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7"/>
  </p:notesMasterIdLst>
  <p:handoutMasterIdLst>
    <p:handoutMasterId r:id="rId28"/>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359" r:id="rId26"/>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50" d="100"/>
          <a:sy n="50" d="100"/>
        </p:scale>
        <p:origin x="-624" y="-1356"/>
      </p:cViewPr>
      <p:guideLst>
        <p:guide orient="horz" pos="2722"/>
        <p:guide pos="3629"/>
      </p:guideLst>
    </p:cSldViewPr>
  </p:slideViewPr>
  <p:notesTextViewPr>
    <p:cViewPr>
      <p:scale>
        <a:sx n="100" d="100"/>
        <a:sy n="100" d="100"/>
      </p:scale>
      <p:origin x="0" y="0"/>
    </p:cViewPr>
  </p:notesTextViewPr>
  <p:sorterViewPr>
    <p:cViewPr>
      <p:scale>
        <a:sx n="147" d="100"/>
        <a:sy n="147"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2018/5/3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2018/5/3</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2018/5/3</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2018/5/3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8.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矩形 53"/>
          <p:cNvSpPr/>
          <p:nvPr/>
        </p:nvSpPr>
        <p:spPr>
          <a:xfrm flipH="1">
            <a:off x="-124695" y="2022203"/>
            <a:ext cx="12393182" cy="5754562"/>
          </a:xfrm>
          <a:prstGeom prst="rect">
            <a:avLst/>
          </a:prstGeom>
          <a:blipFill dpi="0" rotWithShape="1">
            <a:blip r:embed="rId2">
              <a:alphaModFix amt="23000"/>
              <a:extLst>
                <a:ext uri="{BEBA8EAE-BF5A-486C-A8C5-ECC9F3942E4B}">
                  <a14:imgProps xmlns:a14="http://schemas.microsoft.com/office/drawing/2010/main">
                    <a14:imgLayer r:embed="rId3">
                      <a14:imgEffect>
                        <a14:saturation sat="0"/>
                      </a14:imgEffect>
                    </a14:imgLayer>
                  </a14:imgProps>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cs"/>
            </a:endParaRPr>
          </a:p>
        </p:txBody>
      </p:sp>
      <p:grpSp>
        <p:nvGrpSpPr>
          <p:cNvPr id="55" name="组合 54"/>
          <p:cNvGrpSpPr/>
          <p:nvPr/>
        </p:nvGrpSpPr>
        <p:grpSpPr>
          <a:xfrm>
            <a:off x="4105428" y="3331448"/>
            <a:ext cx="5516562" cy="1157288"/>
            <a:chOff x="3856038" y="2759075"/>
            <a:chExt cx="5516562" cy="1157288"/>
          </a:xfrm>
        </p:grpSpPr>
        <p:sp>
          <p:nvSpPr>
            <p:cNvPr id="56" name="圆角矩形 55"/>
            <p:cNvSpPr/>
            <p:nvPr/>
          </p:nvSpPr>
          <p:spPr>
            <a:xfrm>
              <a:off x="3856038" y="2759075"/>
              <a:ext cx="5516562" cy="1157288"/>
            </a:xfrm>
            <a:prstGeom prst="roundRect">
              <a:avLst>
                <a:gd name="adj" fmla="val 50000"/>
              </a:avLst>
            </a:prstGeom>
            <a:solidFill>
              <a:sysClr val="window" lastClr="FFFFFF">
                <a:lumMod val="95000"/>
              </a:sys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elveticaInserat-Roman-SemiB"/>
                <a:ea typeface="微软雅黑"/>
                <a:cs typeface="+mn-ea"/>
              </a:endParaRPr>
            </a:p>
          </p:txBody>
        </p:sp>
        <p:sp>
          <p:nvSpPr>
            <p:cNvPr id="57" name="文本框 5"/>
            <p:cNvSpPr txBox="1">
              <a:spLocks noChangeArrowheads="1"/>
            </p:cNvSpPr>
            <p:nvPr/>
          </p:nvSpPr>
          <p:spPr bwMode="auto">
            <a:xfrm>
              <a:off x="4175125" y="2876550"/>
              <a:ext cx="2532063"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5400" b="0" i="0" u="none" strike="noStrike" kern="0" cap="none" spc="0" normalizeH="0" baseline="0" noProof="0" dirty="0">
                  <a:ln>
                    <a:noFill/>
                  </a:ln>
                  <a:solidFill>
                    <a:srgbClr val="4F91A0"/>
                  </a:solidFill>
                  <a:effectLst/>
                  <a:uLnTx/>
                  <a:uFillTx/>
                  <a:latin typeface="Calibri Light" pitchFamily="34" charset="0"/>
                  <a:ea typeface="微软雅黑"/>
                  <a:cs typeface="+mn-ea"/>
                </a:rPr>
                <a:t>ONTENT</a:t>
              </a:r>
              <a:endParaRPr kumimoji="0" lang="zh-CN" altLang="en-US" sz="5400" b="0" i="0" u="none" strike="noStrike" kern="0" cap="none" spc="0" normalizeH="0" baseline="0" noProof="0" dirty="0">
                <a:ln>
                  <a:noFill/>
                </a:ln>
                <a:solidFill>
                  <a:srgbClr val="4F91A0"/>
                </a:solidFill>
                <a:effectLst/>
                <a:uLnTx/>
                <a:uFillTx/>
                <a:latin typeface="Calibri Light" pitchFamily="34" charset="0"/>
                <a:ea typeface="微软雅黑"/>
                <a:cs typeface="+mn-ea"/>
              </a:endParaRPr>
            </a:p>
          </p:txBody>
        </p:sp>
        <p:sp>
          <p:nvSpPr>
            <p:cNvPr id="58" name="文本框 8"/>
            <p:cNvSpPr txBox="1">
              <a:spLocks noChangeArrowheads="1"/>
            </p:cNvSpPr>
            <p:nvPr/>
          </p:nvSpPr>
          <p:spPr bwMode="auto">
            <a:xfrm>
              <a:off x="6707188" y="3052763"/>
              <a:ext cx="2405062"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a:ln>
                    <a:noFill/>
                  </a:ln>
                  <a:solidFill>
                    <a:srgbClr val="3A3A3A"/>
                  </a:solidFill>
                  <a:effectLst/>
                  <a:uLnTx/>
                  <a:uFillTx/>
                  <a:latin typeface="Calibri Light" pitchFamily="34" charset="0"/>
                  <a:ea typeface="微软雅黑"/>
                  <a:cs typeface="+mn-ea"/>
                </a:rPr>
                <a:t>True mastery of any skill takes a lifetime. Sweat is the lubricant of success, speak louder than words.</a:t>
              </a:r>
              <a:endParaRPr kumimoji="0" lang="zh-CN" altLang="en-US" sz="1100" b="0" i="0" u="none" strike="noStrike" kern="0" cap="none" spc="0" normalizeH="0" baseline="0" noProof="0">
                <a:ln>
                  <a:noFill/>
                </a:ln>
                <a:solidFill>
                  <a:srgbClr val="3A3A3A"/>
                </a:solidFill>
                <a:effectLst/>
                <a:uLnTx/>
                <a:uFillTx/>
                <a:latin typeface="Calibri Light" pitchFamily="34" charset="0"/>
                <a:ea typeface="微软雅黑"/>
                <a:cs typeface="+mn-ea"/>
              </a:endParaRPr>
            </a:p>
          </p:txBody>
        </p:sp>
      </p:grpSp>
      <p:grpSp>
        <p:nvGrpSpPr>
          <p:cNvPr id="59" name="组合 58"/>
          <p:cNvGrpSpPr/>
          <p:nvPr/>
        </p:nvGrpSpPr>
        <p:grpSpPr>
          <a:xfrm>
            <a:off x="3171978" y="3331448"/>
            <a:ext cx="1189037" cy="1187450"/>
            <a:chOff x="2922588" y="2759075"/>
            <a:chExt cx="1189037" cy="1187450"/>
          </a:xfrm>
        </p:grpSpPr>
        <p:sp>
          <p:nvSpPr>
            <p:cNvPr id="60" name="椭圆 59"/>
            <p:cNvSpPr/>
            <p:nvPr/>
          </p:nvSpPr>
          <p:spPr>
            <a:xfrm>
              <a:off x="2922588" y="2759075"/>
              <a:ext cx="1189037" cy="1187450"/>
            </a:xfrm>
            <a:prstGeom prst="ellipse">
              <a:avLst/>
            </a:prstGeom>
            <a:solidFill>
              <a:srgbClr val="3A3A3A"/>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elveticaInserat-Roman-SemiB"/>
                <a:ea typeface="微软雅黑"/>
                <a:cs typeface="+mn-ea"/>
              </a:endParaRPr>
            </a:p>
          </p:txBody>
        </p:sp>
        <p:sp>
          <p:nvSpPr>
            <p:cNvPr id="61" name="文本框 6"/>
            <p:cNvSpPr txBox="1">
              <a:spLocks noChangeArrowheads="1"/>
            </p:cNvSpPr>
            <p:nvPr/>
          </p:nvSpPr>
          <p:spPr bwMode="auto">
            <a:xfrm>
              <a:off x="3176588" y="2890838"/>
              <a:ext cx="5556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5400" b="0" i="0" u="none" strike="noStrike" kern="0" cap="none" spc="0" normalizeH="0" baseline="0" noProof="0" dirty="0">
                  <a:ln>
                    <a:noFill/>
                  </a:ln>
                  <a:solidFill>
                    <a:srgbClr val="4F91A0"/>
                  </a:solidFill>
                  <a:effectLst/>
                  <a:uLnTx/>
                  <a:uFillTx/>
                  <a:latin typeface="Calibri Light" pitchFamily="34" charset="0"/>
                  <a:ea typeface="微软雅黑"/>
                  <a:cs typeface="+mn-ea"/>
                </a:rPr>
                <a:t>C</a:t>
              </a:r>
              <a:endParaRPr kumimoji="0" lang="zh-CN" altLang="en-US" sz="5400" b="0" i="0" u="none" strike="noStrike" kern="0" cap="none" spc="0" normalizeH="0" baseline="0" noProof="0" dirty="0">
                <a:ln>
                  <a:noFill/>
                </a:ln>
                <a:solidFill>
                  <a:srgbClr val="4F91A0"/>
                </a:solidFill>
                <a:effectLst/>
                <a:uLnTx/>
                <a:uFillTx/>
                <a:latin typeface="Calibri Light" pitchFamily="34" charset="0"/>
                <a:ea typeface="微软雅黑"/>
                <a:cs typeface="+mn-ea"/>
              </a:endParaRPr>
            </a:p>
          </p:txBody>
        </p:sp>
      </p:grpSp>
      <p:sp>
        <p:nvSpPr>
          <p:cNvPr id="62" name="文本框 9"/>
          <p:cNvSpPr txBox="1">
            <a:spLocks noChangeArrowheads="1"/>
          </p:cNvSpPr>
          <p:nvPr/>
        </p:nvSpPr>
        <p:spPr bwMode="auto">
          <a:xfrm>
            <a:off x="1621708" y="1639173"/>
            <a:ext cx="9060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4800" dirty="0">
                <a:solidFill>
                  <a:prstClr val="black"/>
                </a:solidFill>
                <a:latin typeface="微软雅黑"/>
                <a:ea typeface="微软雅黑"/>
                <a:cs typeface="+mn-ea"/>
              </a:rPr>
              <a:t>01</a:t>
            </a:r>
            <a:endParaRPr lang="zh-CN" altLang="en-US" sz="4800" dirty="0">
              <a:solidFill>
                <a:prstClr val="black"/>
              </a:solidFill>
              <a:latin typeface="微软雅黑"/>
              <a:ea typeface="微软雅黑"/>
              <a:cs typeface="+mn-ea"/>
            </a:endParaRPr>
          </a:p>
        </p:txBody>
      </p:sp>
      <p:sp>
        <p:nvSpPr>
          <p:cNvPr id="63" name="矩形 10"/>
          <p:cNvSpPr>
            <a:spLocks noChangeArrowheads="1"/>
          </p:cNvSpPr>
          <p:nvPr/>
        </p:nvSpPr>
        <p:spPr bwMode="auto">
          <a:xfrm>
            <a:off x="2662390" y="1593136"/>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400" b="1" dirty="0">
                <a:solidFill>
                  <a:srgbClr val="79B0BD"/>
                </a:solidFill>
                <a:latin typeface="微软雅黑"/>
                <a:ea typeface="微软雅黑"/>
                <a:cs typeface="+mn-ea"/>
              </a:rPr>
              <a:t>年度工作概述</a:t>
            </a:r>
          </a:p>
        </p:txBody>
      </p:sp>
      <p:sp>
        <p:nvSpPr>
          <p:cNvPr id="64" name="文本框 11"/>
          <p:cNvSpPr txBox="1">
            <a:spLocks noChangeArrowheads="1"/>
          </p:cNvSpPr>
          <p:nvPr/>
        </p:nvSpPr>
        <p:spPr bwMode="auto">
          <a:xfrm>
            <a:off x="2662390" y="2055098"/>
            <a:ext cx="29241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en-US" altLang="zh-CN" sz="1200">
                <a:solidFill>
                  <a:prstClr val="black">
                    <a:lumMod val="65000"/>
                    <a:lumOff val="35000"/>
                  </a:prstClr>
                </a:solidFill>
                <a:latin typeface="Calibri Light" pitchFamily="34" charset="0"/>
                <a:ea typeface="微软雅黑"/>
                <a:cs typeface="+mn-ea"/>
              </a:rPr>
              <a:t>True mastery of any skill takes a lifetime. Sweat is the lubricant of success</a:t>
            </a:r>
            <a:endParaRPr lang="zh-CN" altLang="en-US" b="1">
              <a:solidFill>
                <a:prstClr val="black">
                  <a:lumMod val="65000"/>
                  <a:lumOff val="35000"/>
                </a:prstClr>
              </a:solidFill>
              <a:latin typeface="Calibri Light" pitchFamily="34" charset="0"/>
              <a:ea typeface="微软雅黑"/>
              <a:cs typeface="+mn-ea"/>
            </a:endParaRPr>
          </a:p>
        </p:txBody>
      </p:sp>
      <p:cxnSp>
        <p:nvCxnSpPr>
          <p:cNvPr id="65" name="直接连接符 64"/>
          <p:cNvCxnSpPr/>
          <p:nvPr/>
        </p:nvCxnSpPr>
        <p:spPr>
          <a:xfrm>
            <a:off x="2532215" y="1731248"/>
            <a:ext cx="0" cy="646113"/>
          </a:xfrm>
          <a:prstGeom prst="line">
            <a:avLst/>
          </a:prstGeom>
          <a:noFill/>
          <a:ln w="6350" cap="flat" cmpd="sng" algn="ctr">
            <a:solidFill>
              <a:srgbClr val="3A3A3A"/>
            </a:solidFill>
            <a:prstDash val="solid"/>
            <a:miter lim="800000"/>
          </a:ln>
          <a:effectLst/>
        </p:spPr>
      </p:cxnSp>
      <p:sp>
        <p:nvSpPr>
          <p:cNvPr id="66" name="文本框 16"/>
          <p:cNvSpPr txBox="1">
            <a:spLocks noChangeArrowheads="1"/>
          </p:cNvSpPr>
          <p:nvPr/>
        </p:nvSpPr>
        <p:spPr bwMode="auto">
          <a:xfrm>
            <a:off x="6831883" y="2228295"/>
            <a:ext cx="9060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4800">
                <a:solidFill>
                  <a:prstClr val="black"/>
                </a:solidFill>
                <a:latin typeface="微软雅黑"/>
                <a:ea typeface="微软雅黑"/>
                <a:cs typeface="+mn-ea"/>
              </a:rPr>
              <a:t>02</a:t>
            </a:r>
            <a:endParaRPr lang="zh-CN" altLang="en-US" sz="4800">
              <a:solidFill>
                <a:prstClr val="black"/>
              </a:solidFill>
              <a:latin typeface="微软雅黑"/>
              <a:ea typeface="微软雅黑"/>
              <a:cs typeface="+mn-ea"/>
            </a:endParaRPr>
          </a:p>
        </p:txBody>
      </p:sp>
      <p:sp>
        <p:nvSpPr>
          <p:cNvPr id="67" name="矩形 17"/>
          <p:cNvSpPr>
            <a:spLocks noChangeArrowheads="1"/>
          </p:cNvSpPr>
          <p:nvPr/>
        </p:nvSpPr>
        <p:spPr bwMode="auto">
          <a:xfrm>
            <a:off x="7872902" y="2182098"/>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400" b="1" dirty="0">
                <a:solidFill>
                  <a:srgbClr val="79B0BD"/>
                </a:solidFill>
                <a:latin typeface="微软雅黑"/>
                <a:ea typeface="微软雅黑"/>
                <a:cs typeface="+mn-ea"/>
              </a:rPr>
              <a:t>工作完成情况</a:t>
            </a:r>
          </a:p>
        </p:txBody>
      </p:sp>
      <p:sp>
        <p:nvSpPr>
          <p:cNvPr id="68" name="文本框 18"/>
          <p:cNvSpPr txBox="1">
            <a:spLocks noChangeArrowheads="1"/>
          </p:cNvSpPr>
          <p:nvPr/>
        </p:nvSpPr>
        <p:spPr bwMode="auto">
          <a:xfrm>
            <a:off x="7872902" y="2644062"/>
            <a:ext cx="2925426" cy="461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en-US" altLang="zh-CN" sz="1200" dirty="0">
                <a:solidFill>
                  <a:prstClr val="black">
                    <a:lumMod val="65000"/>
                    <a:lumOff val="35000"/>
                  </a:prstClr>
                </a:solidFill>
                <a:latin typeface="Calibri Light" pitchFamily="34" charset="0"/>
                <a:ea typeface="微软雅黑"/>
                <a:cs typeface="+mn-ea"/>
              </a:rPr>
              <a:t>True mastery of any skill takes a lifetime. Sweat is the lubricant of success</a:t>
            </a:r>
            <a:endParaRPr lang="zh-CN" altLang="en-US" b="1" dirty="0">
              <a:solidFill>
                <a:prstClr val="black">
                  <a:lumMod val="65000"/>
                  <a:lumOff val="35000"/>
                </a:prstClr>
              </a:solidFill>
              <a:latin typeface="Calibri Light" pitchFamily="34" charset="0"/>
              <a:ea typeface="微软雅黑"/>
              <a:cs typeface="+mn-ea"/>
            </a:endParaRPr>
          </a:p>
        </p:txBody>
      </p:sp>
      <p:cxnSp>
        <p:nvCxnSpPr>
          <p:cNvPr id="69" name="直接连接符 68"/>
          <p:cNvCxnSpPr/>
          <p:nvPr/>
        </p:nvCxnSpPr>
        <p:spPr bwMode="auto">
          <a:xfrm>
            <a:off x="7743978" y="2320211"/>
            <a:ext cx="0" cy="647700"/>
          </a:xfrm>
          <a:prstGeom prst="line">
            <a:avLst/>
          </a:prstGeom>
          <a:noFill/>
          <a:ln w="6350" cap="flat" cmpd="sng" algn="ctr">
            <a:solidFill>
              <a:srgbClr val="3A3A3A"/>
            </a:solidFill>
            <a:prstDash val="solid"/>
            <a:miter lim="800000"/>
          </a:ln>
          <a:effectLst/>
        </p:spPr>
      </p:cxnSp>
      <p:sp>
        <p:nvSpPr>
          <p:cNvPr id="70" name="文本框 26"/>
          <p:cNvSpPr txBox="1">
            <a:spLocks noChangeArrowheads="1"/>
          </p:cNvSpPr>
          <p:nvPr/>
        </p:nvSpPr>
        <p:spPr bwMode="auto">
          <a:xfrm>
            <a:off x="5545000" y="4799886"/>
            <a:ext cx="9060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4800" dirty="0">
                <a:solidFill>
                  <a:prstClr val="black"/>
                </a:solidFill>
                <a:latin typeface="微软雅黑"/>
                <a:ea typeface="微软雅黑"/>
                <a:cs typeface="+mn-ea"/>
              </a:rPr>
              <a:t>03</a:t>
            </a:r>
            <a:endParaRPr lang="zh-CN" altLang="en-US" sz="4800" dirty="0">
              <a:solidFill>
                <a:prstClr val="black"/>
              </a:solidFill>
              <a:latin typeface="微软雅黑"/>
              <a:ea typeface="微软雅黑"/>
              <a:cs typeface="+mn-ea"/>
            </a:endParaRPr>
          </a:p>
        </p:txBody>
      </p:sp>
      <p:sp>
        <p:nvSpPr>
          <p:cNvPr id="71" name="矩形 27"/>
          <p:cNvSpPr>
            <a:spLocks noChangeArrowheads="1"/>
          </p:cNvSpPr>
          <p:nvPr/>
        </p:nvSpPr>
        <p:spPr bwMode="auto">
          <a:xfrm>
            <a:off x="3386965" y="4753848"/>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400" b="1" dirty="0">
                <a:solidFill>
                  <a:srgbClr val="79B0BD"/>
                </a:solidFill>
                <a:latin typeface="微软雅黑"/>
                <a:ea typeface="微软雅黑"/>
                <a:cs typeface="+mn-ea"/>
              </a:rPr>
              <a:t>成功项目展示</a:t>
            </a:r>
          </a:p>
        </p:txBody>
      </p:sp>
      <p:sp>
        <p:nvSpPr>
          <p:cNvPr id="72" name="文本框 28"/>
          <p:cNvSpPr txBox="1">
            <a:spLocks noChangeArrowheads="1"/>
          </p:cNvSpPr>
          <p:nvPr/>
        </p:nvSpPr>
        <p:spPr bwMode="auto">
          <a:xfrm>
            <a:off x="2363940" y="5215811"/>
            <a:ext cx="30543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r>
              <a:rPr lang="en-US" altLang="zh-CN" sz="1200">
                <a:solidFill>
                  <a:prstClr val="black">
                    <a:lumMod val="65000"/>
                    <a:lumOff val="35000"/>
                  </a:prstClr>
                </a:solidFill>
                <a:latin typeface="Calibri Light" pitchFamily="34" charset="0"/>
                <a:ea typeface="微软雅黑"/>
                <a:cs typeface="+mn-ea"/>
              </a:rPr>
              <a:t>True mastery of any skill lifetime. Sweat is the takes a ,lubricant of success</a:t>
            </a:r>
            <a:endParaRPr lang="zh-CN" altLang="en-US" b="1">
              <a:solidFill>
                <a:prstClr val="black">
                  <a:lumMod val="65000"/>
                  <a:lumOff val="35000"/>
                </a:prstClr>
              </a:solidFill>
              <a:latin typeface="Calibri Light" pitchFamily="34" charset="0"/>
              <a:ea typeface="微软雅黑"/>
              <a:cs typeface="+mn-ea"/>
            </a:endParaRPr>
          </a:p>
        </p:txBody>
      </p:sp>
      <p:cxnSp>
        <p:nvCxnSpPr>
          <p:cNvPr id="73" name="直接连接符 72"/>
          <p:cNvCxnSpPr/>
          <p:nvPr/>
        </p:nvCxnSpPr>
        <p:spPr>
          <a:xfrm>
            <a:off x="5518303" y="4893548"/>
            <a:ext cx="0" cy="646113"/>
          </a:xfrm>
          <a:prstGeom prst="line">
            <a:avLst/>
          </a:prstGeom>
          <a:noFill/>
          <a:ln w="6350" cap="flat" cmpd="sng" algn="ctr">
            <a:solidFill>
              <a:srgbClr val="3A3A3A"/>
            </a:solidFill>
            <a:prstDash val="solid"/>
            <a:miter lim="800000"/>
          </a:ln>
          <a:effectLst/>
        </p:spPr>
      </p:cxnSp>
      <p:sp>
        <p:nvSpPr>
          <p:cNvPr id="74" name="文本框 30"/>
          <p:cNvSpPr txBox="1">
            <a:spLocks noChangeArrowheads="1"/>
          </p:cNvSpPr>
          <p:nvPr/>
        </p:nvSpPr>
        <p:spPr bwMode="auto">
          <a:xfrm>
            <a:off x="10139225" y="5549186"/>
            <a:ext cx="9060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4800" dirty="0">
                <a:solidFill>
                  <a:prstClr val="black"/>
                </a:solidFill>
                <a:latin typeface="微软雅黑"/>
                <a:ea typeface="微软雅黑"/>
                <a:cs typeface="+mn-ea"/>
              </a:rPr>
              <a:t>04</a:t>
            </a:r>
            <a:endParaRPr lang="zh-CN" altLang="en-US" sz="4800" dirty="0">
              <a:solidFill>
                <a:prstClr val="black"/>
              </a:solidFill>
              <a:latin typeface="微软雅黑"/>
              <a:ea typeface="微软雅黑"/>
              <a:cs typeface="+mn-ea"/>
            </a:endParaRPr>
          </a:p>
        </p:txBody>
      </p:sp>
      <p:sp>
        <p:nvSpPr>
          <p:cNvPr id="75" name="矩形 31"/>
          <p:cNvSpPr>
            <a:spLocks noChangeArrowheads="1"/>
          </p:cNvSpPr>
          <p:nvPr/>
        </p:nvSpPr>
        <p:spPr bwMode="auto">
          <a:xfrm>
            <a:off x="7979603" y="5503148"/>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400" b="1" dirty="0">
                <a:solidFill>
                  <a:srgbClr val="79B0BD"/>
                </a:solidFill>
                <a:latin typeface="微软雅黑"/>
                <a:ea typeface="微软雅黑"/>
                <a:cs typeface="+mn-ea"/>
              </a:rPr>
              <a:t>明年工作计划</a:t>
            </a:r>
          </a:p>
        </p:txBody>
      </p:sp>
      <p:sp>
        <p:nvSpPr>
          <p:cNvPr id="76" name="文本框 32"/>
          <p:cNvSpPr txBox="1">
            <a:spLocks noChangeArrowheads="1"/>
          </p:cNvSpPr>
          <p:nvPr/>
        </p:nvSpPr>
        <p:spPr bwMode="auto">
          <a:xfrm>
            <a:off x="6956578" y="5965111"/>
            <a:ext cx="30543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r>
              <a:rPr lang="en-US" altLang="zh-CN" sz="1200" dirty="0">
                <a:solidFill>
                  <a:prstClr val="black">
                    <a:lumMod val="65000"/>
                    <a:lumOff val="35000"/>
                  </a:prstClr>
                </a:solidFill>
                <a:latin typeface="Calibri Light" pitchFamily="34" charset="0"/>
                <a:ea typeface="微软雅黑"/>
                <a:cs typeface="+mn-ea"/>
              </a:rPr>
              <a:t>True mastery of any skill lifetime. Sweat is the takes a ,lubricant of success</a:t>
            </a:r>
            <a:endParaRPr lang="zh-CN" altLang="en-US" b="1" dirty="0">
              <a:solidFill>
                <a:prstClr val="black">
                  <a:lumMod val="65000"/>
                  <a:lumOff val="35000"/>
                </a:prstClr>
              </a:solidFill>
              <a:latin typeface="Calibri Light" pitchFamily="34" charset="0"/>
              <a:ea typeface="微软雅黑"/>
              <a:cs typeface="+mn-ea"/>
            </a:endParaRPr>
          </a:p>
        </p:txBody>
      </p:sp>
      <p:cxnSp>
        <p:nvCxnSpPr>
          <p:cNvPr id="77" name="直接连接符 76"/>
          <p:cNvCxnSpPr/>
          <p:nvPr/>
        </p:nvCxnSpPr>
        <p:spPr>
          <a:xfrm>
            <a:off x="10112528" y="5641261"/>
            <a:ext cx="0" cy="647700"/>
          </a:xfrm>
          <a:prstGeom prst="line">
            <a:avLst/>
          </a:prstGeom>
          <a:noFill/>
          <a:ln w="6350" cap="flat" cmpd="sng" algn="ctr">
            <a:solidFill>
              <a:srgbClr val="3A3A3A"/>
            </a:solidFill>
            <a:prstDash val="solid"/>
            <a:miter lim="800000"/>
          </a:ln>
          <a:effectLst/>
        </p:spPr>
      </p:cxnSp>
      <p:sp>
        <p:nvSpPr>
          <p:cNvPr id="78" name="圆角矩形 77"/>
          <p:cNvSpPr/>
          <p:nvPr/>
        </p:nvSpPr>
        <p:spPr>
          <a:xfrm>
            <a:off x="5192865" y="2555161"/>
            <a:ext cx="1730375" cy="271462"/>
          </a:xfrm>
          <a:prstGeom prst="roundRect">
            <a:avLst>
              <a:gd name="adj" fmla="val 50000"/>
            </a:avLst>
          </a:prstGeom>
          <a:solidFill>
            <a:sysClr val="window" lastClr="FFFFFF">
              <a:lumMod val="95000"/>
            </a:sys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elveticaInserat-Roman-SemiB"/>
              <a:ea typeface="微软雅黑"/>
              <a:cs typeface="+mn-ea"/>
            </a:endParaRPr>
          </a:p>
        </p:txBody>
      </p:sp>
      <p:sp>
        <p:nvSpPr>
          <p:cNvPr id="79" name="圆角矩形 78"/>
          <p:cNvSpPr/>
          <p:nvPr/>
        </p:nvSpPr>
        <p:spPr>
          <a:xfrm>
            <a:off x="6461278" y="5080873"/>
            <a:ext cx="1730375" cy="271463"/>
          </a:xfrm>
          <a:prstGeom prst="roundRect">
            <a:avLst>
              <a:gd name="adj" fmla="val 50000"/>
            </a:avLst>
          </a:prstGeom>
          <a:solidFill>
            <a:sysClr val="window" lastClr="FFFFFF">
              <a:lumMod val="95000"/>
            </a:sys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elveticaInserat-Roman-SemiB"/>
              <a:ea typeface="微软雅黑"/>
              <a:cs typeface="+mn-ea"/>
            </a:endParaRPr>
          </a:p>
        </p:txBody>
      </p:sp>
    </p:spTree>
    <p:extLst>
      <p:ext uri="{BB962C8B-B14F-4D97-AF65-F5344CB8AC3E}">
        <p14:creationId xmlns:p14="http://schemas.microsoft.com/office/powerpoint/2010/main" val="69438314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childTnLst>
                              </p:cTn>
                            </p:par>
                            <p:par>
                              <p:cTn id="8" fill="hold">
                                <p:stCondLst>
                                  <p:cond delay="500"/>
                                </p:stCondLst>
                                <p:childTnLst>
                                  <p:par>
                                    <p:cTn id="9" presetID="2" presetClass="entr" presetSubtype="8" accel="30000" fill="hold" nodeType="afterEffect" p14:presetBounceEnd="32000">
                                      <p:stCondLst>
                                        <p:cond delay="0"/>
                                      </p:stCondLst>
                                      <p:childTnLst>
                                        <p:set>
                                          <p:cBhvr>
                                            <p:cTn id="10" dur="1" fill="hold">
                                              <p:stCondLst>
                                                <p:cond delay="0"/>
                                              </p:stCondLst>
                                            </p:cTn>
                                            <p:tgtEl>
                                              <p:spTgt spid="59"/>
                                            </p:tgtEl>
                                            <p:attrNameLst>
                                              <p:attrName>style.visibility</p:attrName>
                                            </p:attrNameLst>
                                          </p:cBhvr>
                                          <p:to>
                                            <p:strVal val="visible"/>
                                          </p:to>
                                        </p:set>
                                        <p:anim calcmode="lin" valueType="num" p14:bounceEnd="32000">
                                          <p:cBhvr additive="base">
                                            <p:cTn id="11" dur="500" fill="hold"/>
                                            <p:tgtEl>
                                              <p:spTgt spid="59"/>
                                            </p:tgtEl>
                                            <p:attrNameLst>
                                              <p:attrName>ppt_x</p:attrName>
                                            </p:attrNameLst>
                                          </p:cBhvr>
                                          <p:tavLst>
                                            <p:tav tm="0">
                                              <p:val>
                                                <p:strVal val="0-#ppt_w/2"/>
                                              </p:val>
                                            </p:tav>
                                            <p:tav tm="100000">
                                              <p:val>
                                                <p:strVal val="#ppt_x"/>
                                              </p:val>
                                            </p:tav>
                                          </p:tavLst>
                                        </p:anim>
                                        <p:anim calcmode="lin" valueType="num" p14:bounceEnd="32000">
                                          <p:cBhvr additive="base">
                                            <p:cTn id="12" dur="500" fill="hold"/>
                                            <p:tgtEl>
                                              <p:spTgt spid="59"/>
                                            </p:tgtEl>
                                            <p:attrNameLst>
                                              <p:attrName>ppt_y</p:attrName>
                                            </p:attrNameLst>
                                          </p:cBhvr>
                                          <p:tavLst>
                                            <p:tav tm="0">
                                              <p:val>
                                                <p:strVal val="#ppt_y"/>
                                              </p:val>
                                            </p:tav>
                                            <p:tav tm="100000">
                                              <p:val>
                                                <p:strVal val="#ppt_y"/>
                                              </p:val>
                                            </p:tav>
                                          </p:tavLst>
                                        </p:anim>
                                      </p:childTnLst>
                                    </p:cTn>
                                  </p:par>
                                  <p:par>
                                    <p:cTn id="13" presetID="2" presetClass="entr" presetSubtype="2" accel="30000" fill="hold" nodeType="withEffect" p14:presetBounceEnd="32000">
                                      <p:stCondLst>
                                        <p:cond delay="0"/>
                                      </p:stCondLst>
                                      <p:childTnLst>
                                        <p:set>
                                          <p:cBhvr>
                                            <p:cTn id="14" dur="1" fill="hold">
                                              <p:stCondLst>
                                                <p:cond delay="0"/>
                                              </p:stCondLst>
                                            </p:cTn>
                                            <p:tgtEl>
                                              <p:spTgt spid="55"/>
                                            </p:tgtEl>
                                            <p:attrNameLst>
                                              <p:attrName>style.visibility</p:attrName>
                                            </p:attrNameLst>
                                          </p:cBhvr>
                                          <p:to>
                                            <p:strVal val="visible"/>
                                          </p:to>
                                        </p:set>
                                        <p:anim calcmode="lin" valueType="num" p14:bounceEnd="32000">
                                          <p:cBhvr additive="base">
                                            <p:cTn id="15" dur="500" fill="hold"/>
                                            <p:tgtEl>
                                              <p:spTgt spid="55"/>
                                            </p:tgtEl>
                                            <p:attrNameLst>
                                              <p:attrName>ppt_x</p:attrName>
                                            </p:attrNameLst>
                                          </p:cBhvr>
                                          <p:tavLst>
                                            <p:tav tm="0">
                                              <p:val>
                                                <p:strVal val="1+#ppt_w/2"/>
                                              </p:val>
                                            </p:tav>
                                            <p:tav tm="100000">
                                              <p:val>
                                                <p:strVal val="#ppt_x"/>
                                              </p:val>
                                            </p:tav>
                                          </p:tavLst>
                                        </p:anim>
                                        <p:anim calcmode="lin" valueType="num" p14:bounceEnd="32000">
                                          <p:cBhvr additive="base">
                                            <p:cTn id="16" dur="500" fill="hold"/>
                                            <p:tgtEl>
                                              <p:spTgt spid="55"/>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62"/>
                                            </p:tgtEl>
                                            <p:attrNameLst>
                                              <p:attrName>style.visibility</p:attrName>
                                            </p:attrNameLst>
                                          </p:cBhvr>
                                          <p:to>
                                            <p:strVal val="visible"/>
                                          </p:to>
                                        </p:set>
                                        <p:animEffect transition="in" filter="fade">
                                          <p:cBhvr>
                                            <p:cTn id="20" dur="1000"/>
                                            <p:tgtEl>
                                              <p:spTgt spid="62"/>
                                            </p:tgtEl>
                                          </p:cBhvr>
                                        </p:animEffect>
                                        <p:anim calcmode="lin" valueType="num">
                                          <p:cBhvr>
                                            <p:cTn id="21" dur="1000" fill="hold"/>
                                            <p:tgtEl>
                                              <p:spTgt spid="62"/>
                                            </p:tgtEl>
                                            <p:attrNameLst>
                                              <p:attrName>ppt_x</p:attrName>
                                            </p:attrNameLst>
                                          </p:cBhvr>
                                          <p:tavLst>
                                            <p:tav tm="0">
                                              <p:val>
                                                <p:strVal val="#ppt_x"/>
                                              </p:val>
                                            </p:tav>
                                            <p:tav tm="100000">
                                              <p:val>
                                                <p:strVal val="#ppt_x"/>
                                              </p:val>
                                            </p:tav>
                                          </p:tavLst>
                                        </p:anim>
                                        <p:anim calcmode="lin" valueType="num">
                                          <p:cBhvr>
                                            <p:cTn id="22" dur="1000" fill="hold"/>
                                            <p:tgtEl>
                                              <p:spTgt spid="62"/>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65"/>
                                            </p:tgtEl>
                                            <p:attrNameLst>
                                              <p:attrName>style.visibility</p:attrName>
                                            </p:attrNameLst>
                                          </p:cBhvr>
                                          <p:to>
                                            <p:strVal val="visible"/>
                                          </p:to>
                                        </p:set>
                                        <p:animEffect transition="in" filter="fade">
                                          <p:cBhvr>
                                            <p:cTn id="25" dur="1000"/>
                                            <p:tgtEl>
                                              <p:spTgt spid="65"/>
                                            </p:tgtEl>
                                          </p:cBhvr>
                                        </p:animEffect>
                                        <p:anim calcmode="lin" valueType="num">
                                          <p:cBhvr>
                                            <p:cTn id="26" dur="1000" fill="hold"/>
                                            <p:tgtEl>
                                              <p:spTgt spid="65"/>
                                            </p:tgtEl>
                                            <p:attrNameLst>
                                              <p:attrName>ppt_x</p:attrName>
                                            </p:attrNameLst>
                                          </p:cBhvr>
                                          <p:tavLst>
                                            <p:tav tm="0">
                                              <p:val>
                                                <p:strVal val="#ppt_x"/>
                                              </p:val>
                                            </p:tav>
                                            <p:tav tm="100000">
                                              <p:val>
                                                <p:strVal val="#ppt_x"/>
                                              </p:val>
                                            </p:tav>
                                          </p:tavLst>
                                        </p:anim>
                                        <p:anim calcmode="lin" valueType="num">
                                          <p:cBhvr>
                                            <p:cTn id="27" dur="1000" fill="hold"/>
                                            <p:tgtEl>
                                              <p:spTgt spid="65"/>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12" presetClass="entr" presetSubtype="8"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 calcmode="lin" valueType="num">
                                          <p:cBhvr additive="base">
                                            <p:cTn id="31" dur="500"/>
                                            <p:tgtEl>
                                              <p:spTgt spid="63"/>
                                            </p:tgtEl>
                                            <p:attrNameLst>
                                              <p:attrName>ppt_x</p:attrName>
                                            </p:attrNameLst>
                                          </p:cBhvr>
                                          <p:tavLst>
                                            <p:tav tm="0">
                                              <p:val>
                                                <p:strVal val="#ppt_x-#ppt_w*1.125000"/>
                                              </p:val>
                                            </p:tav>
                                            <p:tav tm="100000">
                                              <p:val>
                                                <p:strVal val="#ppt_x"/>
                                              </p:val>
                                            </p:tav>
                                          </p:tavLst>
                                        </p:anim>
                                        <p:animEffect transition="in" filter="wipe(right)">
                                          <p:cBhvr>
                                            <p:cTn id="32" dur="500"/>
                                            <p:tgtEl>
                                              <p:spTgt spid="63"/>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64"/>
                                            </p:tgtEl>
                                            <p:attrNameLst>
                                              <p:attrName>style.visibility</p:attrName>
                                            </p:attrNameLst>
                                          </p:cBhvr>
                                          <p:to>
                                            <p:strVal val="visible"/>
                                          </p:to>
                                        </p:set>
                                        <p:anim calcmode="lin" valueType="num">
                                          <p:cBhvr additive="base">
                                            <p:cTn id="35" dur="500"/>
                                            <p:tgtEl>
                                              <p:spTgt spid="64"/>
                                            </p:tgtEl>
                                            <p:attrNameLst>
                                              <p:attrName>ppt_x</p:attrName>
                                            </p:attrNameLst>
                                          </p:cBhvr>
                                          <p:tavLst>
                                            <p:tav tm="0">
                                              <p:val>
                                                <p:strVal val="#ppt_x-#ppt_w*1.125000"/>
                                              </p:val>
                                            </p:tav>
                                            <p:tav tm="100000">
                                              <p:val>
                                                <p:strVal val="#ppt_x"/>
                                              </p:val>
                                            </p:tav>
                                          </p:tavLst>
                                        </p:anim>
                                        <p:animEffect transition="in" filter="wipe(right)">
                                          <p:cBhvr>
                                            <p:cTn id="36" dur="500"/>
                                            <p:tgtEl>
                                              <p:spTgt spid="64"/>
                                            </p:tgtEl>
                                          </p:cBhvr>
                                        </p:animEffect>
                                      </p:childTnLst>
                                    </p:cTn>
                                  </p:par>
                                </p:childTnLst>
                              </p:cTn>
                            </p:par>
                            <p:par>
                              <p:cTn id="37" fill="hold">
                                <p:stCondLst>
                                  <p:cond delay="2500"/>
                                </p:stCondLst>
                                <p:childTnLst>
                                  <p:par>
                                    <p:cTn id="38" presetID="42" presetClass="entr" presetSubtype="0" fill="hold" grpId="0" nodeType="afterEffect">
                                      <p:stCondLst>
                                        <p:cond delay="0"/>
                                      </p:stCondLst>
                                      <p:childTnLst>
                                        <p:set>
                                          <p:cBhvr>
                                            <p:cTn id="39" dur="1" fill="hold">
                                              <p:stCondLst>
                                                <p:cond delay="0"/>
                                              </p:stCondLst>
                                            </p:cTn>
                                            <p:tgtEl>
                                              <p:spTgt spid="66"/>
                                            </p:tgtEl>
                                            <p:attrNameLst>
                                              <p:attrName>style.visibility</p:attrName>
                                            </p:attrNameLst>
                                          </p:cBhvr>
                                          <p:to>
                                            <p:strVal val="visible"/>
                                          </p:to>
                                        </p:set>
                                        <p:animEffect transition="in" filter="fade">
                                          <p:cBhvr>
                                            <p:cTn id="40" dur="1000"/>
                                            <p:tgtEl>
                                              <p:spTgt spid="66"/>
                                            </p:tgtEl>
                                          </p:cBhvr>
                                        </p:animEffect>
                                        <p:anim calcmode="lin" valueType="num">
                                          <p:cBhvr>
                                            <p:cTn id="41" dur="1000" fill="hold"/>
                                            <p:tgtEl>
                                              <p:spTgt spid="66"/>
                                            </p:tgtEl>
                                            <p:attrNameLst>
                                              <p:attrName>ppt_x</p:attrName>
                                            </p:attrNameLst>
                                          </p:cBhvr>
                                          <p:tavLst>
                                            <p:tav tm="0">
                                              <p:val>
                                                <p:strVal val="#ppt_x"/>
                                              </p:val>
                                            </p:tav>
                                            <p:tav tm="100000">
                                              <p:val>
                                                <p:strVal val="#ppt_x"/>
                                              </p:val>
                                            </p:tav>
                                          </p:tavLst>
                                        </p:anim>
                                        <p:anim calcmode="lin" valueType="num">
                                          <p:cBhvr>
                                            <p:cTn id="42" dur="1000" fill="hold"/>
                                            <p:tgtEl>
                                              <p:spTgt spid="66"/>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69"/>
                                            </p:tgtEl>
                                            <p:attrNameLst>
                                              <p:attrName>style.visibility</p:attrName>
                                            </p:attrNameLst>
                                          </p:cBhvr>
                                          <p:to>
                                            <p:strVal val="visible"/>
                                          </p:to>
                                        </p:set>
                                        <p:animEffect transition="in" filter="fade">
                                          <p:cBhvr>
                                            <p:cTn id="45" dur="1000"/>
                                            <p:tgtEl>
                                              <p:spTgt spid="69"/>
                                            </p:tgtEl>
                                          </p:cBhvr>
                                        </p:animEffect>
                                        <p:anim calcmode="lin" valueType="num">
                                          <p:cBhvr>
                                            <p:cTn id="46" dur="1000" fill="hold"/>
                                            <p:tgtEl>
                                              <p:spTgt spid="69"/>
                                            </p:tgtEl>
                                            <p:attrNameLst>
                                              <p:attrName>ppt_x</p:attrName>
                                            </p:attrNameLst>
                                          </p:cBhvr>
                                          <p:tavLst>
                                            <p:tav tm="0">
                                              <p:val>
                                                <p:strVal val="#ppt_x"/>
                                              </p:val>
                                            </p:tav>
                                            <p:tav tm="100000">
                                              <p:val>
                                                <p:strVal val="#ppt_x"/>
                                              </p:val>
                                            </p:tav>
                                          </p:tavLst>
                                        </p:anim>
                                        <p:anim calcmode="lin" valueType="num">
                                          <p:cBhvr>
                                            <p:cTn id="47" dur="1000" fill="hold"/>
                                            <p:tgtEl>
                                              <p:spTgt spid="69"/>
                                            </p:tgtEl>
                                            <p:attrNameLst>
                                              <p:attrName>ppt_y</p:attrName>
                                            </p:attrNameLst>
                                          </p:cBhvr>
                                          <p:tavLst>
                                            <p:tav tm="0">
                                              <p:val>
                                                <p:strVal val="#ppt_y+.1"/>
                                              </p:val>
                                            </p:tav>
                                            <p:tav tm="100000">
                                              <p:val>
                                                <p:strVal val="#ppt_y"/>
                                              </p:val>
                                            </p:tav>
                                          </p:tavLst>
                                        </p:anim>
                                      </p:childTnLst>
                                    </p:cTn>
                                  </p:par>
                                </p:childTnLst>
                              </p:cTn>
                            </p:par>
                            <p:par>
                              <p:cTn id="48" fill="hold">
                                <p:stCondLst>
                                  <p:cond delay="3500"/>
                                </p:stCondLst>
                                <p:childTnLst>
                                  <p:par>
                                    <p:cTn id="49" presetID="12" presetClass="entr" presetSubtype="8" fill="hold" grpId="0" nodeType="afterEffect">
                                      <p:stCondLst>
                                        <p:cond delay="0"/>
                                      </p:stCondLst>
                                      <p:childTnLst>
                                        <p:set>
                                          <p:cBhvr>
                                            <p:cTn id="50" dur="1" fill="hold">
                                              <p:stCondLst>
                                                <p:cond delay="0"/>
                                              </p:stCondLst>
                                            </p:cTn>
                                            <p:tgtEl>
                                              <p:spTgt spid="67"/>
                                            </p:tgtEl>
                                            <p:attrNameLst>
                                              <p:attrName>style.visibility</p:attrName>
                                            </p:attrNameLst>
                                          </p:cBhvr>
                                          <p:to>
                                            <p:strVal val="visible"/>
                                          </p:to>
                                        </p:set>
                                        <p:anim calcmode="lin" valueType="num">
                                          <p:cBhvr additive="base">
                                            <p:cTn id="51" dur="500"/>
                                            <p:tgtEl>
                                              <p:spTgt spid="67"/>
                                            </p:tgtEl>
                                            <p:attrNameLst>
                                              <p:attrName>ppt_x</p:attrName>
                                            </p:attrNameLst>
                                          </p:cBhvr>
                                          <p:tavLst>
                                            <p:tav tm="0">
                                              <p:val>
                                                <p:strVal val="#ppt_x-#ppt_w*1.125000"/>
                                              </p:val>
                                            </p:tav>
                                            <p:tav tm="100000">
                                              <p:val>
                                                <p:strVal val="#ppt_x"/>
                                              </p:val>
                                            </p:tav>
                                          </p:tavLst>
                                        </p:anim>
                                        <p:animEffect transition="in" filter="wipe(right)">
                                          <p:cBhvr>
                                            <p:cTn id="52" dur="500"/>
                                            <p:tgtEl>
                                              <p:spTgt spid="67"/>
                                            </p:tgtEl>
                                          </p:cBhvr>
                                        </p:animEffect>
                                      </p:childTnLst>
                                    </p:cTn>
                                  </p:par>
                                  <p:par>
                                    <p:cTn id="53" presetID="12" presetClass="entr" presetSubtype="8" fill="hold" grpId="0" nodeType="withEffect">
                                      <p:stCondLst>
                                        <p:cond delay="0"/>
                                      </p:stCondLst>
                                      <p:childTnLst>
                                        <p:set>
                                          <p:cBhvr>
                                            <p:cTn id="54" dur="1" fill="hold">
                                              <p:stCondLst>
                                                <p:cond delay="0"/>
                                              </p:stCondLst>
                                            </p:cTn>
                                            <p:tgtEl>
                                              <p:spTgt spid="68"/>
                                            </p:tgtEl>
                                            <p:attrNameLst>
                                              <p:attrName>style.visibility</p:attrName>
                                            </p:attrNameLst>
                                          </p:cBhvr>
                                          <p:to>
                                            <p:strVal val="visible"/>
                                          </p:to>
                                        </p:set>
                                        <p:anim calcmode="lin" valueType="num">
                                          <p:cBhvr additive="base">
                                            <p:cTn id="55" dur="500"/>
                                            <p:tgtEl>
                                              <p:spTgt spid="68"/>
                                            </p:tgtEl>
                                            <p:attrNameLst>
                                              <p:attrName>ppt_x</p:attrName>
                                            </p:attrNameLst>
                                          </p:cBhvr>
                                          <p:tavLst>
                                            <p:tav tm="0">
                                              <p:val>
                                                <p:strVal val="#ppt_x-#ppt_w*1.125000"/>
                                              </p:val>
                                            </p:tav>
                                            <p:tav tm="100000">
                                              <p:val>
                                                <p:strVal val="#ppt_x"/>
                                              </p:val>
                                            </p:tav>
                                          </p:tavLst>
                                        </p:anim>
                                        <p:animEffect transition="in" filter="wipe(right)">
                                          <p:cBhvr>
                                            <p:cTn id="56" dur="500"/>
                                            <p:tgtEl>
                                              <p:spTgt spid="68"/>
                                            </p:tgtEl>
                                          </p:cBhvr>
                                        </p:animEffect>
                                      </p:childTnLst>
                                    </p:cTn>
                                  </p:par>
                                </p:childTnLst>
                              </p:cTn>
                            </p:par>
                            <p:par>
                              <p:cTn id="57" fill="hold">
                                <p:stCondLst>
                                  <p:cond delay="4000"/>
                                </p:stCondLst>
                                <p:childTnLst>
                                  <p:par>
                                    <p:cTn id="58" presetID="42" presetClass="entr" presetSubtype="0" fill="hold" grpId="0" nodeType="afterEffect">
                                      <p:stCondLst>
                                        <p:cond delay="0"/>
                                      </p:stCondLst>
                                      <p:childTnLst>
                                        <p:set>
                                          <p:cBhvr>
                                            <p:cTn id="59" dur="1" fill="hold">
                                              <p:stCondLst>
                                                <p:cond delay="0"/>
                                              </p:stCondLst>
                                            </p:cTn>
                                            <p:tgtEl>
                                              <p:spTgt spid="70"/>
                                            </p:tgtEl>
                                            <p:attrNameLst>
                                              <p:attrName>style.visibility</p:attrName>
                                            </p:attrNameLst>
                                          </p:cBhvr>
                                          <p:to>
                                            <p:strVal val="visible"/>
                                          </p:to>
                                        </p:set>
                                        <p:animEffect transition="in" filter="fade">
                                          <p:cBhvr>
                                            <p:cTn id="60" dur="1000"/>
                                            <p:tgtEl>
                                              <p:spTgt spid="70"/>
                                            </p:tgtEl>
                                          </p:cBhvr>
                                        </p:animEffect>
                                        <p:anim calcmode="lin" valueType="num">
                                          <p:cBhvr>
                                            <p:cTn id="61" dur="1000" fill="hold"/>
                                            <p:tgtEl>
                                              <p:spTgt spid="70"/>
                                            </p:tgtEl>
                                            <p:attrNameLst>
                                              <p:attrName>ppt_x</p:attrName>
                                            </p:attrNameLst>
                                          </p:cBhvr>
                                          <p:tavLst>
                                            <p:tav tm="0">
                                              <p:val>
                                                <p:strVal val="#ppt_x"/>
                                              </p:val>
                                            </p:tav>
                                            <p:tav tm="100000">
                                              <p:val>
                                                <p:strVal val="#ppt_x"/>
                                              </p:val>
                                            </p:tav>
                                          </p:tavLst>
                                        </p:anim>
                                        <p:anim calcmode="lin" valueType="num">
                                          <p:cBhvr>
                                            <p:cTn id="62" dur="1000" fill="hold"/>
                                            <p:tgtEl>
                                              <p:spTgt spid="70"/>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73"/>
                                            </p:tgtEl>
                                            <p:attrNameLst>
                                              <p:attrName>style.visibility</p:attrName>
                                            </p:attrNameLst>
                                          </p:cBhvr>
                                          <p:to>
                                            <p:strVal val="visible"/>
                                          </p:to>
                                        </p:set>
                                        <p:animEffect transition="in" filter="fade">
                                          <p:cBhvr>
                                            <p:cTn id="65" dur="1000"/>
                                            <p:tgtEl>
                                              <p:spTgt spid="73"/>
                                            </p:tgtEl>
                                          </p:cBhvr>
                                        </p:animEffect>
                                        <p:anim calcmode="lin" valueType="num">
                                          <p:cBhvr>
                                            <p:cTn id="66" dur="1000" fill="hold"/>
                                            <p:tgtEl>
                                              <p:spTgt spid="73"/>
                                            </p:tgtEl>
                                            <p:attrNameLst>
                                              <p:attrName>ppt_x</p:attrName>
                                            </p:attrNameLst>
                                          </p:cBhvr>
                                          <p:tavLst>
                                            <p:tav tm="0">
                                              <p:val>
                                                <p:strVal val="#ppt_x"/>
                                              </p:val>
                                            </p:tav>
                                            <p:tav tm="100000">
                                              <p:val>
                                                <p:strVal val="#ppt_x"/>
                                              </p:val>
                                            </p:tav>
                                          </p:tavLst>
                                        </p:anim>
                                        <p:anim calcmode="lin" valueType="num">
                                          <p:cBhvr>
                                            <p:cTn id="67" dur="1000" fill="hold"/>
                                            <p:tgtEl>
                                              <p:spTgt spid="73"/>
                                            </p:tgtEl>
                                            <p:attrNameLst>
                                              <p:attrName>ppt_y</p:attrName>
                                            </p:attrNameLst>
                                          </p:cBhvr>
                                          <p:tavLst>
                                            <p:tav tm="0">
                                              <p:val>
                                                <p:strVal val="#ppt_y+.1"/>
                                              </p:val>
                                            </p:tav>
                                            <p:tav tm="100000">
                                              <p:val>
                                                <p:strVal val="#ppt_y"/>
                                              </p:val>
                                            </p:tav>
                                          </p:tavLst>
                                        </p:anim>
                                      </p:childTnLst>
                                    </p:cTn>
                                  </p:par>
                                </p:childTnLst>
                              </p:cTn>
                            </p:par>
                            <p:par>
                              <p:cTn id="68" fill="hold">
                                <p:stCondLst>
                                  <p:cond delay="5000"/>
                                </p:stCondLst>
                                <p:childTnLst>
                                  <p:par>
                                    <p:cTn id="69" presetID="12" presetClass="entr" presetSubtype="2" fill="hold" grpId="0" nodeType="afterEffect">
                                      <p:stCondLst>
                                        <p:cond delay="0"/>
                                      </p:stCondLst>
                                      <p:childTnLst>
                                        <p:set>
                                          <p:cBhvr>
                                            <p:cTn id="70" dur="1" fill="hold">
                                              <p:stCondLst>
                                                <p:cond delay="0"/>
                                              </p:stCondLst>
                                            </p:cTn>
                                            <p:tgtEl>
                                              <p:spTgt spid="71"/>
                                            </p:tgtEl>
                                            <p:attrNameLst>
                                              <p:attrName>style.visibility</p:attrName>
                                            </p:attrNameLst>
                                          </p:cBhvr>
                                          <p:to>
                                            <p:strVal val="visible"/>
                                          </p:to>
                                        </p:set>
                                        <p:anim calcmode="lin" valueType="num">
                                          <p:cBhvr additive="base">
                                            <p:cTn id="71" dur="500"/>
                                            <p:tgtEl>
                                              <p:spTgt spid="71"/>
                                            </p:tgtEl>
                                            <p:attrNameLst>
                                              <p:attrName>ppt_x</p:attrName>
                                            </p:attrNameLst>
                                          </p:cBhvr>
                                          <p:tavLst>
                                            <p:tav tm="0">
                                              <p:val>
                                                <p:strVal val="#ppt_x+#ppt_w*1.125000"/>
                                              </p:val>
                                            </p:tav>
                                            <p:tav tm="100000">
                                              <p:val>
                                                <p:strVal val="#ppt_x"/>
                                              </p:val>
                                            </p:tav>
                                          </p:tavLst>
                                        </p:anim>
                                        <p:animEffect transition="in" filter="wipe(left)">
                                          <p:cBhvr>
                                            <p:cTn id="72" dur="500"/>
                                            <p:tgtEl>
                                              <p:spTgt spid="71"/>
                                            </p:tgtEl>
                                          </p:cBhvr>
                                        </p:animEffect>
                                      </p:childTnLst>
                                    </p:cTn>
                                  </p:par>
                                  <p:par>
                                    <p:cTn id="73" presetID="12" presetClass="entr" presetSubtype="2" fill="hold" grpId="0" nodeType="withEffect">
                                      <p:stCondLst>
                                        <p:cond delay="0"/>
                                      </p:stCondLst>
                                      <p:childTnLst>
                                        <p:set>
                                          <p:cBhvr>
                                            <p:cTn id="74" dur="1" fill="hold">
                                              <p:stCondLst>
                                                <p:cond delay="0"/>
                                              </p:stCondLst>
                                            </p:cTn>
                                            <p:tgtEl>
                                              <p:spTgt spid="72"/>
                                            </p:tgtEl>
                                            <p:attrNameLst>
                                              <p:attrName>style.visibility</p:attrName>
                                            </p:attrNameLst>
                                          </p:cBhvr>
                                          <p:to>
                                            <p:strVal val="visible"/>
                                          </p:to>
                                        </p:set>
                                        <p:anim calcmode="lin" valueType="num">
                                          <p:cBhvr additive="base">
                                            <p:cTn id="75" dur="500"/>
                                            <p:tgtEl>
                                              <p:spTgt spid="72"/>
                                            </p:tgtEl>
                                            <p:attrNameLst>
                                              <p:attrName>ppt_x</p:attrName>
                                            </p:attrNameLst>
                                          </p:cBhvr>
                                          <p:tavLst>
                                            <p:tav tm="0">
                                              <p:val>
                                                <p:strVal val="#ppt_x+#ppt_w*1.125000"/>
                                              </p:val>
                                            </p:tav>
                                            <p:tav tm="100000">
                                              <p:val>
                                                <p:strVal val="#ppt_x"/>
                                              </p:val>
                                            </p:tav>
                                          </p:tavLst>
                                        </p:anim>
                                        <p:animEffect transition="in" filter="wipe(left)">
                                          <p:cBhvr>
                                            <p:cTn id="76" dur="500"/>
                                            <p:tgtEl>
                                              <p:spTgt spid="72"/>
                                            </p:tgtEl>
                                          </p:cBhvr>
                                        </p:animEffect>
                                      </p:childTnLst>
                                    </p:cTn>
                                  </p:par>
                                </p:childTnLst>
                              </p:cTn>
                            </p:par>
                            <p:par>
                              <p:cTn id="77" fill="hold">
                                <p:stCondLst>
                                  <p:cond delay="5500"/>
                                </p:stCondLst>
                                <p:childTnLst>
                                  <p:par>
                                    <p:cTn id="78" presetID="42" presetClass="entr" presetSubtype="0" fill="hold" grpId="0" nodeType="afterEffect">
                                      <p:stCondLst>
                                        <p:cond delay="0"/>
                                      </p:stCondLst>
                                      <p:childTnLst>
                                        <p:set>
                                          <p:cBhvr>
                                            <p:cTn id="79" dur="1" fill="hold">
                                              <p:stCondLst>
                                                <p:cond delay="0"/>
                                              </p:stCondLst>
                                            </p:cTn>
                                            <p:tgtEl>
                                              <p:spTgt spid="74"/>
                                            </p:tgtEl>
                                            <p:attrNameLst>
                                              <p:attrName>style.visibility</p:attrName>
                                            </p:attrNameLst>
                                          </p:cBhvr>
                                          <p:to>
                                            <p:strVal val="visible"/>
                                          </p:to>
                                        </p:set>
                                        <p:animEffect transition="in" filter="fade">
                                          <p:cBhvr>
                                            <p:cTn id="80" dur="1000"/>
                                            <p:tgtEl>
                                              <p:spTgt spid="74"/>
                                            </p:tgtEl>
                                          </p:cBhvr>
                                        </p:animEffect>
                                        <p:anim calcmode="lin" valueType="num">
                                          <p:cBhvr>
                                            <p:cTn id="81" dur="1000" fill="hold"/>
                                            <p:tgtEl>
                                              <p:spTgt spid="74"/>
                                            </p:tgtEl>
                                            <p:attrNameLst>
                                              <p:attrName>ppt_x</p:attrName>
                                            </p:attrNameLst>
                                          </p:cBhvr>
                                          <p:tavLst>
                                            <p:tav tm="0">
                                              <p:val>
                                                <p:strVal val="#ppt_x"/>
                                              </p:val>
                                            </p:tav>
                                            <p:tav tm="100000">
                                              <p:val>
                                                <p:strVal val="#ppt_x"/>
                                              </p:val>
                                            </p:tav>
                                          </p:tavLst>
                                        </p:anim>
                                        <p:anim calcmode="lin" valueType="num">
                                          <p:cBhvr>
                                            <p:cTn id="82" dur="1000" fill="hold"/>
                                            <p:tgtEl>
                                              <p:spTgt spid="74"/>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0"/>
                                      </p:stCondLst>
                                      <p:childTnLst>
                                        <p:set>
                                          <p:cBhvr>
                                            <p:cTn id="84" dur="1" fill="hold">
                                              <p:stCondLst>
                                                <p:cond delay="0"/>
                                              </p:stCondLst>
                                            </p:cTn>
                                            <p:tgtEl>
                                              <p:spTgt spid="77"/>
                                            </p:tgtEl>
                                            <p:attrNameLst>
                                              <p:attrName>style.visibility</p:attrName>
                                            </p:attrNameLst>
                                          </p:cBhvr>
                                          <p:to>
                                            <p:strVal val="visible"/>
                                          </p:to>
                                        </p:set>
                                        <p:animEffect transition="in" filter="fade">
                                          <p:cBhvr>
                                            <p:cTn id="85" dur="1000"/>
                                            <p:tgtEl>
                                              <p:spTgt spid="77"/>
                                            </p:tgtEl>
                                          </p:cBhvr>
                                        </p:animEffect>
                                        <p:anim calcmode="lin" valueType="num">
                                          <p:cBhvr>
                                            <p:cTn id="86" dur="1000" fill="hold"/>
                                            <p:tgtEl>
                                              <p:spTgt spid="77"/>
                                            </p:tgtEl>
                                            <p:attrNameLst>
                                              <p:attrName>ppt_x</p:attrName>
                                            </p:attrNameLst>
                                          </p:cBhvr>
                                          <p:tavLst>
                                            <p:tav tm="0">
                                              <p:val>
                                                <p:strVal val="#ppt_x"/>
                                              </p:val>
                                            </p:tav>
                                            <p:tav tm="100000">
                                              <p:val>
                                                <p:strVal val="#ppt_x"/>
                                              </p:val>
                                            </p:tav>
                                          </p:tavLst>
                                        </p:anim>
                                        <p:anim calcmode="lin" valueType="num">
                                          <p:cBhvr>
                                            <p:cTn id="87" dur="1000" fill="hold"/>
                                            <p:tgtEl>
                                              <p:spTgt spid="77"/>
                                            </p:tgtEl>
                                            <p:attrNameLst>
                                              <p:attrName>ppt_y</p:attrName>
                                            </p:attrNameLst>
                                          </p:cBhvr>
                                          <p:tavLst>
                                            <p:tav tm="0">
                                              <p:val>
                                                <p:strVal val="#ppt_y+.1"/>
                                              </p:val>
                                            </p:tav>
                                            <p:tav tm="100000">
                                              <p:val>
                                                <p:strVal val="#ppt_y"/>
                                              </p:val>
                                            </p:tav>
                                          </p:tavLst>
                                        </p:anim>
                                      </p:childTnLst>
                                    </p:cTn>
                                  </p:par>
                                </p:childTnLst>
                              </p:cTn>
                            </p:par>
                            <p:par>
                              <p:cTn id="88" fill="hold">
                                <p:stCondLst>
                                  <p:cond delay="6500"/>
                                </p:stCondLst>
                                <p:childTnLst>
                                  <p:par>
                                    <p:cTn id="89" presetID="12" presetClass="entr" presetSubtype="2" fill="hold" grpId="0" nodeType="afterEffect">
                                      <p:stCondLst>
                                        <p:cond delay="0"/>
                                      </p:stCondLst>
                                      <p:childTnLst>
                                        <p:set>
                                          <p:cBhvr>
                                            <p:cTn id="90" dur="1" fill="hold">
                                              <p:stCondLst>
                                                <p:cond delay="0"/>
                                              </p:stCondLst>
                                            </p:cTn>
                                            <p:tgtEl>
                                              <p:spTgt spid="75"/>
                                            </p:tgtEl>
                                            <p:attrNameLst>
                                              <p:attrName>style.visibility</p:attrName>
                                            </p:attrNameLst>
                                          </p:cBhvr>
                                          <p:to>
                                            <p:strVal val="visible"/>
                                          </p:to>
                                        </p:set>
                                        <p:anim calcmode="lin" valueType="num">
                                          <p:cBhvr additive="base">
                                            <p:cTn id="91" dur="500"/>
                                            <p:tgtEl>
                                              <p:spTgt spid="75"/>
                                            </p:tgtEl>
                                            <p:attrNameLst>
                                              <p:attrName>ppt_x</p:attrName>
                                            </p:attrNameLst>
                                          </p:cBhvr>
                                          <p:tavLst>
                                            <p:tav tm="0">
                                              <p:val>
                                                <p:strVal val="#ppt_x+#ppt_w*1.125000"/>
                                              </p:val>
                                            </p:tav>
                                            <p:tav tm="100000">
                                              <p:val>
                                                <p:strVal val="#ppt_x"/>
                                              </p:val>
                                            </p:tav>
                                          </p:tavLst>
                                        </p:anim>
                                        <p:animEffect transition="in" filter="wipe(left)">
                                          <p:cBhvr>
                                            <p:cTn id="92" dur="500"/>
                                            <p:tgtEl>
                                              <p:spTgt spid="75"/>
                                            </p:tgtEl>
                                          </p:cBhvr>
                                        </p:animEffect>
                                      </p:childTnLst>
                                    </p:cTn>
                                  </p:par>
                                  <p:par>
                                    <p:cTn id="93" presetID="12" presetClass="entr" presetSubtype="2" fill="hold" grpId="0" nodeType="withEffect">
                                      <p:stCondLst>
                                        <p:cond delay="0"/>
                                      </p:stCondLst>
                                      <p:childTnLst>
                                        <p:set>
                                          <p:cBhvr>
                                            <p:cTn id="94" dur="1" fill="hold">
                                              <p:stCondLst>
                                                <p:cond delay="0"/>
                                              </p:stCondLst>
                                            </p:cTn>
                                            <p:tgtEl>
                                              <p:spTgt spid="76"/>
                                            </p:tgtEl>
                                            <p:attrNameLst>
                                              <p:attrName>style.visibility</p:attrName>
                                            </p:attrNameLst>
                                          </p:cBhvr>
                                          <p:to>
                                            <p:strVal val="visible"/>
                                          </p:to>
                                        </p:set>
                                        <p:anim calcmode="lin" valueType="num">
                                          <p:cBhvr additive="base">
                                            <p:cTn id="95" dur="500"/>
                                            <p:tgtEl>
                                              <p:spTgt spid="76"/>
                                            </p:tgtEl>
                                            <p:attrNameLst>
                                              <p:attrName>ppt_x</p:attrName>
                                            </p:attrNameLst>
                                          </p:cBhvr>
                                          <p:tavLst>
                                            <p:tav tm="0">
                                              <p:val>
                                                <p:strVal val="#ppt_x+#ppt_w*1.125000"/>
                                              </p:val>
                                            </p:tav>
                                            <p:tav tm="100000">
                                              <p:val>
                                                <p:strVal val="#ppt_x"/>
                                              </p:val>
                                            </p:tav>
                                          </p:tavLst>
                                        </p:anim>
                                        <p:animEffect transition="in" filter="wipe(left)">
                                          <p:cBhvr>
                                            <p:cTn id="96" dur="500"/>
                                            <p:tgtEl>
                                              <p:spTgt spid="76"/>
                                            </p:tgtEl>
                                          </p:cBhvr>
                                        </p:animEffect>
                                      </p:childTnLst>
                                    </p:cTn>
                                  </p:par>
                                </p:childTnLst>
                              </p:cTn>
                            </p:par>
                            <p:par>
                              <p:cTn id="97" fill="hold">
                                <p:stCondLst>
                                  <p:cond delay="7000"/>
                                </p:stCondLst>
                                <p:childTnLst>
                                  <p:par>
                                    <p:cTn id="98" presetID="16" presetClass="entr" presetSubtype="21" fill="hold" grpId="0" nodeType="afterEffect">
                                      <p:stCondLst>
                                        <p:cond delay="0"/>
                                      </p:stCondLst>
                                      <p:childTnLst>
                                        <p:set>
                                          <p:cBhvr>
                                            <p:cTn id="99" dur="1" fill="hold">
                                              <p:stCondLst>
                                                <p:cond delay="0"/>
                                              </p:stCondLst>
                                            </p:cTn>
                                            <p:tgtEl>
                                              <p:spTgt spid="78"/>
                                            </p:tgtEl>
                                            <p:attrNameLst>
                                              <p:attrName>style.visibility</p:attrName>
                                            </p:attrNameLst>
                                          </p:cBhvr>
                                          <p:to>
                                            <p:strVal val="visible"/>
                                          </p:to>
                                        </p:set>
                                        <p:animEffect transition="in" filter="barn(inVertical)">
                                          <p:cBhvr>
                                            <p:cTn id="100" dur="500"/>
                                            <p:tgtEl>
                                              <p:spTgt spid="78"/>
                                            </p:tgtEl>
                                          </p:cBhvr>
                                        </p:animEffect>
                                      </p:childTnLst>
                                    </p:cTn>
                                  </p:par>
                                  <p:par>
                                    <p:cTn id="101" presetID="16" presetClass="entr" presetSubtype="21" fill="hold" grpId="0" nodeType="withEffect">
                                      <p:stCondLst>
                                        <p:cond delay="0"/>
                                      </p:stCondLst>
                                      <p:childTnLst>
                                        <p:set>
                                          <p:cBhvr>
                                            <p:cTn id="102" dur="1" fill="hold">
                                              <p:stCondLst>
                                                <p:cond delay="0"/>
                                              </p:stCondLst>
                                            </p:cTn>
                                            <p:tgtEl>
                                              <p:spTgt spid="79"/>
                                            </p:tgtEl>
                                            <p:attrNameLst>
                                              <p:attrName>style.visibility</p:attrName>
                                            </p:attrNameLst>
                                          </p:cBhvr>
                                          <p:to>
                                            <p:strVal val="visible"/>
                                          </p:to>
                                        </p:set>
                                        <p:animEffect transition="in" filter="barn(inVertical)">
                                          <p:cBhvr>
                                            <p:cTn id="103"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62" grpId="0"/>
          <p:bldP spid="63" grpId="0"/>
          <p:bldP spid="64" grpId="0"/>
          <p:bldP spid="66" grpId="0"/>
          <p:bldP spid="67" grpId="0"/>
          <p:bldP spid="68" grpId="0"/>
          <p:bldP spid="70" grpId="0"/>
          <p:bldP spid="71" grpId="0"/>
          <p:bldP spid="72" grpId="0"/>
          <p:bldP spid="74" grpId="0"/>
          <p:bldP spid="75" grpId="0"/>
          <p:bldP spid="76" grpId="0"/>
          <p:bldP spid="78" grpId="0" animBg="1"/>
          <p:bldP spid="7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childTnLst>
                              </p:cTn>
                            </p:par>
                            <p:par>
                              <p:cTn id="8" fill="hold">
                                <p:stCondLst>
                                  <p:cond delay="500"/>
                                </p:stCondLst>
                                <p:childTnLst>
                                  <p:par>
                                    <p:cTn id="9" presetID="2" presetClass="entr" presetSubtype="8" accel="30000" fill="hold" nodeType="afterEffect">
                                      <p:stCondLst>
                                        <p:cond delay="0"/>
                                      </p:stCondLst>
                                      <p:childTnLst>
                                        <p:set>
                                          <p:cBhvr>
                                            <p:cTn id="10" dur="1" fill="hold">
                                              <p:stCondLst>
                                                <p:cond delay="0"/>
                                              </p:stCondLst>
                                            </p:cTn>
                                            <p:tgtEl>
                                              <p:spTgt spid="59"/>
                                            </p:tgtEl>
                                            <p:attrNameLst>
                                              <p:attrName>style.visibility</p:attrName>
                                            </p:attrNameLst>
                                          </p:cBhvr>
                                          <p:to>
                                            <p:strVal val="visible"/>
                                          </p:to>
                                        </p:set>
                                        <p:anim calcmode="lin" valueType="num">
                                          <p:cBhvr additive="base">
                                            <p:cTn id="11" dur="500" fill="hold"/>
                                            <p:tgtEl>
                                              <p:spTgt spid="59"/>
                                            </p:tgtEl>
                                            <p:attrNameLst>
                                              <p:attrName>ppt_x</p:attrName>
                                            </p:attrNameLst>
                                          </p:cBhvr>
                                          <p:tavLst>
                                            <p:tav tm="0">
                                              <p:val>
                                                <p:strVal val="0-#ppt_w/2"/>
                                              </p:val>
                                            </p:tav>
                                            <p:tav tm="100000">
                                              <p:val>
                                                <p:strVal val="#ppt_x"/>
                                              </p:val>
                                            </p:tav>
                                          </p:tavLst>
                                        </p:anim>
                                        <p:anim calcmode="lin" valueType="num">
                                          <p:cBhvr additive="base">
                                            <p:cTn id="12" dur="500" fill="hold"/>
                                            <p:tgtEl>
                                              <p:spTgt spid="59"/>
                                            </p:tgtEl>
                                            <p:attrNameLst>
                                              <p:attrName>ppt_y</p:attrName>
                                            </p:attrNameLst>
                                          </p:cBhvr>
                                          <p:tavLst>
                                            <p:tav tm="0">
                                              <p:val>
                                                <p:strVal val="#ppt_y"/>
                                              </p:val>
                                            </p:tav>
                                            <p:tav tm="100000">
                                              <p:val>
                                                <p:strVal val="#ppt_y"/>
                                              </p:val>
                                            </p:tav>
                                          </p:tavLst>
                                        </p:anim>
                                      </p:childTnLst>
                                    </p:cTn>
                                  </p:par>
                                  <p:par>
                                    <p:cTn id="13" presetID="2" presetClass="entr" presetSubtype="2" accel="30000" fill="hold" nodeType="withEffect">
                                      <p:stCondLst>
                                        <p:cond delay="0"/>
                                      </p:stCondLst>
                                      <p:childTnLst>
                                        <p:set>
                                          <p:cBhvr>
                                            <p:cTn id="14" dur="1" fill="hold">
                                              <p:stCondLst>
                                                <p:cond delay="0"/>
                                              </p:stCondLst>
                                            </p:cTn>
                                            <p:tgtEl>
                                              <p:spTgt spid="55"/>
                                            </p:tgtEl>
                                            <p:attrNameLst>
                                              <p:attrName>style.visibility</p:attrName>
                                            </p:attrNameLst>
                                          </p:cBhvr>
                                          <p:to>
                                            <p:strVal val="visible"/>
                                          </p:to>
                                        </p:set>
                                        <p:anim calcmode="lin" valueType="num">
                                          <p:cBhvr additive="base">
                                            <p:cTn id="15" dur="500" fill="hold"/>
                                            <p:tgtEl>
                                              <p:spTgt spid="55"/>
                                            </p:tgtEl>
                                            <p:attrNameLst>
                                              <p:attrName>ppt_x</p:attrName>
                                            </p:attrNameLst>
                                          </p:cBhvr>
                                          <p:tavLst>
                                            <p:tav tm="0">
                                              <p:val>
                                                <p:strVal val="1+#ppt_w/2"/>
                                              </p:val>
                                            </p:tav>
                                            <p:tav tm="100000">
                                              <p:val>
                                                <p:strVal val="#ppt_x"/>
                                              </p:val>
                                            </p:tav>
                                          </p:tavLst>
                                        </p:anim>
                                        <p:anim calcmode="lin" valueType="num">
                                          <p:cBhvr additive="base">
                                            <p:cTn id="16" dur="500" fill="hold"/>
                                            <p:tgtEl>
                                              <p:spTgt spid="55"/>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62"/>
                                            </p:tgtEl>
                                            <p:attrNameLst>
                                              <p:attrName>style.visibility</p:attrName>
                                            </p:attrNameLst>
                                          </p:cBhvr>
                                          <p:to>
                                            <p:strVal val="visible"/>
                                          </p:to>
                                        </p:set>
                                        <p:animEffect transition="in" filter="fade">
                                          <p:cBhvr>
                                            <p:cTn id="20" dur="1000"/>
                                            <p:tgtEl>
                                              <p:spTgt spid="62"/>
                                            </p:tgtEl>
                                          </p:cBhvr>
                                        </p:animEffect>
                                        <p:anim calcmode="lin" valueType="num">
                                          <p:cBhvr>
                                            <p:cTn id="21" dur="1000" fill="hold"/>
                                            <p:tgtEl>
                                              <p:spTgt spid="62"/>
                                            </p:tgtEl>
                                            <p:attrNameLst>
                                              <p:attrName>ppt_x</p:attrName>
                                            </p:attrNameLst>
                                          </p:cBhvr>
                                          <p:tavLst>
                                            <p:tav tm="0">
                                              <p:val>
                                                <p:strVal val="#ppt_x"/>
                                              </p:val>
                                            </p:tav>
                                            <p:tav tm="100000">
                                              <p:val>
                                                <p:strVal val="#ppt_x"/>
                                              </p:val>
                                            </p:tav>
                                          </p:tavLst>
                                        </p:anim>
                                        <p:anim calcmode="lin" valueType="num">
                                          <p:cBhvr>
                                            <p:cTn id="22" dur="1000" fill="hold"/>
                                            <p:tgtEl>
                                              <p:spTgt spid="62"/>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65"/>
                                            </p:tgtEl>
                                            <p:attrNameLst>
                                              <p:attrName>style.visibility</p:attrName>
                                            </p:attrNameLst>
                                          </p:cBhvr>
                                          <p:to>
                                            <p:strVal val="visible"/>
                                          </p:to>
                                        </p:set>
                                        <p:animEffect transition="in" filter="fade">
                                          <p:cBhvr>
                                            <p:cTn id="25" dur="1000"/>
                                            <p:tgtEl>
                                              <p:spTgt spid="65"/>
                                            </p:tgtEl>
                                          </p:cBhvr>
                                        </p:animEffect>
                                        <p:anim calcmode="lin" valueType="num">
                                          <p:cBhvr>
                                            <p:cTn id="26" dur="1000" fill="hold"/>
                                            <p:tgtEl>
                                              <p:spTgt spid="65"/>
                                            </p:tgtEl>
                                            <p:attrNameLst>
                                              <p:attrName>ppt_x</p:attrName>
                                            </p:attrNameLst>
                                          </p:cBhvr>
                                          <p:tavLst>
                                            <p:tav tm="0">
                                              <p:val>
                                                <p:strVal val="#ppt_x"/>
                                              </p:val>
                                            </p:tav>
                                            <p:tav tm="100000">
                                              <p:val>
                                                <p:strVal val="#ppt_x"/>
                                              </p:val>
                                            </p:tav>
                                          </p:tavLst>
                                        </p:anim>
                                        <p:anim calcmode="lin" valueType="num">
                                          <p:cBhvr>
                                            <p:cTn id="27" dur="1000" fill="hold"/>
                                            <p:tgtEl>
                                              <p:spTgt spid="65"/>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12" presetClass="entr" presetSubtype="8"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 calcmode="lin" valueType="num">
                                          <p:cBhvr additive="base">
                                            <p:cTn id="31" dur="500"/>
                                            <p:tgtEl>
                                              <p:spTgt spid="63"/>
                                            </p:tgtEl>
                                            <p:attrNameLst>
                                              <p:attrName>ppt_x</p:attrName>
                                            </p:attrNameLst>
                                          </p:cBhvr>
                                          <p:tavLst>
                                            <p:tav tm="0">
                                              <p:val>
                                                <p:strVal val="#ppt_x-#ppt_w*1.125000"/>
                                              </p:val>
                                            </p:tav>
                                            <p:tav tm="100000">
                                              <p:val>
                                                <p:strVal val="#ppt_x"/>
                                              </p:val>
                                            </p:tav>
                                          </p:tavLst>
                                        </p:anim>
                                        <p:animEffect transition="in" filter="wipe(right)">
                                          <p:cBhvr>
                                            <p:cTn id="32" dur="500"/>
                                            <p:tgtEl>
                                              <p:spTgt spid="63"/>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64"/>
                                            </p:tgtEl>
                                            <p:attrNameLst>
                                              <p:attrName>style.visibility</p:attrName>
                                            </p:attrNameLst>
                                          </p:cBhvr>
                                          <p:to>
                                            <p:strVal val="visible"/>
                                          </p:to>
                                        </p:set>
                                        <p:anim calcmode="lin" valueType="num">
                                          <p:cBhvr additive="base">
                                            <p:cTn id="35" dur="500"/>
                                            <p:tgtEl>
                                              <p:spTgt spid="64"/>
                                            </p:tgtEl>
                                            <p:attrNameLst>
                                              <p:attrName>ppt_x</p:attrName>
                                            </p:attrNameLst>
                                          </p:cBhvr>
                                          <p:tavLst>
                                            <p:tav tm="0">
                                              <p:val>
                                                <p:strVal val="#ppt_x-#ppt_w*1.125000"/>
                                              </p:val>
                                            </p:tav>
                                            <p:tav tm="100000">
                                              <p:val>
                                                <p:strVal val="#ppt_x"/>
                                              </p:val>
                                            </p:tav>
                                          </p:tavLst>
                                        </p:anim>
                                        <p:animEffect transition="in" filter="wipe(right)">
                                          <p:cBhvr>
                                            <p:cTn id="36" dur="500"/>
                                            <p:tgtEl>
                                              <p:spTgt spid="64"/>
                                            </p:tgtEl>
                                          </p:cBhvr>
                                        </p:animEffect>
                                      </p:childTnLst>
                                    </p:cTn>
                                  </p:par>
                                </p:childTnLst>
                              </p:cTn>
                            </p:par>
                            <p:par>
                              <p:cTn id="37" fill="hold">
                                <p:stCondLst>
                                  <p:cond delay="2500"/>
                                </p:stCondLst>
                                <p:childTnLst>
                                  <p:par>
                                    <p:cTn id="38" presetID="42" presetClass="entr" presetSubtype="0" fill="hold" grpId="0" nodeType="afterEffect">
                                      <p:stCondLst>
                                        <p:cond delay="0"/>
                                      </p:stCondLst>
                                      <p:childTnLst>
                                        <p:set>
                                          <p:cBhvr>
                                            <p:cTn id="39" dur="1" fill="hold">
                                              <p:stCondLst>
                                                <p:cond delay="0"/>
                                              </p:stCondLst>
                                            </p:cTn>
                                            <p:tgtEl>
                                              <p:spTgt spid="66"/>
                                            </p:tgtEl>
                                            <p:attrNameLst>
                                              <p:attrName>style.visibility</p:attrName>
                                            </p:attrNameLst>
                                          </p:cBhvr>
                                          <p:to>
                                            <p:strVal val="visible"/>
                                          </p:to>
                                        </p:set>
                                        <p:animEffect transition="in" filter="fade">
                                          <p:cBhvr>
                                            <p:cTn id="40" dur="1000"/>
                                            <p:tgtEl>
                                              <p:spTgt spid="66"/>
                                            </p:tgtEl>
                                          </p:cBhvr>
                                        </p:animEffect>
                                        <p:anim calcmode="lin" valueType="num">
                                          <p:cBhvr>
                                            <p:cTn id="41" dur="1000" fill="hold"/>
                                            <p:tgtEl>
                                              <p:spTgt spid="66"/>
                                            </p:tgtEl>
                                            <p:attrNameLst>
                                              <p:attrName>ppt_x</p:attrName>
                                            </p:attrNameLst>
                                          </p:cBhvr>
                                          <p:tavLst>
                                            <p:tav tm="0">
                                              <p:val>
                                                <p:strVal val="#ppt_x"/>
                                              </p:val>
                                            </p:tav>
                                            <p:tav tm="100000">
                                              <p:val>
                                                <p:strVal val="#ppt_x"/>
                                              </p:val>
                                            </p:tav>
                                          </p:tavLst>
                                        </p:anim>
                                        <p:anim calcmode="lin" valueType="num">
                                          <p:cBhvr>
                                            <p:cTn id="42" dur="1000" fill="hold"/>
                                            <p:tgtEl>
                                              <p:spTgt spid="66"/>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69"/>
                                            </p:tgtEl>
                                            <p:attrNameLst>
                                              <p:attrName>style.visibility</p:attrName>
                                            </p:attrNameLst>
                                          </p:cBhvr>
                                          <p:to>
                                            <p:strVal val="visible"/>
                                          </p:to>
                                        </p:set>
                                        <p:animEffect transition="in" filter="fade">
                                          <p:cBhvr>
                                            <p:cTn id="45" dur="1000"/>
                                            <p:tgtEl>
                                              <p:spTgt spid="69"/>
                                            </p:tgtEl>
                                          </p:cBhvr>
                                        </p:animEffect>
                                        <p:anim calcmode="lin" valueType="num">
                                          <p:cBhvr>
                                            <p:cTn id="46" dur="1000" fill="hold"/>
                                            <p:tgtEl>
                                              <p:spTgt spid="69"/>
                                            </p:tgtEl>
                                            <p:attrNameLst>
                                              <p:attrName>ppt_x</p:attrName>
                                            </p:attrNameLst>
                                          </p:cBhvr>
                                          <p:tavLst>
                                            <p:tav tm="0">
                                              <p:val>
                                                <p:strVal val="#ppt_x"/>
                                              </p:val>
                                            </p:tav>
                                            <p:tav tm="100000">
                                              <p:val>
                                                <p:strVal val="#ppt_x"/>
                                              </p:val>
                                            </p:tav>
                                          </p:tavLst>
                                        </p:anim>
                                        <p:anim calcmode="lin" valueType="num">
                                          <p:cBhvr>
                                            <p:cTn id="47" dur="1000" fill="hold"/>
                                            <p:tgtEl>
                                              <p:spTgt spid="69"/>
                                            </p:tgtEl>
                                            <p:attrNameLst>
                                              <p:attrName>ppt_y</p:attrName>
                                            </p:attrNameLst>
                                          </p:cBhvr>
                                          <p:tavLst>
                                            <p:tav tm="0">
                                              <p:val>
                                                <p:strVal val="#ppt_y+.1"/>
                                              </p:val>
                                            </p:tav>
                                            <p:tav tm="100000">
                                              <p:val>
                                                <p:strVal val="#ppt_y"/>
                                              </p:val>
                                            </p:tav>
                                          </p:tavLst>
                                        </p:anim>
                                      </p:childTnLst>
                                    </p:cTn>
                                  </p:par>
                                </p:childTnLst>
                              </p:cTn>
                            </p:par>
                            <p:par>
                              <p:cTn id="48" fill="hold">
                                <p:stCondLst>
                                  <p:cond delay="3500"/>
                                </p:stCondLst>
                                <p:childTnLst>
                                  <p:par>
                                    <p:cTn id="49" presetID="12" presetClass="entr" presetSubtype="8" fill="hold" grpId="0" nodeType="afterEffect">
                                      <p:stCondLst>
                                        <p:cond delay="0"/>
                                      </p:stCondLst>
                                      <p:childTnLst>
                                        <p:set>
                                          <p:cBhvr>
                                            <p:cTn id="50" dur="1" fill="hold">
                                              <p:stCondLst>
                                                <p:cond delay="0"/>
                                              </p:stCondLst>
                                            </p:cTn>
                                            <p:tgtEl>
                                              <p:spTgt spid="67"/>
                                            </p:tgtEl>
                                            <p:attrNameLst>
                                              <p:attrName>style.visibility</p:attrName>
                                            </p:attrNameLst>
                                          </p:cBhvr>
                                          <p:to>
                                            <p:strVal val="visible"/>
                                          </p:to>
                                        </p:set>
                                        <p:anim calcmode="lin" valueType="num">
                                          <p:cBhvr additive="base">
                                            <p:cTn id="51" dur="500"/>
                                            <p:tgtEl>
                                              <p:spTgt spid="67"/>
                                            </p:tgtEl>
                                            <p:attrNameLst>
                                              <p:attrName>ppt_x</p:attrName>
                                            </p:attrNameLst>
                                          </p:cBhvr>
                                          <p:tavLst>
                                            <p:tav tm="0">
                                              <p:val>
                                                <p:strVal val="#ppt_x-#ppt_w*1.125000"/>
                                              </p:val>
                                            </p:tav>
                                            <p:tav tm="100000">
                                              <p:val>
                                                <p:strVal val="#ppt_x"/>
                                              </p:val>
                                            </p:tav>
                                          </p:tavLst>
                                        </p:anim>
                                        <p:animEffect transition="in" filter="wipe(right)">
                                          <p:cBhvr>
                                            <p:cTn id="52" dur="500"/>
                                            <p:tgtEl>
                                              <p:spTgt spid="67"/>
                                            </p:tgtEl>
                                          </p:cBhvr>
                                        </p:animEffect>
                                      </p:childTnLst>
                                    </p:cTn>
                                  </p:par>
                                  <p:par>
                                    <p:cTn id="53" presetID="12" presetClass="entr" presetSubtype="8" fill="hold" grpId="0" nodeType="withEffect">
                                      <p:stCondLst>
                                        <p:cond delay="0"/>
                                      </p:stCondLst>
                                      <p:childTnLst>
                                        <p:set>
                                          <p:cBhvr>
                                            <p:cTn id="54" dur="1" fill="hold">
                                              <p:stCondLst>
                                                <p:cond delay="0"/>
                                              </p:stCondLst>
                                            </p:cTn>
                                            <p:tgtEl>
                                              <p:spTgt spid="68"/>
                                            </p:tgtEl>
                                            <p:attrNameLst>
                                              <p:attrName>style.visibility</p:attrName>
                                            </p:attrNameLst>
                                          </p:cBhvr>
                                          <p:to>
                                            <p:strVal val="visible"/>
                                          </p:to>
                                        </p:set>
                                        <p:anim calcmode="lin" valueType="num">
                                          <p:cBhvr additive="base">
                                            <p:cTn id="55" dur="500"/>
                                            <p:tgtEl>
                                              <p:spTgt spid="68"/>
                                            </p:tgtEl>
                                            <p:attrNameLst>
                                              <p:attrName>ppt_x</p:attrName>
                                            </p:attrNameLst>
                                          </p:cBhvr>
                                          <p:tavLst>
                                            <p:tav tm="0">
                                              <p:val>
                                                <p:strVal val="#ppt_x-#ppt_w*1.125000"/>
                                              </p:val>
                                            </p:tav>
                                            <p:tav tm="100000">
                                              <p:val>
                                                <p:strVal val="#ppt_x"/>
                                              </p:val>
                                            </p:tav>
                                          </p:tavLst>
                                        </p:anim>
                                        <p:animEffect transition="in" filter="wipe(right)">
                                          <p:cBhvr>
                                            <p:cTn id="56" dur="500"/>
                                            <p:tgtEl>
                                              <p:spTgt spid="68"/>
                                            </p:tgtEl>
                                          </p:cBhvr>
                                        </p:animEffect>
                                      </p:childTnLst>
                                    </p:cTn>
                                  </p:par>
                                </p:childTnLst>
                              </p:cTn>
                            </p:par>
                            <p:par>
                              <p:cTn id="57" fill="hold">
                                <p:stCondLst>
                                  <p:cond delay="4000"/>
                                </p:stCondLst>
                                <p:childTnLst>
                                  <p:par>
                                    <p:cTn id="58" presetID="42" presetClass="entr" presetSubtype="0" fill="hold" grpId="0" nodeType="afterEffect">
                                      <p:stCondLst>
                                        <p:cond delay="0"/>
                                      </p:stCondLst>
                                      <p:childTnLst>
                                        <p:set>
                                          <p:cBhvr>
                                            <p:cTn id="59" dur="1" fill="hold">
                                              <p:stCondLst>
                                                <p:cond delay="0"/>
                                              </p:stCondLst>
                                            </p:cTn>
                                            <p:tgtEl>
                                              <p:spTgt spid="70"/>
                                            </p:tgtEl>
                                            <p:attrNameLst>
                                              <p:attrName>style.visibility</p:attrName>
                                            </p:attrNameLst>
                                          </p:cBhvr>
                                          <p:to>
                                            <p:strVal val="visible"/>
                                          </p:to>
                                        </p:set>
                                        <p:animEffect transition="in" filter="fade">
                                          <p:cBhvr>
                                            <p:cTn id="60" dur="1000"/>
                                            <p:tgtEl>
                                              <p:spTgt spid="70"/>
                                            </p:tgtEl>
                                          </p:cBhvr>
                                        </p:animEffect>
                                        <p:anim calcmode="lin" valueType="num">
                                          <p:cBhvr>
                                            <p:cTn id="61" dur="1000" fill="hold"/>
                                            <p:tgtEl>
                                              <p:spTgt spid="70"/>
                                            </p:tgtEl>
                                            <p:attrNameLst>
                                              <p:attrName>ppt_x</p:attrName>
                                            </p:attrNameLst>
                                          </p:cBhvr>
                                          <p:tavLst>
                                            <p:tav tm="0">
                                              <p:val>
                                                <p:strVal val="#ppt_x"/>
                                              </p:val>
                                            </p:tav>
                                            <p:tav tm="100000">
                                              <p:val>
                                                <p:strVal val="#ppt_x"/>
                                              </p:val>
                                            </p:tav>
                                          </p:tavLst>
                                        </p:anim>
                                        <p:anim calcmode="lin" valueType="num">
                                          <p:cBhvr>
                                            <p:cTn id="62" dur="1000" fill="hold"/>
                                            <p:tgtEl>
                                              <p:spTgt spid="70"/>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73"/>
                                            </p:tgtEl>
                                            <p:attrNameLst>
                                              <p:attrName>style.visibility</p:attrName>
                                            </p:attrNameLst>
                                          </p:cBhvr>
                                          <p:to>
                                            <p:strVal val="visible"/>
                                          </p:to>
                                        </p:set>
                                        <p:animEffect transition="in" filter="fade">
                                          <p:cBhvr>
                                            <p:cTn id="65" dur="1000"/>
                                            <p:tgtEl>
                                              <p:spTgt spid="73"/>
                                            </p:tgtEl>
                                          </p:cBhvr>
                                        </p:animEffect>
                                        <p:anim calcmode="lin" valueType="num">
                                          <p:cBhvr>
                                            <p:cTn id="66" dur="1000" fill="hold"/>
                                            <p:tgtEl>
                                              <p:spTgt spid="73"/>
                                            </p:tgtEl>
                                            <p:attrNameLst>
                                              <p:attrName>ppt_x</p:attrName>
                                            </p:attrNameLst>
                                          </p:cBhvr>
                                          <p:tavLst>
                                            <p:tav tm="0">
                                              <p:val>
                                                <p:strVal val="#ppt_x"/>
                                              </p:val>
                                            </p:tav>
                                            <p:tav tm="100000">
                                              <p:val>
                                                <p:strVal val="#ppt_x"/>
                                              </p:val>
                                            </p:tav>
                                          </p:tavLst>
                                        </p:anim>
                                        <p:anim calcmode="lin" valueType="num">
                                          <p:cBhvr>
                                            <p:cTn id="67" dur="1000" fill="hold"/>
                                            <p:tgtEl>
                                              <p:spTgt spid="73"/>
                                            </p:tgtEl>
                                            <p:attrNameLst>
                                              <p:attrName>ppt_y</p:attrName>
                                            </p:attrNameLst>
                                          </p:cBhvr>
                                          <p:tavLst>
                                            <p:tav tm="0">
                                              <p:val>
                                                <p:strVal val="#ppt_y+.1"/>
                                              </p:val>
                                            </p:tav>
                                            <p:tav tm="100000">
                                              <p:val>
                                                <p:strVal val="#ppt_y"/>
                                              </p:val>
                                            </p:tav>
                                          </p:tavLst>
                                        </p:anim>
                                      </p:childTnLst>
                                    </p:cTn>
                                  </p:par>
                                </p:childTnLst>
                              </p:cTn>
                            </p:par>
                            <p:par>
                              <p:cTn id="68" fill="hold">
                                <p:stCondLst>
                                  <p:cond delay="5000"/>
                                </p:stCondLst>
                                <p:childTnLst>
                                  <p:par>
                                    <p:cTn id="69" presetID="12" presetClass="entr" presetSubtype="2" fill="hold" grpId="0" nodeType="afterEffect">
                                      <p:stCondLst>
                                        <p:cond delay="0"/>
                                      </p:stCondLst>
                                      <p:childTnLst>
                                        <p:set>
                                          <p:cBhvr>
                                            <p:cTn id="70" dur="1" fill="hold">
                                              <p:stCondLst>
                                                <p:cond delay="0"/>
                                              </p:stCondLst>
                                            </p:cTn>
                                            <p:tgtEl>
                                              <p:spTgt spid="71"/>
                                            </p:tgtEl>
                                            <p:attrNameLst>
                                              <p:attrName>style.visibility</p:attrName>
                                            </p:attrNameLst>
                                          </p:cBhvr>
                                          <p:to>
                                            <p:strVal val="visible"/>
                                          </p:to>
                                        </p:set>
                                        <p:anim calcmode="lin" valueType="num">
                                          <p:cBhvr additive="base">
                                            <p:cTn id="71" dur="500"/>
                                            <p:tgtEl>
                                              <p:spTgt spid="71"/>
                                            </p:tgtEl>
                                            <p:attrNameLst>
                                              <p:attrName>ppt_x</p:attrName>
                                            </p:attrNameLst>
                                          </p:cBhvr>
                                          <p:tavLst>
                                            <p:tav tm="0">
                                              <p:val>
                                                <p:strVal val="#ppt_x+#ppt_w*1.125000"/>
                                              </p:val>
                                            </p:tav>
                                            <p:tav tm="100000">
                                              <p:val>
                                                <p:strVal val="#ppt_x"/>
                                              </p:val>
                                            </p:tav>
                                          </p:tavLst>
                                        </p:anim>
                                        <p:animEffect transition="in" filter="wipe(left)">
                                          <p:cBhvr>
                                            <p:cTn id="72" dur="500"/>
                                            <p:tgtEl>
                                              <p:spTgt spid="71"/>
                                            </p:tgtEl>
                                          </p:cBhvr>
                                        </p:animEffect>
                                      </p:childTnLst>
                                    </p:cTn>
                                  </p:par>
                                  <p:par>
                                    <p:cTn id="73" presetID="12" presetClass="entr" presetSubtype="2" fill="hold" grpId="0" nodeType="withEffect">
                                      <p:stCondLst>
                                        <p:cond delay="0"/>
                                      </p:stCondLst>
                                      <p:childTnLst>
                                        <p:set>
                                          <p:cBhvr>
                                            <p:cTn id="74" dur="1" fill="hold">
                                              <p:stCondLst>
                                                <p:cond delay="0"/>
                                              </p:stCondLst>
                                            </p:cTn>
                                            <p:tgtEl>
                                              <p:spTgt spid="72"/>
                                            </p:tgtEl>
                                            <p:attrNameLst>
                                              <p:attrName>style.visibility</p:attrName>
                                            </p:attrNameLst>
                                          </p:cBhvr>
                                          <p:to>
                                            <p:strVal val="visible"/>
                                          </p:to>
                                        </p:set>
                                        <p:anim calcmode="lin" valueType="num">
                                          <p:cBhvr additive="base">
                                            <p:cTn id="75" dur="500"/>
                                            <p:tgtEl>
                                              <p:spTgt spid="72"/>
                                            </p:tgtEl>
                                            <p:attrNameLst>
                                              <p:attrName>ppt_x</p:attrName>
                                            </p:attrNameLst>
                                          </p:cBhvr>
                                          <p:tavLst>
                                            <p:tav tm="0">
                                              <p:val>
                                                <p:strVal val="#ppt_x+#ppt_w*1.125000"/>
                                              </p:val>
                                            </p:tav>
                                            <p:tav tm="100000">
                                              <p:val>
                                                <p:strVal val="#ppt_x"/>
                                              </p:val>
                                            </p:tav>
                                          </p:tavLst>
                                        </p:anim>
                                        <p:animEffect transition="in" filter="wipe(left)">
                                          <p:cBhvr>
                                            <p:cTn id="76" dur="500"/>
                                            <p:tgtEl>
                                              <p:spTgt spid="72"/>
                                            </p:tgtEl>
                                          </p:cBhvr>
                                        </p:animEffect>
                                      </p:childTnLst>
                                    </p:cTn>
                                  </p:par>
                                </p:childTnLst>
                              </p:cTn>
                            </p:par>
                            <p:par>
                              <p:cTn id="77" fill="hold">
                                <p:stCondLst>
                                  <p:cond delay="5500"/>
                                </p:stCondLst>
                                <p:childTnLst>
                                  <p:par>
                                    <p:cTn id="78" presetID="42" presetClass="entr" presetSubtype="0" fill="hold" grpId="0" nodeType="afterEffect">
                                      <p:stCondLst>
                                        <p:cond delay="0"/>
                                      </p:stCondLst>
                                      <p:childTnLst>
                                        <p:set>
                                          <p:cBhvr>
                                            <p:cTn id="79" dur="1" fill="hold">
                                              <p:stCondLst>
                                                <p:cond delay="0"/>
                                              </p:stCondLst>
                                            </p:cTn>
                                            <p:tgtEl>
                                              <p:spTgt spid="74"/>
                                            </p:tgtEl>
                                            <p:attrNameLst>
                                              <p:attrName>style.visibility</p:attrName>
                                            </p:attrNameLst>
                                          </p:cBhvr>
                                          <p:to>
                                            <p:strVal val="visible"/>
                                          </p:to>
                                        </p:set>
                                        <p:animEffect transition="in" filter="fade">
                                          <p:cBhvr>
                                            <p:cTn id="80" dur="1000"/>
                                            <p:tgtEl>
                                              <p:spTgt spid="74"/>
                                            </p:tgtEl>
                                          </p:cBhvr>
                                        </p:animEffect>
                                        <p:anim calcmode="lin" valueType="num">
                                          <p:cBhvr>
                                            <p:cTn id="81" dur="1000" fill="hold"/>
                                            <p:tgtEl>
                                              <p:spTgt spid="74"/>
                                            </p:tgtEl>
                                            <p:attrNameLst>
                                              <p:attrName>ppt_x</p:attrName>
                                            </p:attrNameLst>
                                          </p:cBhvr>
                                          <p:tavLst>
                                            <p:tav tm="0">
                                              <p:val>
                                                <p:strVal val="#ppt_x"/>
                                              </p:val>
                                            </p:tav>
                                            <p:tav tm="100000">
                                              <p:val>
                                                <p:strVal val="#ppt_x"/>
                                              </p:val>
                                            </p:tav>
                                          </p:tavLst>
                                        </p:anim>
                                        <p:anim calcmode="lin" valueType="num">
                                          <p:cBhvr>
                                            <p:cTn id="82" dur="1000" fill="hold"/>
                                            <p:tgtEl>
                                              <p:spTgt spid="74"/>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0"/>
                                      </p:stCondLst>
                                      <p:childTnLst>
                                        <p:set>
                                          <p:cBhvr>
                                            <p:cTn id="84" dur="1" fill="hold">
                                              <p:stCondLst>
                                                <p:cond delay="0"/>
                                              </p:stCondLst>
                                            </p:cTn>
                                            <p:tgtEl>
                                              <p:spTgt spid="77"/>
                                            </p:tgtEl>
                                            <p:attrNameLst>
                                              <p:attrName>style.visibility</p:attrName>
                                            </p:attrNameLst>
                                          </p:cBhvr>
                                          <p:to>
                                            <p:strVal val="visible"/>
                                          </p:to>
                                        </p:set>
                                        <p:animEffect transition="in" filter="fade">
                                          <p:cBhvr>
                                            <p:cTn id="85" dur="1000"/>
                                            <p:tgtEl>
                                              <p:spTgt spid="77"/>
                                            </p:tgtEl>
                                          </p:cBhvr>
                                        </p:animEffect>
                                        <p:anim calcmode="lin" valueType="num">
                                          <p:cBhvr>
                                            <p:cTn id="86" dur="1000" fill="hold"/>
                                            <p:tgtEl>
                                              <p:spTgt spid="77"/>
                                            </p:tgtEl>
                                            <p:attrNameLst>
                                              <p:attrName>ppt_x</p:attrName>
                                            </p:attrNameLst>
                                          </p:cBhvr>
                                          <p:tavLst>
                                            <p:tav tm="0">
                                              <p:val>
                                                <p:strVal val="#ppt_x"/>
                                              </p:val>
                                            </p:tav>
                                            <p:tav tm="100000">
                                              <p:val>
                                                <p:strVal val="#ppt_x"/>
                                              </p:val>
                                            </p:tav>
                                          </p:tavLst>
                                        </p:anim>
                                        <p:anim calcmode="lin" valueType="num">
                                          <p:cBhvr>
                                            <p:cTn id="87" dur="1000" fill="hold"/>
                                            <p:tgtEl>
                                              <p:spTgt spid="77"/>
                                            </p:tgtEl>
                                            <p:attrNameLst>
                                              <p:attrName>ppt_y</p:attrName>
                                            </p:attrNameLst>
                                          </p:cBhvr>
                                          <p:tavLst>
                                            <p:tav tm="0">
                                              <p:val>
                                                <p:strVal val="#ppt_y+.1"/>
                                              </p:val>
                                            </p:tav>
                                            <p:tav tm="100000">
                                              <p:val>
                                                <p:strVal val="#ppt_y"/>
                                              </p:val>
                                            </p:tav>
                                          </p:tavLst>
                                        </p:anim>
                                      </p:childTnLst>
                                    </p:cTn>
                                  </p:par>
                                </p:childTnLst>
                              </p:cTn>
                            </p:par>
                            <p:par>
                              <p:cTn id="88" fill="hold">
                                <p:stCondLst>
                                  <p:cond delay="6500"/>
                                </p:stCondLst>
                                <p:childTnLst>
                                  <p:par>
                                    <p:cTn id="89" presetID="12" presetClass="entr" presetSubtype="2" fill="hold" grpId="0" nodeType="afterEffect">
                                      <p:stCondLst>
                                        <p:cond delay="0"/>
                                      </p:stCondLst>
                                      <p:childTnLst>
                                        <p:set>
                                          <p:cBhvr>
                                            <p:cTn id="90" dur="1" fill="hold">
                                              <p:stCondLst>
                                                <p:cond delay="0"/>
                                              </p:stCondLst>
                                            </p:cTn>
                                            <p:tgtEl>
                                              <p:spTgt spid="75"/>
                                            </p:tgtEl>
                                            <p:attrNameLst>
                                              <p:attrName>style.visibility</p:attrName>
                                            </p:attrNameLst>
                                          </p:cBhvr>
                                          <p:to>
                                            <p:strVal val="visible"/>
                                          </p:to>
                                        </p:set>
                                        <p:anim calcmode="lin" valueType="num">
                                          <p:cBhvr additive="base">
                                            <p:cTn id="91" dur="500"/>
                                            <p:tgtEl>
                                              <p:spTgt spid="75"/>
                                            </p:tgtEl>
                                            <p:attrNameLst>
                                              <p:attrName>ppt_x</p:attrName>
                                            </p:attrNameLst>
                                          </p:cBhvr>
                                          <p:tavLst>
                                            <p:tav tm="0">
                                              <p:val>
                                                <p:strVal val="#ppt_x+#ppt_w*1.125000"/>
                                              </p:val>
                                            </p:tav>
                                            <p:tav tm="100000">
                                              <p:val>
                                                <p:strVal val="#ppt_x"/>
                                              </p:val>
                                            </p:tav>
                                          </p:tavLst>
                                        </p:anim>
                                        <p:animEffect transition="in" filter="wipe(left)">
                                          <p:cBhvr>
                                            <p:cTn id="92" dur="500"/>
                                            <p:tgtEl>
                                              <p:spTgt spid="75"/>
                                            </p:tgtEl>
                                          </p:cBhvr>
                                        </p:animEffect>
                                      </p:childTnLst>
                                    </p:cTn>
                                  </p:par>
                                  <p:par>
                                    <p:cTn id="93" presetID="12" presetClass="entr" presetSubtype="2" fill="hold" grpId="0" nodeType="withEffect">
                                      <p:stCondLst>
                                        <p:cond delay="0"/>
                                      </p:stCondLst>
                                      <p:childTnLst>
                                        <p:set>
                                          <p:cBhvr>
                                            <p:cTn id="94" dur="1" fill="hold">
                                              <p:stCondLst>
                                                <p:cond delay="0"/>
                                              </p:stCondLst>
                                            </p:cTn>
                                            <p:tgtEl>
                                              <p:spTgt spid="76"/>
                                            </p:tgtEl>
                                            <p:attrNameLst>
                                              <p:attrName>style.visibility</p:attrName>
                                            </p:attrNameLst>
                                          </p:cBhvr>
                                          <p:to>
                                            <p:strVal val="visible"/>
                                          </p:to>
                                        </p:set>
                                        <p:anim calcmode="lin" valueType="num">
                                          <p:cBhvr additive="base">
                                            <p:cTn id="95" dur="500"/>
                                            <p:tgtEl>
                                              <p:spTgt spid="76"/>
                                            </p:tgtEl>
                                            <p:attrNameLst>
                                              <p:attrName>ppt_x</p:attrName>
                                            </p:attrNameLst>
                                          </p:cBhvr>
                                          <p:tavLst>
                                            <p:tav tm="0">
                                              <p:val>
                                                <p:strVal val="#ppt_x+#ppt_w*1.125000"/>
                                              </p:val>
                                            </p:tav>
                                            <p:tav tm="100000">
                                              <p:val>
                                                <p:strVal val="#ppt_x"/>
                                              </p:val>
                                            </p:tav>
                                          </p:tavLst>
                                        </p:anim>
                                        <p:animEffect transition="in" filter="wipe(left)">
                                          <p:cBhvr>
                                            <p:cTn id="96" dur="500"/>
                                            <p:tgtEl>
                                              <p:spTgt spid="76"/>
                                            </p:tgtEl>
                                          </p:cBhvr>
                                        </p:animEffect>
                                      </p:childTnLst>
                                    </p:cTn>
                                  </p:par>
                                </p:childTnLst>
                              </p:cTn>
                            </p:par>
                            <p:par>
                              <p:cTn id="97" fill="hold">
                                <p:stCondLst>
                                  <p:cond delay="7000"/>
                                </p:stCondLst>
                                <p:childTnLst>
                                  <p:par>
                                    <p:cTn id="98" presetID="16" presetClass="entr" presetSubtype="21" fill="hold" grpId="0" nodeType="afterEffect">
                                      <p:stCondLst>
                                        <p:cond delay="0"/>
                                      </p:stCondLst>
                                      <p:childTnLst>
                                        <p:set>
                                          <p:cBhvr>
                                            <p:cTn id="99" dur="1" fill="hold">
                                              <p:stCondLst>
                                                <p:cond delay="0"/>
                                              </p:stCondLst>
                                            </p:cTn>
                                            <p:tgtEl>
                                              <p:spTgt spid="78"/>
                                            </p:tgtEl>
                                            <p:attrNameLst>
                                              <p:attrName>style.visibility</p:attrName>
                                            </p:attrNameLst>
                                          </p:cBhvr>
                                          <p:to>
                                            <p:strVal val="visible"/>
                                          </p:to>
                                        </p:set>
                                        <p:animEffect transition="in" filter="barn(inVertical)">
                                          <p:cBhvr>
                                            <p:cTn id="100" dur="500"/>
                                            <p:tgtEl>
                                              <p:spTgt spid="78"/>
                                            </p:tgtEl>
                                          </p:cBhvr>
                                        </p:animEffect>
                                      </p:childTnLst>
                                    </p:cTn>
                                  </p:par>
                                  <p:par>
                                    <p:cTn id="101" presetID="16" presetClass="entr" presetSubtype="21" fill="hold" grpId="0" nodeType="withEffect">
                                      <p:stCondLst>
                                        <p:cond delay="0"/>
                                      </p:stCondLst>
                                      <p:childTnLst>
                                        <p:set>
                                          <p:cBhvr>
                                            <p:cTn id="102" dur="1" fill="hold">
                                              <p:stCondLst>
                                                <p:cond delay="0"/>
                                              </p:stCondLst>
                                            </p:cTn>
                                            <p:tgtEl>
                                              <p:spTgt spid="79"/>
                                            </p:tgtEl>
                                            <p:attrNameLst>
                                              <p:attrName>style.visibility</p:attrName>
                                            </p:attrNameLst>
                                          </p:cBhvr>
                                          <p:to>
                                            <p:strVal val="visible"/>
                                          </p:to>
                                        </p:set>
                                        <p:animEffect transition="in" filter="barn(inVertical)">
                                          <p:cBhvr>
                                            <p:cTn id="103"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62" grpId="0"/>
          <p:bldP spid="63" grpId="0"/>
          <p:bldP spid="64" grpId="0"/>
          <p:bldP spid="66" grpId="0"/>
          <p:bldP spid="67" grpId="0"/>
          <p:bldP spid="68" grpId="0"/>
          <p:bldP spid="70" grpId="0"/>
          <p:bldP spid="71" grpId="0"/>
          <p:bldP spid="72" grpId="0"/>
          <p:bldP spid="74" grpId="0"/>
          <p:bldP spid="75" grpId="0"/>
          <p:bldP spid="76" grpId="0"/>
          <p:bldP spid="78" grpId="0" animBg="1"/>
          <p:bldP spid="79"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组合 66"/>
          <p:cNvGrpSpPr/>
          <p:nvPr/>
        </p:nvGrpSpPr>
        <p:grpSpPr>
          <a:xfrm>
            <a:off x="864493" y="2302079"/>
            <a:ext cx="3136906" cy="3810000"/>
            <a:chOff x="6029005" y="1412874"/>
            <a:chExt cx="2352680" cy="2857500"/>
          </a:xfrm>
        </p:grpSpPr>
        <p:grpSp>
          <p:nvGrpSpPr>
            <p:cNvPr id="68" name="组合 67"/>
            <p:cNvGrpSpPr/>
            <p:nvPr/>
          </p:nvGrpSpPr>
          <p:grpSpPr>
            <a:xfrm>
              <a:off x="6029005" y="1412874"/>
              <a:ext cx="2352680" cy="2857500"/>
              <a:chOff x="2757485" y="1285874"/>
              <a:chExt cx="2352680" cy="2857500"/>
            </a:xfrm>
          </p:grpSpPr>
          <p:sp>
            <p:nvSpPr>
              <p:cNvPr id="88" name="同侧圆角矩形 87"/>
              <p:cNvSpPr/>
              <p:nvPr/>
            </p:nvSpPr>
            <p:spPr>
              <a:xfrm rot="16200000">
                <a:off x="1916905" y="2126454"/>
                <a:ext cx="2857500" cy="1176340"/>
              </a:xfrm>
              <a:prstGeom prst="round2SameRect">
                <a:avLst>
                  <a:gd name="adj1" fmla="val 8570"/>
                  <a:gd name="adj2" fmla="val 0"/>
                </a:avLst>
              </a:prstGeom>
              <a:solidFill>
                <a:srgbClr val="79B0B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89" name="同侧圆角矩形 88"/>
              <p:cNvSpPr/>
              <p:nvPr/>
            </p:nvSpPr>
            <p:spPr>
              <a:xfrm rot="5400000">
                <a:off x="3093245" y="2126454"/>
                <a:ext cx="2857500" cy="1176340"/>
              </a:xfrm>
              <a:prstGeom prst="round2SameRect">
                <a:avLst>
                  <a:gd name="adj1" fmla="val 8570"/>
                  <a:gd name="adj2" fmla="val 0"/>
                </a:avLst>
              </a:prstGeom>
              <a:solidFill>
                <a:srgbClr val="79B0BD">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sp>
          <p:nvSpPr>
            <p:cNvPr id="69" name="圆角矩形 68"/>
            <p:cNvSpPr/>
            <p:nvPr/>
          </p:nvSpPr>
          <p:spPr>
            <a:xfrm>
              <a:off x="6159976" y="2265363"/>
              <a:ext cx="490537" cy="385762"/>
            </a:xfrm>
            <a:prstGeom prst="roundRect">
              <a:avLst/>
            </a:prstGeom>
            <a:solidFill>
              <a:srgbClr val="79B0BD">
                <a:lumMod val="50000"/>
              </a:srgbClr>
            </a:solidFill>
            <a:ln w="19050" cap="flat" cmpd="sng" algn="ctr">
              <a:solidFill>
                <a:srgbClr val="79B0BD">
                  <a:lumMod val="60000"/>
                  <a:lumOff val="4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prstClr val="white"/>
                  </a:solidFill>
                  <a:effectLst/>
                  <a:uLnTx/>
                  <a:uFillTx/>
                  <a:latin typeface="微软雅黑"/>
                  <a:ea typeface="微软雅黑"/>
                  <a:cs typeface="+mn-ea"/>
                </a:rPr>
                <a:t>7</a:t>
              </a:r>
              <a:endParaRPr kumimoji="0" lang="zh-CN" altLang="en-US" sz="2100" b="0"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70" name="圆角矩形 69"/>
            <p:cNvSpPr/>
            <p:nvPr/>
          </p:nvSpPr>
          <p:spPr>
            <a:xfrm>
              <a:off x="6693376" y="2265363"/>
              <a:ext cx="490537" cy="385762"/>
            </a:xfrm>
            <a:prstGeom prst="roundRect">
              <a:avLst/>
            </a:prstGeom>
            <a:solidFill>
              <a:srgbClr val="79B0BD">
                <a:lumMod val="50000"/>
              </a:srgbClr>
            </a:solidFill>
            <a:ln w="19050" cap="flat" cmpd="sng" algn="ctr">
              <a:solidFill>
                <a:srgbClr val="79B0BD">
                  <a:lumMod val="60000"/>
                  <a:lumOff val="4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prstClr val="white"/>
                  </a:solidFill>
                  <a:effectLst/>
                  <a:uLnTx/>
                  <a:uFillTx/>
                  <a:latin typeface="微软雅黑"/>
                  <a:ea typeface="微软雅黑"/>
                  <a:cs typeface="+mn-ea"/>
                </a:rPr>
                <a:t>9</a:t>
              </a:r>
              <a:endParaRPr kumimoji="0" lang="zh-CN" altLang="en-US" sz="2100" b="0"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71" name="圆角矩形 70"/>
            <p:cNvSpPr/>
            <p:nvPr/>
          </p:nvSpPr>
          <p:spPr>
            <a:xfrm>
              <a:off x="7226776" y="2265363"/>
              <a:ext cx="490537" cy="385762"/>
            </a:xfrm>
            <a:prstGeom prst="roundRect">
              <a:avLst/>
            </a:prstGeom>
            <a:solidFill>
              <a:srgbClr val="79B0BD">
                <a:lumMod val="50000"/>
              </a:srgbClr>
            </a:solidFill>
            <a:ln w="19050" cap="flat" cmpd="sng" algn="ctr">
              <a:solidFill>
                <a:srgbClr val="79B0BD">
                  <a:lumMod val="60000"/>
                  <a:lumOff val="4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prstClr val="white"/>
                  </a:solidFill>
                  <a:effectLst/>
                  <a:uLnTx/>
                  <a:uFillTx/>
                  <a:latin typeface="微软雅黑"/>
                  <a:ea typeface="微软雅黑"/>
                  <a:cs typeface="+mn-ea"/>
                </a:rPr>
                <a:t>9</a:t>
              </a:r>
              <a:endParaRPr kumimoji="0" lang="zh-CN" altLang="en-US" sz="2100" b="0"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72" name="圆角矩形 71"/>
            <p:cNvSpPr/>
            <p:nvPr/>
          </p:nvSpPr>
          <p:spPr>
            <a:xfrm>
              <a:off x="7760176" y="2265363"/>
              <a:ext cx="490537" cy="385762"/>
            </a:xfrm>
            <a:prstGeom prst="roundRect">
              <a:avLst/>
            </a:prstGeom>
            <a:solidFill>
              <a:srgbClr val="79B0BD">
                <a:lumMod val="50000"/>
              </a:srgbClr>
            </a:solidFill>
            <a:ln w="19050" cap="flat" cmpd="sng" algn="ctr">
              <a:solidFill>
                <a:srgbClr val="79B0BD">
                  <a:lumMod val="60000"/>
                  <a:lumOff val="4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smtClean="0">
                  <a:ln>
                    <a:noFill/>
                  </a:ln>
                  <a:solidFill>
                    <a:prstClr val="white"/>
                  </a:solidFill>
                  <a:effectLst/>
                  <a:uLnTx/>
                  <a:uFillTx/>
                  <a:latin typeface="微软雅黑"/>
                  <a:ea typeface="微软雅黑"/>
                  <a:cs typeface="+mn-ea"/>
                </a:rPr>
                <a:t>÷</a:t>
              </a:r>
              <a:endParaRPr kumimoji="0" lang="zh-CN" altLang="en-US" sz="1800" b="0"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73" name="圆角矩形 72"/>
            <p:cNvSpPr/>
            <p:nvPr/>
          </p:nvSpPr>
          <p:spPr>
            <a:xfrm>
              <a:off x="6159976" y="2740025"/>
              <a:ext cx="490537" cy="385762"/>
            </a:xfrm>
            <a:prstGeom prst="roundRect">
              <a:avLst/>
            </a:prstGeom>
            <a:solidFill>
              <a:srgbClr val="79B0BD">
                <a:lumMod val="50000"/>
              </a:srgbClr>
            </a:solidFill>
            <a:ln w="19050" cap="flat" cmpd="sng" algn="ctr">
              <a:solidFill>
                <a:srgbClr val="79B0BD">
                  <a:lumMod val="60000"/>
                  <a:lumOff val="4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prstClr val="white"/>
                  </a:solidFill>
                  <a:effectLst/>
                  <a:uLnTx/>
                  <a:uFillTx/>
                  <a:latin typeface="微软雅黑"/>
                  <a:ea typeface="微软雅黑"/>
                  <a:cs typeface="+mn-ea"/>
                </a:rPr>
                <a:t>4</a:t>
              </a:r>
              <a:endParaRPr kumimoji="0" lang="zh-CN" altLang="en-US" sz="2100" b="0"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74" name="圆角矩形 73"/>
            <p:cNvSpPr/>
            <p:nvPr/>
          </p:nvSpPr>
          <p:spPr>
            <a:xfrm>
              <a:off x="6693376" y="2740025"/>
              <a:ext cx="490537" cy="385762"/>
            </a:xfrm>
            <a:prstGeom prst="roundRect">
              <a:avLst/>
            </a:prstGeom>
            <a:solidFill>
              <a:srgbClr val="79B0BD">
                <a:lumMod val="50000"/>
              </a:srgbClr>
            </a:solidFill>
            <a:ln w="19050" cap="flat" cmpd="sng" algn="ctr">
              <a:solidFill>
                <a:srgbClr val="79B0BD">
                  <a:lumMod val="60000"/>
                  <a:lumOff val="4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prstClr val="white"/>
                  </a:solidFill>
                  <a:effectLst/>
                  <a:uLnTx/>
                  <a:uFillTx/>
                  <a:latin typeface="微软雅黑"/>
                  <a:ea typeface="微软雅黑"/>
                  <a:cs typeface="+mn-ea"/>
                </a:rPr>
                <a:t>5</a:t>
              </a:r>
              <a:endParaRPr kumimoji="0" lang="zh-CN" altLang="en-US" sz="2100" b="0"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75" name="圆角矩形 74"/>
            <p:cNvSpPr/>
            <p:nvPr/>
          </p:nvSpPr>
          <p:spPr>
            <a:xfrm>
              <a:off x="7226776" y="2740025"/>
              <a:ext cx="490537" cy="385762"/>
            </a:xfrm>
            <a:prstGeom prst="roundRect">
              <a:avLst/>
            </a:prstGeom>
            <a:solidFill>
              <a:srgbClr val="79B0BD">
                <a:lumMod val="50000"/>
              </a:srgbClr>
            </a:solidFill>
            <a:ln w="19050" cap="flat" cmpd="sng" algn="ctr">
              <a:solidFill>
                <a:srgbClr val="79B0BD">
                  <a:lumMod val="60000"/>
                  <a:lumOff val="4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prstClr val="white"/>
                  </a:solidFill>
                  <a:effectLst/>
                  <a:uLnTx/>
                  <a:uFillTx/>
                  <a:latin typeface="微软雅黑"/>
                  <a:ea typeface="微软雅黑"/>
                  <a:cs typeface="+mn-ea"/>
                </a:rPr>
                <a:t>6</a:t>
              </a:r>
              <a:endParaRPr kumimoji="0" lang="zh-CN" altLang="en-US" sz="2100" b="0"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76" name="圆角矩形 75"/>
            <p:cNvSpPr/>
            <p:nvPr/>
          </p:nvSpPr>
          <p:spPr>
            <a:xfrm>
              <a:off x="7760176" y="2740025"/>
              <a:ext cx="490537" cy="385762"/>
            </a:xfrm>
            <a:prstGeom prst="roundRect">
              <a:avLst/>
            </a:prstGeom>
            <a:solidFill>
              <a:srgbClr val="79B0BD">
                <a:lumMod val="50000"/>
              </a:srgbClr>
            </a:solidFill>
            <a:ln w="19050" cap="flat" cmpd="sng" algn="ctr">
              <a:solidFill>
                <a:srgbClr val="79B0BD">
                  <a:lumMod val="60000"/>
                  <a:lumOff val="4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smtClean="0">
                  <a:ln>
                    <a:noFill/>
                  </a:ln>
                  <a:solidFill>
                    <a:prstClr val="white"/>
                  </a:solidFill>
                  <a:effectLst/>
                  <a:uLnTx/>
                  <a:uFillTx/>
                  <a:latin typeface="微软雅黑"/>
                  <a:ea typeface="微软雅黑"/>
                  <a:cs typeface="+mn-ea"/>
                </a:rPr>
                <a:t>×</a:t>
              </a:r>
              <a:endParaRPr kumimoji="0" lang="zh-CN" altLang="en-US" sz="1800" b="0"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77" name="圆角矩形 76"/>
            <p:cNvSpPr/>
            <p:nvPr/>
          </p:nvSpPr>
          <p:spPr>
            <a:xfrm>
              <a:off x="6159976" y="3214687"/>
              <a:ext cx="490537" cy="385762"/>
            </a:xfrm>
            <a:prstGeom prst="roundRect">
              <a:avLst/>
            </a:prstGeom>
            <a:solidFill>
              <a:srgbClr val="79B0BD">
                <a:lumMod val="50000"/>
              </a:srgbClr>
            </a:solidFill>
            <a:ln w="19050" cap="flat" cmpd="sng" algn="ctr">
              <a:solidFill>
                <a:srgbClr val="79B0BD">
                  <a:lumMod val="60000"/>
                  <a:lumOff val="4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prstClr val="white"/>
                  </a:solidFill>
                  <a:effectLst/>
                  <a:uLnTx/>
                  <a:uFillTx/>
                  <a:latin typeface="微软雅黑"/>
                  <a:ea typeface="微软雅黑"/>
                  <a:cs typeface="+mn-ea"/>
                </a:rPr>
                <a:t>1</a:t>
              </a:r>
              <a:endParaRPr kumimoji="0" lang="zh-CN" altLang="en-US" sz="2100" b="0"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78" name="圆角矩形 77"/>
            <p:cNvSpPr/>
            <p:nvPr/>
          </p:nvSpPr>
          <p:spPr>
            <a:xfrm>
              <a:off x="6693376" y="3214687"/>
              <a:ext cx="490537" cy="385762"/>
            </a:xfrm>
            <a:prstGeom prst="roundRect">
              <a:avLst/>
            </a:prstGeom>
            <a:solidFill>
              <a:srgbClr val="79B0BD">
                <a:lumMod val="50000"/>
              </a:srgbClr>
            </a:solidFill>
            <a:ln w="19050" cap="flat" cmpd="sng" algn="ctr">
              <a:solidFill>
                <a:srgbClr val="79B0BD">
                  <a:lumMod val="60000"/>
                  <a:lumOff val="4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prstClr val="white"/>
                  </a:solidFill>
                  <a:effectLst/>
                  <a:uLnTx/>
                  <a:uFillTx/>
                  <a:latin typeface="微软雅黑"/>
                  <a:ea typeface="微软雅黑"/>
                  <a:cs typeface="+mn-ea"/>
                </a:rPr>
                <a:t>2</a:t>
              </a:r>
              <a:endParaRPr kumimoji="0" lang="zh-CN" altLang="en-US" sz="2100" b="0"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79" name="圆角矩形 78"/>
            <p:cNvSpPr/>
            <p:nvPr/>
          </p:nvSpPr>
          <p:spPr>
            <a:xfrm>
              <a:off x="7226776" y="3214687"/>
              <a:ext cx="490537" cy="385762"/>
            </a:xfrm>
            <a:prstGeom prst="roundRect">
              <a:avLst/>
            </a:prstGeom>
            <a:solidFill>
              <a:srgbClr val="79B0BD">
                <a:lumMod val="50000"/>
              </a:srgbClr>
            </a:solidFill>
            <a:ln w="19050" cap="flat" cmpd="sng" algn="ctr">
              <a:solidFill>
                <a:srgbClr val="79B0BD">
                  <a:lumMod val="60000"/>
                  <a:lumOff val="4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prstClr val="white"/>
                  </a:solidFill>
                  <a:effectLst/>
                  <a:uLnTx/>
                  <a:uFillTx/>
                  <a:latin typeface="微软雅黑"/>
                  <a:ea typeface="微软雅黑"/>
                  <a:cs typeface="+mn-ea"/>
                </a:rPr>
                <a:t>3</a:t>
              </a:r>
              <a:endParaRPr kumimoji="0" lang="zh-CN" altLang="en-US" sz="2100" b="0"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80" name="圆角矩形 79"/>
            <p:cNvSpPr/>
            <p:nvPr/>
          </p:nvSpPr>
          <p:spPr>
            <a:xfrm>
              <a:off x="7760176" y="3214687"/>
              <a:ext cx="490537" cy="385762"/>
            </a:xfrm>
            <a:prstGeom prst="roundRect">
              <a:avLst/>
            </a:prstGeom>
            <a:solidFill>
              <a:srgbClr val="79B0BD">
                <a:lumMod val="50000"/>
              </a:srgbClr>
            </a:solidFill>
            <a:ln w="19050" cap="flat" cmpd="sng" algn="ctr">
              <a:solidFill>
                <a:srgbClr val="79B0BD">
                  <a:lumMod val="60000"/>
                  <a:lumOff val="4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微软雅黑"/>
                  <a:ea typeface="微软雅黑"/>
                  <a:cs typeface="+mn-ea"/>
                </a:rPr>
                <a:t>—</a:t>
              </a:r>
              <a:endParaRPr kumimoji="0" lang="zh-CN" altLang="en-US" sz="1800" b="0"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81" name="圆角矩形 80"/>
            <p:cNvSpPr/>
            <p:nvPr/>
          </p:nvSpPr>
          <p:spPr>
            <a:xfrm>
              <a:off x="6159976" y="3689350"/>
              <a:ext cx="490537" cy="385762"/>
            </a:xfrm>
            <a:prstGeom prst="roundRect">
              <a:avLst/>
            </a:prstGeom>
            <a:solidFill>
              <a:srgbClr val="79B0BD">
                <a:lumMod val="50000"/>
              </a:srgbClr>
            </a:solidFill>
            <a:ln w="19050" cap="flat" cmpd="sng" algn="ctr">
              <a:solidFill>
                <a:srgbClr val="79B0BD">
                  <a:lumMod val="60000"/>
                  <a:lumOff val="4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prstClr val="white"/>
                  </a:solidFill>
                  <a:effectLst/>
                  <a:uLnTx/>
                  <a:uFillTx/>
                  <a:latin typeface="微软雅黑"/>
                  <a:ea typeface="微软雅黑"/>
                  <a:cs typeface="+mn-ea"/>
                </a:rPr>
                <a:t>0</a:t>
              </a:r>
              <a:endParaRPr kumimoji="0" lang="zh-CN" altLang="en-US" sz="2100" b="0"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82" name="圆角矩形 81"/>
            <p:cNvSpPr/>
            <p:nvPr/>
          </p:nvSpPr>
          <p:spPr>
            <a:xfrm>
              <a:off x="6693376" y="3689350"/>
              <a:ext cx="490537" cy="385762"/>
            </a:xfrm>
            <a:prstGeom prst="roundRect">
              <a:avLst/>
            </a:prstGeom>
            <a:solidFill>
              <a:srgbClr val="79B0BD">
                <a:lumMod val="50000"/>
              </a:srgbClr>
            </a:solidFill>
            <a:ln w="19050" cap="flat" cmpd="sng" algn="ctr">
              <a:solidFill>
                <a:srgbClr val="79B0BD">
                  <a:lumMod val="60000"/>
                  <a:lumOff val="4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ea"/>
                </a:rPr>
                <a:t>●</a:t>
              </a:r>
              <a:endParaRPr kumimoji="0" lang="zh-CN" altLang="en-US" sz="1800" b="0"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83" name="圆角矩形 82"/>
            <p:cNvSpPr/>
            <p:nvPr/>
          </p:nvSpPr>
          <p:spPr>
            <a:xfrm>
              <a:off x="7226776" y="3689350"/>
              <a:ext cx="490537" cy="385762"/>
            </a:xfrm>
            <a:prstGeom prst="roundRect">
              <a:avLst/>
            </a:prstGeom>
            <a:solidFill>
              <a:srgbClr val="79B0BD">
                <a:lumMod val="50000"/>
              </a:srgbClr>
            </a:solidFill>
            <a:ln w="19050" cap="flat" cmpd="sng" algn="ctr">
              <a:solidFill>
                <a:srgbClr val="79B0BD">
                  <a:lumMod val="60000"/>
                  <a:lumOff val="4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prstClr val="white"/>
                  </a:solidFill>
                  <a:effectLst/>
                  <a:uLnTx/>
                  <a:uFillTx/>
                  <a:latin typeface="微软雅黑"/>
                  <a:ea typeface="微软雅黑"/>
                  <a:cs typeface="+mn-ea"/>
                </a:rPr>
                <a:t>+</a:t>
              </a:r>
              <a:endParaRPr kumimoji="0" lang="zh-CN" altLang="en-US" sz="2100" b="0"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84" name="圆角矩形 83"/>
            <p:cNvSpPr/>
            <p:nvPr/>
          </p:nvSpPr>
          <p:spPr>
            <a:xfrm>
              <a:off x="7760176" y="3689350"/>
              <a:ext cx="490537" cy="385762"/>
            </a:xfrm>
            <a:prstGeom prst="roundRect">
              <a:avLst/>
            </a:prstGeom>
            <a:solidFill>
              <a:srgbClr val="79B0BD">
                <a:lumMod val="50000"/>
              </a:srgbClr>
            </a:solidFill>
            <a:ln w="19050" cap="flat" cmpd="sng" algn="ctr">
              <a:solidFill>
                <a:srgbClr val="79B0BD">
                  <a:lumMod val="60000"/>
                  <a:lumOff val="4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prstClr val="white"/>
                  </a:solidFill>
                  <a:effectLst/>
                  <a:uLnTx/>
                  <a:uFillTx/>
                  <a:latin typeface="微软雅黑"/>
                  <a:ea typeface="微软雅黑"/>
                  <a:cs typeface="+mn-ea"/>
                </a:rPr>
                <a:t>=</a:t>
              </a:r>
              <a:endParaRPr kumimoji="0" lang="zh-CN" altLang="en-US" sz="2100" b="0" i="0" u="none" strike="noStrike" kern="0" cap="none" spc="0" normalizeH="0" baseline="0" noProof="0" dirty="0" smtClean="0">
                <a:ln>
                  <a:noFill/>
                </a:ln>
                <a:solidFill>
                  <a:prstClr val="white"/>
                </a:solidFill>
                <a:effectLst/>
                <a:uLnTx/>
                <a:uFillTx/>
                <a:latin typeface="微软雅黑"/>
                <a:ea typeface="微软雅黑"/>
                <a:cs typeface="+mn-ea"/>
              </a:endParaRPr>
            </a:p>
          </p:txBody>
        </p:sp>
        <p:grpSp>
          <p:nvGrpSpPr>
            <p:cNvPr id="85" name="组合 84"/>
            <p:cNvGrpSpPr/>
            <p:nvPr/>
          </p:nvGrpSpPr>
          <p:grpSpPr>
            <a:xfrm>
              <a:off x="6159977" y="1608137"/>
              <a:ext cx="2090736" cy="461964"/>
              <a:chOff x="2757485" y="1285874"/>
              <a:chExt cx="2352680" cy="2857500"/>
            </a:xfrm>
            <a:solidFill>
              <a:sysClr val="window" lastClr="FFFFFF"/>
            </a:solidFill>
          </p:grpSpPr>
          <p:sp>
            <p:nvSpPr>
              <p:cNvPr id="86" name="同侧圆角矩形 85"/>
              <p:cNvSpPr/>
              <p:nvPr/>
            </p:nvSpPr>
            <p:spPr>
              <a:xfrm rot="16200000">
                <a:off x="1916905" y="2126454"/>
                <a:ext cx="2857500" cy="1176340"/>
              </a:xfrm>
              <a:prstGeom prst="round2SameRect">
                <a:avLst>
                  <a:gd name="adj1" fmla="val 14755"/>
                  <a:gd name="adj2" fmla="val 0"/>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87" name="同侧圆角矩形 86"/>
              <p:cNvSpPr/>
              <p:nvPr/>
            </p:nvSpPr>
            <p:spPr>
              <a:xfrm rot="5400000">
                <a:off x="3093245" y="2126454"/>
                <a:ext cx="2857500" cy="1176340"/>
              </a:xfrm>
              <a:prstGeom prst="round2SameRect">
                <a:avLst>
                  <a:gd name="adj1" fmla="val 12694"/>
                  <a:gd name="adj2" fmla="val 0"/>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grpSp>
      <p:cxnSp>
        <p:nvCxnSpPr>
          <p:cNvPr id="90" name="直接连接符 89"/>
          <p:cNvCxnSpPr/>
          <p:nvPr/>
        </p:nvCxnSpPr>
        <p:spPr>
          <a:xfrm flipV="1">
            <a:off x="5753790" y="4516181"/>
            <a:ext cx="1778000" cy="672468"/>
          </a:xfrm>
          <a:prstGeom prst="line">
            <a:avLst/>
          </a:prstGeom>
          <a:noFill/>
          <a:ln w="38100" cap="flat" cmpd="sng" algn="ctr">
            <a:solidFill>
              <a:sysClr val="window" lastClr="FFFFFF">
                <a:lumMod val="75000"/>
              </a:sysClr>
            </a:solidFill>
            <a:prstDash val="solid"/>
            <a:miter lim="800000"/>
          </a:ln>
          <a:effectLst/>
        </p:spPr>
      </p:cxnSp>
      <p:cxnSp>
        <p:nvCxnSpPr>
          <p:cNvPr id="91" name="直接连接符 90"/>
          <p:cNvCxnSpPr/>
          <p:nvPr/>
        </p:nvCxnSpPr>
        <p:spPr>
          <a:xfrm flipV="1">
            <a:off x="7531789" y="3146069"/>
            <a:ext cx="1259840" cy="1370113"/>
          </a:xfrm>
          <a:prstGeom prst="line">
            <a:avLst/>
          </a:prstGeom>
          <a:noFill/>
          <a:ln w="38100" cap="flat" cmpd="sng" algn="ctr">
            <a:solidFill>
              <a:sysClr val="window" lastClr="FFFFFF">
                <a:lumMod val="75000"/>
              </a:sysClr>
            </a:solidFill>
            <a:prstDash val="solid"/>
            <a:miter lim="800000"/>
          </a:ln>
          <a:effectLst/>
        </p:spPr>
      </p:cxnSp>
      <p:cxnSp>
        <p:nvCxnSpPr>
          <p:cNvPr id="92" name="直接连接符 91"/>
          <p:cNvCxnSpPr/>
          <p:nvPr/>
        </p:nvCxnSpPr>
        <p:spPr>
          <a:xfrm flipV="1">
            <a:off x="8791629" y="2412006"/>
            <a:ext cx="1899920" cy="734063"/>
          </a:xfrm>
          <a:prstGeom prst="line">
            <a:avLst/>
          </a:prstGeom>
          <a:noFill/>
          <a:ln w="38100" cap="flat" cmpd="sng" algn="ctr">
            <a:solidFill>
              <a:sysClr val="window" lastClr="FFFFFF">
                <a:lumMod val="75000"/>
              </a:sysClr>
            </a:solidFill>
            <a:prstDash val="solid"/>
            <a:miter lim="800000"/>
          </a:ln>
          <a:effectLst/>
        </p:spPr>
      </p:cxnSp>
      <p:grpSp>
        <p:nvGrpSpPr>
          <p:cNvPr id="93" name="组合 92"/>
          <p:cNvGrpSpPr/>
          <p:nvPr/>
        </p:nvGrpSpPr>
        <p:grpSpPr>
          <a:xfrm>
            <a:off x="7237150" y="4221540"/>
            <a:ext cx="589280" cy="589280"/>
            <a:chOff x="5699760" y="2833209"/>
            <a:chExt cx="441960" cy="441960"/>
          </a:xfrm>
        </p:grpSpPr>
        <p:sp>
          <p:nvSpPr>
            <p:cNvPr id="94" name="椭圆 93"/>
            <p:cNvSpPr/>
            <p:nvPr/>
          </p:nvSpPr>
          <p:spPr>
            <a:xfrm>
              <a:off x="5699760" y="2833209"/>
              <a:ext cx="441960" cy="441960"/>
            </a:xfrm>
            <a:prstGeom prst="ellipse">
              <a:avLst/>
            </a:prstGeom>
            <a:solidFill>
              <a:srgbClr val="79B0BD"/>
            </a:solidFill>
            <a:ln w="12700" cap="flat" cmpd="sng" algn="ctr">
              <a:solidFill>
                <a:srgbClr val="79B0BD">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nvGrpSpPr>
            <p:cNvPr id="95" name="组合 94"/>
            <p:cNvGrpSpPr/>
            <p:nvPr/>
          </p:nvGrpSpPr>
          <p:grpSpPr>
            <a:xfrm>
              <a:off x="5837745" y="2934283"/>
              <a:ext cx="165990" cy="239812"/>
              <a:chOff x="6689725" y="4826000"/>
              <a:chExt cx="588963" cy="850901"/>
            </a:xfrm>
          </p:grpSpPr>
          <p:sp>
            <p:nvSpPr>
              <p:cNvPr id="96" name="Freeform 5"/>
              <p:cNvSpPr>
                <a:spLocks/>
              </p:cNvSpPr>
              <p:nvPr/>
            </p:nvSpPr>
            <p:spPr bwMode="auto">
              <a:xfrm>
                <a:off x="6689725" y="4826000"/>
                <a:ext cx="588963" cy="706438"/>
              </a:xfrm>
              <a:custGeom>
                <a:avLst/>
                <a:gdLst>
                  <a:gd name="T0" fmla="*/ 101 w 371"/>
                  <a:gd name="T1" fmla="*/ 410 h 445"/>
                  <a:gd name="T2" fmla="*/ 101 w 371"/>
                  <a:gd name="T3" fmla="*/ 351 h 445"/>
                  <a:gd name="T4" fmla="*/ 80 w 371"/>
                  <a:gd name="T5" fmla="*/ 338 h 445"/>
                  <a:gd name="T6" fmla="*/ 60 w 371"/>
                  <a:gd name="T7" fmla="*/ 322 h 445"/>
                  <a:gd name="T8" fmla="*/ 43 w 371"/>
                  <a:gd name="T9" fmla="*/ 304 h 445"/>
                  <a:gd name="T10" fmla="*/ 28 w 371"/>
                  <a:gd name="T11" fmla="*/ 284 h 445"/>
                  <a:gd name="T12" fmla="*/ 16 w 371"/>
                  <a:gd name="T13" fmla="*/ 262 h 445"/>
                  <a:gd name="T14" fmla="*/ 7 w 371"/>
                  <a:gd name="T15" fmla="*/ 238 h 445"/>
                  <a:gd name="T16" fmla="*/ 2 w 371"/>
                  <a:gd name="T17" fmla="*/ 212 h 445"/>
                  <a:gd name="T18" fmla="*/ 0 w 371"/>
                  <a:gd name="T19" fmla="*/ 185 h 445"/>
                  <a:gd name="T20" fmla="*/ 1 w 371"/>
                  <a:gd name="T21" fmla="*/ 166 h 445"/>
                  <a:gd name="T22" fmla="*/ 8 w 371"/>
                  <a:gd name="T23" fmla="*/ 130 h 445"/>
                  <a:gd name="T24" fmla="*/ 22 w 371"/>
                  <a:gd name="T25" fmla="*/ 97 h 445"/>
                  <a:gd name="T26" fmla="*/ 42 w 371"/>
                  <a:gd name="T27" fmla="*/ 67 h 445"/>
                  <a:gd name="T28" fmla="*/ 67 w 371"/>
                  <a:gd name="T29" fmla="*/ 42 h 445"/>
                  <a:gd name="T30" fmla="*/ 97 w 371"/>
                  <a:gd name="T31" fmla="*/ 22 h 445"/>
                  <a:gd name="T32" fmla="*/ 130 w 371"/>
                  <a:gd name="T33" fmla="*/ 8 h 445"/>
                  <a:gd name="T34" fmla="*/ 166 w 371"/>
                  <a:gd name="T35" fmla="*/ 1 h 445"/>
                  <a:gd name="T36" fmla="*/ 186 w 371"/>
                  <a:gd name="T37" fmla="*/ 0 h 445"/>
                  <a:gd name="T38" fmla="*/ 224 w 371"/>
                  <a:gd name="T39" fmla="*/ 4 h 445"/>
                  <a:gd name="T40" fmla="*/ 258 w 371"/>
                  <a:gd name="T41" fmla="*/ 14 h 445"/>
                  <a:gd name="T42" fmla="*/ 290 w 371"/>
                  <a:gd name="T43" fmla="*/ 32 h 445"/>
                  <a:gd name="T44" fmla="*/ 317 w 371"/>
                  <a:gd name="T45" fmla="*/ 54 h 445"/>
                  <a:gd name="T46" fmla="*/ 340 w 371"/>
                  <a:gd name="T47" fmla="*/ 82 h 445"/>
                  <a:gd name="T48" fmla="*/ 357 w 371"/>
                  <a:gd name="T49" fmla="*/ 113 h 445"/>
                  <a:gd name="T50" fmla="*/ 368 w 371"/>
                  <a:gd name="T51" fmla="*/ 148 h 445"/>
                  <a:gd name="T52" fmla="*/ 371 w 371"/>
                  <a:gd name="T53" fmla="*/ 185 h 445"/>
                  <a:gd name="T54" fmla="*/ 371 w 371"/>
                  <a:gd name="T55" fmla="*/ 199 h 445"/>
                  <a:gd name="T56" fmla="*/ 367 w 371"/>
                  <a:gd name="T57" fmla="*/ 225 h 445"/>
                  <a:gd name="T58" fmla="*/ 360 w 371"/>
                  <a:gd name="T59" fmla="*/ 250 h 445"/>
                  <a:gd name="T60" fmla="*/ 349 w 371"/>
                  <a:gd name="T61" fmla="*/ 274 h 445"/>
                  <a:gd name="T62" fmla="*/ 336 w 371"/>
                  <a:gd name="T63" fmla="*/ 295 h 445"/>
                  <a:gd name="T64" fmla="*/ 320 w 371"/>
                  <a:gd name="T65" fmla="*/ 314 h 445"/>
                  <a:gd name="T66" fmla="*/ 301 w 371"/>
                  <a:gd name="T67" fmla="*/ 331 h 445"/>
                  <a:gd name="T68" fmla="*/ 280 w 371"/>
                  <a:gd name="T69" fmla="*/ 346 h 445"/>
                  <a:gd name="T70" fmla="*/ 269 w 371"/>
                  <a:gd name="T71" fmla="*/ 39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1" h="445">
                    <a:moveTo>
                      <a:pt x="260" y="445"/>
                    </a:moveTo>
                    <a:lnTo>
                      <a:pt x="101" y="410"/>
                    </a:lnTo>
                    <a:lnTo>
                      <a:pt x="101" y="351"/>
                    </a:lnTo>
                    <a:lnTo>
                      <a:pt x="101" y="351"/>
                    </a:lnTo>
                    <a:lnTo>
                      <a:pt x="90" y="345"/>
                    </a:lnTo>
                    <a:lnTo>
                      <a:pt x="80" y="338"/>
                    </a:lnTo>
                    <a:lnTo>
                      <a:pt x="70" y="331"/>
                    </a:lnTo>
                    <a:lnTo>
                      <a:pt x="60" y="322"/>
                    </a:lnTo>
                    <a:lnTo>
                      <a:pt x="51" y="314"/>
                    </a:lnTo>
                    <a:lnTo>
                      <a:pt x="43" y="304"/>
                    </a:lnTo>
                    <a:lnTo>
                      <a:pt x="35" y="294"/>
                    </a:lnTo>
                    <a:lnTo>
                      <a:pt x="28" y="284"/>
                    </a:lnTo>
                    <a:lnTo>
                      <a:pt x="22" y="273"/>
                    </a:lnTo>
                    <a:lnTo>
                      <a:pt x="16" y="262"/>
                    </a:lnTo>
                    <a:lnTo>
                      <a:pt x="11" y="250"/>
                    </a:lnTo>
                    <a:lnTo>
                      <a:pt x="7" y="238"/>
                    </a:lnTo>
                    <a:lnTo>
                      <a:pt x="4" y="224"/>
                    </a:lnTo>
                    <a:lnTo>
                      <a:pt x="2" y="212"/>
                    </a:lnTo>
                    <a:lnTo>
                      <a:pt x="1" y="198"/>
                    </a:lnTo>
                    <a:lnTo>
                      <a:pt x="0" y="185"/>
                    </a:lnTo>
                    <a:lnTo>
                      <a:pt x="0" y="185"/>
                    </a:lnTo>
                    <a:lnTo>
                      <a:pt x="1" y="166"/>
                    </a:lnTo>
                    <a:lnTo>
                      <a:pt x="4" y="148"/>
                    </a:lnTo>
                    <a:lnTo>
                      <a:pt x="8" y="130"/>
                    </a:lnTo>
                    <a:lnTo>
                      <a:pt x="15" y="113"/>
                    </a:lnTo>
                    <a:lnTo>
                      <a:pt x="22" y="97"/>
                    </a:lnTo>
                    <a:lnTo>
                      <a:pt x="32" y="82"/>
                    </a:lnTo>
                    <a:lnTo>
                      <a:pt x="42" y="67"/>
                    </a:lnTo>
                    <a:lnTo>
                      <a:pt x="54" y="54"/>
                    </a:lnTo>
                    <a:lnTo>
                      <a:pt x="67" y="42"/>
                    </a:lnTo>
                    <a:lnTo>
                      <a:pt x="82" y="32"/>
                    </a:lnTo>
                    <a:lnTo>
                      <a:pt x="97" y="22"/>
                    </a:lnTo>
                    <a:lnTo>
                      <a:pt x="113" y="14"/>
                    </a:lnTo>
                    <a:lnTo>
                      <a:pt x="130" y="8"/>
                    </a:lnTo>
                    <a:lnTo>
                      <a:pt x="148" y="4"/>
                    </a:lnTo>
                    <a:lnTo>
                      <a:pt x="166" y="1"/>
                    </a:lnTo>
                    <a:lnTo>
                      <a:pt x="186" y="0"/>
                    </a:lnTo>
                    <a:lnTo>
                      <a:pt x="186" y="0"/>
                    </a:lnTo>
                    <a:lnTo>
                      <a:pt x="205" y="1"/>
                    </a:lnTo>
                    <a:lnTo>
                      <a:pt x="224" y="4"/>
                    </a:lnTo>
                    <a:lnTo>
                      <a:pt x="241" y="8"/>
                    </a:lnTo>
                    <a:lnTo>
                      <a:pt x="258" y="14"/>
                    </a:lnTo>
                    <a:lnTo>
                      <a:pt x="274" y="22"/>
                    </a:lnTo>
                    <a:lnTo>
                      <a:pt x="290" y="32"/>
                    </a:lnTo>
                    <a:lnTo>
                      <a:pt x="304" y="42"/>
                    </a:lnTo>
                    <a:lnTo>
                      <a:pt x="317" y="54"/>
                    </a:lnTo>
                    <a:lnTo>
                      <a:pt x="329" y="67"/>
                    </a:lnTo>
                    <a:lnTo>
                      <a:pt x="340" y="82"/>
                    </a:lnTo>
                    <a:lnTo>
                      <a:pt x="349" y="97"/>
                    </a:lnTo>
                    <a:lnTo>
                      <a:pt x="357" y="113"/>
                    </a:lnTo>
                    <a:lnTo>
                      <a:pt x="363" y="130"/>
                    </a:lnTo>
                    <a:lnTo>
                      <a:pt x="368" y="148"/>
                    </a:lnTo>
                    <a:lnTo>
                      <a:pt x="370" y="166"/>
                    </a:lnTo>
                    <a:lnTo>
                      <a:pt x="371" y="185"/>
                    </a:lnTo>
                    <a:lnTo>
                      <a:pt x="371" y="185"/>
                    </a:lnTo>
                    <a:lnTo>
                      <a:pt x="371" y="199"/>
                    </a:lnTo>
                    <a:lnTo>
                      <a:pt x="369" y="212"/>
                    </a:lnTo>
                    <a:lnTo>
                      <a:pt x="367" y="225"/>
                    </a:lnTo>
                    <a:lnTo>
                      <a:pt x="364" y="238"/>
                    </a:lnTo>
                    <a:lnTo>
                      <a:pt x="360" y="250"/>
                    </a:lnTo>
                    <a:lnTo>
                      <a:pt x="355" y="262"/>
                    </a:lnTo>
                    <a:lnTo>
                      <a:pt x="349" y="274"/>
                    </a:lnTo>
                    <a:lnTo>
                      <a:pt x="343" y="285"/>
                    </a:lnTo>
                    <a:lnTo>
                      <a:pt x="336" y="295"/>
                    </a:lnTo>
                    <a:lnTo>
                      <a:pt x="328" y="305"/>
                    </a:lnTo>
                    <a:lnTo>
                      <a:pt x="320" y="314"/>
                    </a:lnTo>
                    <a:lnTo>
                      <a:pt x="311" y="323"/>
                    </a:lnTo>
                    <a:lnTo>
                      <a:pt x="301" y="331"/>
                    </a:lnTo>
                    <a:lnTo>
                      <a:pt x="291" y="339"/>
                    </a:lnTo>
                    <a:lnTo>
                      <a:pt x="280" y="346"/>
                    </a:lnTo>
                    <a:lnTo>
                      <a:pt x="269" y="352"/>
                    </a:lnTo>
                    <a:lnTo>
                      <a:pt x="269" y="394"/>
                    </a:lnTo>
                    <a:lnTo>
                      <a:pt x="176" y="371"/>
                    </a:lnTo>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97" name="Line 6"/>
              <p:cNvSpPr>
                <a:spLocks noChangeShapeType="1"/>
              </p:cNvSpPr>
              <p:nvPr/>
            </p:nvSpPr>
            <p:spPr bwMode="auto">
              <a:xfrm flipH="1" flipV="1">
                <a:off x="6850063" y="5551488"/>
                <a:ext cx="252413" cy="55563"/>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98" name="Line 7"/>
              <p:cNvSpPr>
                <a:spLocks noChangeShapeType="1"/>
              </p:cNvSpPr>
              <p:nvPr/>
            </p:nvSpPr>
            <p:spPr bwMode="auto">
              <a:xfrm flipH="1" flipV="1">
                <a:off x="6870700" y="5630863"/>
                <a:ext cx="211138" cy="46038"/>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grpSp>
        <p:nvGrpSpPr>
          <p:cNvPr id="99" name="组合 98"/>
          <p:cNvGrpSpPr/>
          <p:nvPr/>
        </p:nvGrpSpPr>
        <p:grpSpPr>
          <a:xfrm>
            <a:off x="5459149" y="4894008"/>
            <a:ext cx="589280" cy="589280"/>
            <a:chOff x="4366260" y="3337560"/>
            <a:chExt cx="441960" cy="441960"/>
          </a:xfrm>
        </p:grpSpPr>
        <p:sp>
          <p:nvSpPr>
            <p:cNvPr id="100" name="椭圆 99"/>
            <p:cNvSpPr/>
            <p:nvPr/>
          </p:nvSpPr>
          <p:spPr>
            <a:xfrm>
              <a:off x="4366260" y="3337560"/>
              <a:ext cx="441960" cy="441960"/>
            </a:xfrm>
            <a:prstGeom prst="ellipse">
              <a:avLst/>
            </a:prstGeom>
            <a:solidFill>
              <a:srgbClr val="4F91A0"/>
            </a:solidFill>
            <a:ln w="12700" cap="flat" cmpd="sng" algn="ctr">
              <a:solidFill>
                <a:srgbClr val="4F91A0">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HelveticaInserat-Roman-SemiB"/>
                <a:ea typeface="微软雅黑"/>
                <a:cs typeface="+mn-ea"/>
              </a:endParaRPr>
            </a:p>
          </p:txBody>
        </p:sp>
        <p:grpSp>
          <p:nvGrpSpPr>
            <p:cNvPr id="101" name="组合 100"/>
            <p:cNvGrpSpPr/>
            <p:nvPr/>
          </p:nvGrpSpPr>
          <p:grpSpPr>
            <a:xfrm>
              <a:off x="4472927" y="3438635"/>
              <a:ext cx="228626" cy="239810"/>
              <a:chOff x="2847975" y="6135688"/>
              <a:chExt cx="811213" cy="850900"/>
            </a:xfrm>
          </p:grpSpPr>
          <p:sp>
            <p:nvSpPr>
              <p:cNvPr id="102" name="Freeform 8"/>
              <p:cNvSpPr>
                <a:spLocks/>
              </p:cNvSpPr>
              <p:nvPr/>
            </p:nvSpPr>
            <p:spPr bwMode="auto">
              <a:xfrm>
                <a:off x="2847975" y="6135688"/>
                <a:ext cx="811213" cy="463550"/>
              </a:xfrm>
              <a:custGeom>
                <a:avLst/>
                <a:gdLst>
                  <a:gd name="T0" fmla="*/ 245 w 511"/>
                  <a:gd name="T1" fmla="*/ 2 h 292"/>
                  <a:gd name="T2" fmla="*/ 10 w 511"/>
                  <a:gd name="T3" fmla="*/ 129 h 292"/>
                  <a:gd name="T4" fmla="*/ 10 w 511"/>
                  <a:gd name="T5" fmla="*/ 129 h 292"/>
                  <a:gd name="T6" fmla="*/ 6 w 511"/>
                  <a:gd name="T7" fmla="*/ 132 h 292"/>
                  <a:gd name="T8" fmla="*/ 2 w 511"/>
                  <a:gd name="T9" fmla="*/ 136 h 292"/>
                  <a:gd name="T10" fmla="*/ 0 w 511"/>
                  <a:gd name="T11" fmla="*/ 141 h 292"/>
                  <a:gd name="T12" fmla="*/ 0 w 511"/>
                  <a:gd name="T13" fmla="*/ 146 h 292"/>
                  <a:gd name="T14" fmla="*/ 0 w 511"/>
                  <a:gd name="T15" fmla="*/ 151 h 292"/>
                  <a:gd name="T16" fmla="*/ 2 w 511"/>
                  <a:gd name="T17" fmla="*/ 155 h 292"/>
                  <a:gd name="T18" fmla="*/ 6 w 511"/>
                  <a:gd name="T19" fmla="*/ 159 h 292"/>
                  <a:gd name="T20" fmla="*/ 10 w 511"/>
                  <a:gd name="T21" fmla="*/ 163 h 292"/>
                  <a:gd name="T22" fmla="*/ 245 w 511"/>
                  <a:gd name="T23" fmla="*/ 289 h 292"/>
                  <a:gd name="T24" fmla="*/ 245 w 511"/>
                  <a:gd name="T25" fmla="*/ 289 h 292"/>
                  <a:gd name="T26" fmla="*/ 250 w 511"/>
                  <a:gd name="T27" fmla="*/ 291 h 292"/>
                  <a:gd name="T28" fmla="*/ 256 w 511"/>
                  <a:gd name="T29" fmla="*/ 292 h 292"/>
                  <a:gd name="T30" fmla="*/ 261 w 511"/>
                  <a:gd name="T31" fmla="*/ 291 h 292"/>
                  <a:gd name="T32" fmla="*/ 267 w 511"/>
                  <a:gd name="T33" fmla="*/ 289 h 292"/>
                  <a:gd name="T34" fmla="*/ 500 w 511"/>
                  <a:gd name="T35" fmla="*/ 163 h 292"/>
                  <a:gd name="T36" fmla="*/ 500 w 511"/>
                  <a:gd name="T37" fmla="*/ 163 h 292"/>
                  <a:gd name="T38" fmla="*/ 505 w 511"/>
                  <a:gd name="T39" fmla="*/ 159 h 292"/>
                  <a:gd name="T40" fmla="*/ 508 w 511"/>
                  <a:gd name="T41" fmla="*/ 155 h 292"/>
                  <a:gd name="T42" fmla="*/ 510 w 511"/>
                  <a:gd name="T43" fmla="*/ 151 h 292"/>
                  <a:gd name="T44" fmla="*/ 511 w 511"/>
                  <a:gd name="T45" fmla="*/ 146 h 292"/>
                  <a:gd name="T46" fmla="*/ 510 w 511"/>
                  <a:gd name="T47" fmla="*/ 141 h 292"/>
                  <a:gd name="T48" fmla="*/ 508 w 511"/>
                  <a:gd name="T49" fmla="*/ 136 h 292"/>
                  <a:gd name="T50" fmla="*/ 505 w 511"/>
                  <a:gd name="T51" fmla="*/ 132 h 292"/>
                  <a:gd name="T52" fmla="*/ 500 w 511"/>
                  <a:gd name="T53" fmla="*/ 129 h 292"/>
                  <a:gd name="T54" fmla="*/ 267 w 511"/>
                  <a:gd name="T55" fmla="*/ 2 h 292"/>
                  <a:gd name="T56" fmla="*/ 267 w 511"/>
                  <a:gd name="T57" fmla="*/ 2 h 292"/>
                  <a:gd name="T58" fmla="*/ 261 w 511"/>
                  <a:gd name="T59" fmla="*/ 0 h 292"/>
                  <a:gd name="T60" fmla="*/ 256 w 511"/>
                  <a:gd name="T61" fmla="*/ 0 h 292"/>
                  <a:gd name="T62" fmla="*/ 250 w 511"/>
                  <a:gd name="T63" fmla="*/ 0 h 292"/>
                  <a:gd name="T64" fmla="*/ 245 w 511"/>
                  <a:gd name="T65" fmla="*/ 2 h 292"/>
                  <a:gd name="T66" fmla="*/ 245 w 511"/>
                  <a:gd name="T67" fmla="*/ 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1" h="292">
                    <a:moveTo>
                      <a:pt x="245" y="2"/>
                    </a:moveTo>
                    <a:lnTo>
                      <a:pt x="10" y="129"/>
                    </a:lnTo>
                    <a:lnTo>
                      <a:pt x="10" y="129"/>
                    </a:lnTo>
                    <a:lnTo>
                      <a:pt x="6" y="132"/>
                    </a:lnTo>
                    <a:lnTo>
                      <a:pt x="2" y="136"/>
                    </a:lnTo>
                    <a:lnTo>
                      <a:pt x="0" y="141"/>
                    </a:lnTo>
                    <a:lnTo>
                      <a:pt x="0" y="146"/>
                    </a:lnTo>
                    <a:lnTo>
                      <a:pt x="0" y="151"/>
                    </a:lnTo>
                    <a:lnTo>
                      <a:pt x="2" y="155"/>
                    </a:lnTo>
                    <a:lnTo>
                      <a:pt x="6" y="159"/>
                    </a:lnTo>
                    <a:lnTo>
                      <a:pt x="10" y="163"/>
                    </a:lnTo>
                    <a:lnTo>
                      <a:pt x="245" y="289"/>
                    </a:lnTo>
                    <a:lnTo>
                      <a:pt x="245" y="289"/>
                    </a:lnTo>
                    <a:lnTo>
                      <a:pt x="250" y="291"/>
                    </a:lnTo>
                    <a:lnTo>
                      <a:pt x="256" y="292"/>
                    </a:lnTo>
                    <a:lnTo>
                      <a:pt x="261" y="291"/>
                    </a:lnTo>
                    <a:lnTo>
                      <a:pt x="267" y="289"/>
                    </a:lnTo>
                    <a:lnTo>
                      <a:pt x="500" y="163"/>
                    </a:lnTo>
                    <a:lnTo>
                      <a:pt x="500" y="163"/>
                    </a:lnTo>
                    <a:lnTo>
                      <a:pt x="505" y="159"/>
                    </a:lnTo>
                    <a:lnTo>
                      <a:pt x="508" y="155"/>
                    </a:lnTo>
                    <a:lnTo>
                      <a:pt x="510" y="151"/>
                    </a:lnTo>
                    <a:lnTo>
                      <a:pt x="511" y="146"/>
                    </a:lnTo>
                    <a:lnTo>
                      <a:pt x="510" y="141"/>
                    </a:lnTo>
                    <a:lnTo>
                      <a:pt x="508" y="136"/>
                    </a:lnTo>
                    <a:lnTo>
                      <a:pt x="505" y="132"/>
                    </a:lnTo>
                    <a:lnTo>
                      <a:pt x="500" y="129"/>
                    </a:lnTo>
                    <a:lnTo>
                      <a:pt x="267" y="2"/>
                    </a:lnTo>
                    <a:lnTo>
                      <a:pt x="267" y="2"/>
                    </a:lnTo>
                    <a:lnTo>
                      <a:pt x="261" y="0"/>
                    </a:lnTo>
                    <a:lnTo>
                      <a:pt x="256" y="0"/>
                    </a:lnTo>
                    <a:lnTo>
                      <a:pt x="250" y="0"/>
                    </a:lnTo>
                    <a:lnTo>
                      <a:pt x="245" y="2"/>
                    </a:lnTo>
                    <a:lnTo>
                      <a:pt x="245" y="2"/>
                    </a:lnTo>
                    <a:close/>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03" name="Freeform 9"/>
              <p:cNvSpPr>
                <a:spLocks/>
              </p:cNvSpPr>
              <p:nvPr/>
            </p:nvSpPr>
            <p:spPr bwMode="auto">
              <a:xfrm>
                <a:off x="2847975" y="6505575"/>
                <a:ext cx="811213" cy="295275"/>
              </a:xfrm>
              <a:custGeom>
                <a:avLst/>
                <a:gdLst>
                  <a:gd name="T0" fmla="*/ 51 w 511"/>
                  <a:gd name="T1" fmla="*/ 0 h 186"/>
                  <a:gd name="T2" fmla="*/ 10 w 511"/>
                  <a:gd name="T3" fmla="*/ 22 h 186"/>
                  <a:gd name="T4" fmla="*/ 10 w 511"/>
                  <a:gd name="T5" fmla="*/ 22 h 186"/>
                  <a:gd name="T6" fmla="*/ 6 w 511"/>
                  <a:gd name="T7" fmla="*/ 25 h 186"/>
                  <a:gd name="T8" fmla="*/ 2 w 511"/>
                  <a:gd name="T9" fmla="*/ 30 h 186"/>
                  <a:gd name="T10" fmla="*/ 0 w 511"/>
                  <a:gd name="T11" fmla="*/ 34 h 186"/>
                  <a:gd name="T12" fmla="*/ 0 w 511"/>
                  <a:gd name="T13" fmla="*/ 39 h 186"/>
                  <a:gd name="T14" fmla="*/ 0 w 511"/>
                  <a:gd name="T15" fmla="*/ 44 h 186"/>
                  <a:gd name="T16" fmla="*/ 2 w 511"/>
                  <a:gd name="T17" fmla="*/ 49 h 186"/>
                  <a:gd name="T18" fmla="*/ 6 w 511"/>
                  <a:gd name="T19" fmla="*/ 53 h 186"/>
                  <a:gd name="T20" fmla="*/ 10 w 511"/>
                  <a:gd name="T21" fmla="*/ 56 h 186"/>
                  <a:gd name="T22" fmla="*/ 245 w 511"/>
                  <a:gd name="T23" fmla="*/ 183 h 186"/>
                  <a:gd name="T24" fmla="*/ 245 w 511"/>
                  <a:gd name="T25" fmla="*/ 183 h 186"/>
                  <a:gd name="T26" fmla="*/ 250 w 511"/>
                  <a:gd name="T27" fmla="*/ 185 h 186"/>
                  <a:gd name="T28" fmla="*/ 256 w 511"/>
                  <a:gd name="T29" fmla="*/ 186 h 186"/>
                  <a:gd name="T30" fmla="*/ 261 w 511"/>
                  <a:gd name="T31" fmla="*/ 185 h 186"/>
                  <a:gd name="T32" fmla="*/ 267 w 511"/>
                  <a:gd name="T33" fmla="*/ 183 h 186"/>
                  <a:gd name="T34" fmla="*/ 500 w 511"/>
                  <a:gd name="T35" fmla="*/ 56 h 186"/>
                  <a:gd name="T36" fmla="*/ 500 w 511"/>
                  <a:gd name="T37" fmla="*/ 56 h 186"/>
                  <a:gd name="T38" fmla="*/ 505 w 511"/>
                  <a:gd name="T39" fmla="*/ 53 h 186"/>
                  <a:gd name="T40" fmla="*/ 508 w 511"/>
                  <a:gd name="T41" fmla="*/ 49 h 186"/>
                  <a:gd name="T42" fmla="*/ 510 w 511"/>
                  <a:gd name="T43" fmla="*/ 44 h 186"/>
                  <a:gd name="T44" fmla="*/ 511 w 511"/>
                  <a:gd name="T45" fmla="*/ 39 h 186"/>
                  <a:gd name="T46" fmla="*/ 510 w 511"/>
                  <a:gd name="T47" fmla="*/ 34 h 186"/>
                  <a:gd name="T48" fmla="*/ 508 w 511"/>
                  <a:gd name="T49" fmla="*/ 30 h 186"/>
                  <a:gd name="T50" fmla="*/ 505 w 511"/>
                  <a:gd name="T51" fmla="*/ 25 h 186"/>
                  <a:gd name="T52" fmla="*/ 500 w 511"/>
                  <a:gd name="T53" fmla="*/ 22 h 186"/>
                  <a:gd name="T54" fmla="*/ 459 w 511"/>
                  <a:gd name="T55"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6">
                    <a:moveTo>
                      <a:pt x="51" y="0"/>
                    </a:moveTo>
                    <a:lnTo>
                      <a:pt x="10" y="22"/>
                    </a:lnTo>
                    <a:lnTo>
                      <a:pt x="10" y="22"/>
                    </a:lnTo>
                    <a:lnTo>
                      <a:pt x="6" y="25"/>
                    </a:lnTo>
                    <a:lnTo>
                      <a:pt x="2" y="30"/>
                    </a:lnTo>
                    <a:lnTo>
                      <a:pt x="0" y="34"/>
                    </a:lnTo>
                    <a:lnTo>
                      <a:pt x="0" y="39"/>
                    </a:lnTo>
                    <a:lnTo>
                      <a:pt x="0" y="44"/>
                    </a:lnTo>
                    <a:lnTo>
                      <a:pt x="2" y="49"/>
                    </a:lnTo>
                    <a:lnTo>
                      <a:pt x="6" y="53"/>
                    </a:lnTo>
                    <a:lnTo>
                      <a:pt x="10" y="56"/>
                    </a:lnTo>
                    <a:lnTo>
                      <a:pt x="245" y="183"/>
                    </a:lnTo>
                    <a:lnTo>
                      <a:pt x="245" y="183"/>
                    </a:lnTo>
                    <a:lnTo>
                      <a:pt x="250" y="185"/>
                    </a:lnTo>
                    <a:lnTo>
                      <a:pt x="256" y="186"/>
                    </a:lnTo>
                    <a:lnTo>
                      <a:pt x="261" y="185"/>
                    </a:lnTo>
                    <a:lnTo>
                      <a:pt x="267" y="183"/>
                    </a:lnTo>
                    <a:lnTo>
                      <a:pt x="500" y="56"/>
                    </a:lnTo>
                    <a:lnTo>
                      <a:pt x="500" y="56"/>
                    </a:lnTo>
                    <a:lnTo>
                      <a:pt x="505" y="53"/>
                    </a:lnTo>
                    <a:lnTo>
                      <a:pt x="508" y="49"/>
                    </a:lnTo>
                    <a:lnTo>
                      <a:pt x="510" y="44"/>
                    </a:lnTo>
                    <a:lnTo>
                      <a:pt x="511" y="39"/>
                    </a:lnTo>
                    <a:lnTo>
                      <a:pt x="510" y="34"/>
                    </a:lnTo>
                    <a:lnTo>
                      <a:pt x="508" y="30"/>
                    </a:lnTo>
                    <a:lnTo>
                      <a:pt x="505" y="25"/>
                    </a:lnTo>
                    <a:lnTo>
                      <a:pt x="500" y="22"/>
                    </a:lnTo>
                    <a:lnTo>
                      <a:pt x="459" y="0"/>
                    </a:lnTo>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04" name="Freeform 10"/>
              <p:cNvSpPr>
                <a:spLocks/>
              </p:cNvSpPr>
              <p:nvPr/>
            </p:nvSpPr>
            <p:spPr bwMode="auto">
              <a:xfrm>
                <a:off x="2847975" y="6692900"/>
                <a:ext cx="811213" cy="293688"/>
              </a:xfrm>
              <a:custGeom>
                <a:avLst/>
                <a:gdLst>
                  <a:gd name="T0" fmla="*/ 51 w 511"/>
                  <a:gd name="T1" fmla="*/ 0 h 185"/>
                  <a:gd name="T2" fmla="*/ 10 w 511"/>
                  <a:gd name="T3" fmla="*/ 22 h 185"/>
                  <a:gd name="T4" fmla="*/ 10 w 511"/>
                  <a:gd name="T5" fmla="*/ 22 h 185"/>
                  <a:gd name="T6" fmla="*/ 6 w 511"/>
                  <a:gd name="T7" fmla="*/ 25 h 185"/>
                  <a:gd name="T8" fmla="*/ 2 w 511"/>
                  <a:gd name="T9" fmla="*/ 29 h 185"/>
                  <a:gd name="T10" fmla="*/ 0 w 511"/>
                  <a:gd name="T11" fmla="*/ 34 h 185"/>
                  <a:gd name="T12" fmla="*/ 0 w 511"/>
                  <a:gd name="T13" fmla="*/ 39 h 185"/>
                  <a:gd name="T14" fmla="*/ 0 w 511"/>
                  <a:gd name="T15" fmla="*/ 44 h 185"/>
                  <a:gd name="T16" fmla="*/ 2 w 511"/>
                  <a:gd name="T17" fmla="*/ 48 h 185"/>
                  <a:gd name="T18" fmla="*/ 6 w 511"/>
                  <a:gd name="T19" fmla="*/ 52 h 185"/>
                  <a:gd name="T20" fmla="*/ 10 w 511"/>
                  <a:gd name="T21" fmla="*/ 56 h 185"/>
                  <a:gd name="T22" fmla="*/ 245 w 511"/>
                  <a:gd name="T23" fmla="*/ 182 h 185"/>
                  <a:gd name="T24" fmla="*/ 245 w 511"/>
                  <a:gd name="T25" fmla="*/ 182 h 185"/>
                  <a:gd name="T26" fmla="*/ 250 w 511"/>
                  <a:gd name="T27" fmla="*/ 184 h 185"/>
                  <a:gd name="T28" fmla="*/ 256 w 511"/>
                  <a:gd name="T29" fmla="*/ 185 h 185"/>
                  <a:gd name="T30" fmla="*/ 261 w 511"/>
                  <a:gd name="T31" fmla="*/ 184 h 185"/>
                  <a:gd name="T32" fmla="*/ 267 w 511"/>
                  <a:gd name="T33" fmla="*/ 182 h 185"/>
                  <a:gd name="T34" fmla="*/ 500 w 511"/>
                  <a:gd name="T35" fmla="*/ 56 h 185"/>
                  <a:gd name="T36" fmla="*/ 500 w 511"/>
                  <a:gd name="T37" fmla="*/ 56 h 185"/>
                  <a:gd name="T38" fmla="*/ 505 w 511"/>
                  <a:gd name="T39" fmla="*/ 52 h 185"/>
                  <a:gd name="T40" fmla="*/ 508 w 511"/>
                  <a:gd name="T41" fmla="*/ 48 h 185"/>
                  <a:gd name="T42" fmla="*/ 510 w 511"/>
                  <a:gd name="T43" fmla="*/ 44 h 185"/>
                  <a:gd name="T44" fmla="*/ 511 w 511"/>
                  <a:gd name="T45" fmla="*/ 39 h 185"/>
                  <a:gd name="T46" fmla="*/ 510 w 511"/>
                  <a:gd name="T47" fmla="*/ 34 h 185"/>
                  <a:gd name="T48" fmla="*/ 508 w 511"/>
                  <a:gd name="T49" fmla="*/ 29 h 185"/>
                  <a:gd name="T50" fmla="*/ 505 w 511"/>
                  <a:gd name="T51" fmla="*/ 25 h 185"/>
                  <a:gd name="T52" fmla="*/ 500 w 511"/>
                  <a:gd name="T53" fmla="*/ 22 h 185"/>
                  <a:gd name="T54" fmla="*/ 459 w 511"/>
                  <a:gd name="T55"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5">
                    <a:moveTo>
                      <a:pt x="51" y="0"/>
                    </a:moveTo>
                    <a:lnTo>
                      <a:pt x="10" y="22"/>
                    </a:lnTo>
                    <a:lnTo>
                      <a:pt x="10" y="22"/>
                    </a:lnTo>
                    <a:lnTo>
                      <a:pt x="6" y="25"/>
                    </a:lnTo>
                    <a:lnTo>
                      <a:pt x="2" y="29"/>
                    </a:lnTo>
                    <a:lnTo>
                      <a:pt x="0" y="34"/>
                    </a:lnTo>
                    <a:lnTo>
                      <a:pt x="0" y="39"/>
                    </a:lnTo>
                    <a:lnTo>
                      <a:pt x="0" y="44"/>
                    </a:lnTo>
                    <a:lnTo>
                      <a:pt x="2" y="48"/>
                    </a:lnTo>
                    <a:lnTo>
                      <a:pt x="6" y="52"/>
                    </a:lnTo>
                    <a:lnTo>
                      <a:pt x="10" y="56"/>
                    </a:lnTo>
                    <a:lnTo>
                      <a:pt x="245" y="182"/>
                    </a:lnTo>
                    <a:lnTo>
                      <a:pt x="245" y="182"/>
                    </a:lnTo>
                    <a:lnTo>
                      <a:pt x="250" y="184"/>
                    </a:lnTo>
                    <a:lnTo>
                      <a:pt x="256" y="185"/>
                    </a:lnTo>
                    <a:lnTo>
                      <a:pt x="261" y="184"/>
                    </a:lnTo>
                    <a:lnTo>
                      <a:pt x="267" y="182"/>
                    </a:lnTo>
                    <a:lnTo>
                      <a:pt x="500" y="56"/>
                    </a:lnTo>
                    <a:lnTo>
                      <a:pt x="500" y="56"/>
                    </a:lnTo>
                    <a:lnTo>
                      <a:pt x="505" y="52"/>
                    </a:lnTo>
                    <a:lnTo>
                      <a:pt x="508" y="48"/>
                    </a:lnTo>
                    <a:lnTo>
                      <a:pt x="510" y="44"/>
                    </a:lnTo>
                    <a:lnTo>
                      <a:pt x="511" y="39"/>
                    </a:lnTo>
                    <a:lnTo>
                      <a:pt x="510" y="34"/>
                    </a:lnTo>
                    <a:lnTo>
                      <a:pt x="508" y="29"/>
                    </a:lnTo>
                    <a:lnTo>
                      <a:pt x="505" y="25"/>
                    </a:lnTo>
                    <a:lnTo>
                      <a:pt x="500" y="22"/>
                    </a:lnTo>
                    <a:lnTo>
                      <a:pt x="459" y="0"/>
                    </a:lnTo>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grpSp>
        <p:nvGrpSpPr>
          <p:cNvPr id="105" name="组合 104"/>
          <p:cNvGrpSpPr/>
          <p:nvPr/>
        </p:nvGrpSpPr>
        <p:grpSpPr>
          <a:xfrm>
            <a:off x="10396910" y="2117364"/>
            <a:ext cx="589280" cy="589280"/>
            <a:chOff x="8069580" y="1255077"/>
            <a:chExt cx="441960" cy="441960"/>
          </a:xfrm>
        </p:grpSpPr>
        <p:sp>
          <p:nvSpPr>
            <p:cNvPr id="106" name="椭圆 105"/>
            <p:cNvSpPr/>
            <p:nvPr/>
          </p:nvSpPr>
          <p:spPr>
            <a:xfrm>
              <a:off x="8069580" y="1255077"/>
              <a:ext cx="441960" cy="441960"/>
            </a:xfrm>
            <a:prstGeom prst="ellipse">
              <a:avLst/>
            </a:prstGeom>
            <a:solidFill>
              <a:srgbClr val="79B0BD"/>
            </a:solidFill>
            <a:ln w="12700" cap="flat" cmpd="sng" algn="ctr">
              <a:solidFill>
                <a:srgbClr val="79B0BD">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nvGrpSpPr>
            <p:cNvPr id="107" name="组合 106"/>
            <p:cNvGrpSpPr/>
            <p:nvPr/>
          </p:nvGrpSpPr>
          <p:grpSpPr>
            <a:xfrm>
              <a:off x="8168640" y="1356151"/>
              <a:ext cx="243840" cy="239812"/>
              <a:chOff x="5294313" y="6135688"/>
              <a:chExt cx="865188" cy="850900"/>
            </a:xfrm>
          </p:grpSpPr>
          <p:sp>
            <p:nvSpPr>
              <p:cNvPr id="108" name="Freeform 28"/>
              <p:cNvSpPr>
                <a:spLocks/>
              </p:cNvSpPr>
              <p:nvPr/>
            </p:nvSpPr>
            <p:spPr bwMode="auto">
              <a:xfrm>
                <a:off x="5495925" y="6199188"/>
                <a:ext cx="463550" cy="544513"/>
              </a:xfrm>
              <a:custGeom>
                <a:avLst/>
                <a:gdLst>
                  <a:gd name="T0" fmla="*/ 292 w 292"/>
                  <a:gd name="T1" fmla="*/ 0 h 343"/>
                  <a:gd name="T2" fmla="*/ 292 w 292"/>
                  <a:gd name="T3" fmla="*/ 0 h 343"/>
                  <a:gd name="T4" fmla="*/ 292 w 292"/>
                  <a:gd name="T5" fmla="*/ 170 h 343"/>
                  <a:gd name="T6" fmla="*/ 292 w 292"/>
                  <a:gd name="T7" fmla="*/ 170 h 343"/>
                  <a:gd name="T8" fmla="*/ 291 w 292"/>
                  <a:gd name="T9" fmla="*/ 177 h 343"/>
                  <a:gd name="T10" fmla="*/ 290 w 292"/>
                  <a:gd name="T11" fmla="*/ 186 h 343"/>
                  <a:gd name="T12" fmla="*/ 287 w 292"/>
                  <a:gd name="T13" fmla="*/ 195 h 343"/>
                  <a:gd name="T14" fmla="*/ 283 w 292"/>
                  <a:gd name="T15" fmla="*/ 206 h 343"/>
                  <a:gd name="T16" fmla="*/ 278 w 292"/>
                  <a:gd name="T17" fmla="*/ 217 h 343"/>
                  <a:gd name="T18" fmla="*/ 272 w 292"/>
                  <a:gd name="T19" fmla="*/ 229 h 343"/>
                  <a:gd name="T20" fmla="*/ 264 w 292"/>
                  <a:gd name="T21" fmla="*/ 242 h 343"/>
                  <a:gd name="T22" fmla="*/ 256 w 292"/>
                  <a:gd name="T23" fmla="*/ 255 h 343"/>
                  <a:gd name="T24" fmla="*/ 246 w 292"/>
                  <a:gd name="T25" fmla="*/ 267 h 343"/>
                  <a:gd name="T26" fmla="*/ 235 w 292"/>
                  <a:gd name="T27" fmla="*/ 281 h 343"/>
                  <a:gd name="T28" fmla="*/ 223 w 292"/>
                  <a:gd name="T29" fmla="*/ 293 h 343"/>
                  <a:gd name="T30" fmla="*/ 210 w 292"/>
                  <a:gd name="T31" fmla="*/ 305 h 343"/>
                  <a:gd name="T32" fmla="*/ 196 w 292"/>
                  <a:gd name="T33" fmla="*/ 316 h 343"/>
                  <a:gd name="T34" fmla="*/ 180 w 292"/>
                  <a:gd name="T35" fmla="*/ 326 h 343"/>
                  <a:gd name="T36" fmla="*/ 164 w 292"/>
                  <a:gd name="T37" fmla="*/ 335 h 343"/>
                  <a:gd name="T38" fmla="*/ 146 w 292"/>
                  <a:gd name="T39" fmla="*/ 343 h 343"/>
                  <a:gd name="T40" fmla="*/ 146 w 292"/>
                  <a:gd name="T41" fmla="*/ 343 h 343"/>
                  <a:gd name="T42" fmla="*/ 129 w 292"/>
                  <a:gd name="T43" fmla="*/ 335 h 343"/>
                  <a:gd name="T44" fmla="*/ 111 w 292"/>
                  <a:gd name="T45" fmla="*/ 326 h 343"/>
                  <a:gd name="T46" fmla="*/ 96 w 292"/>
                  <a:gd name="T47" fmla="*/ 316 h 343"/>
                  <a:gd name="T48" fmla="*/ 82 w 292"/>
                  <a:gd name="T49" fmla="*/ 305 h 343"/>
                  <a:gd name="T50" fmla="*/ 69 w 292"/>
                  <a:gd name="T51" fmla="*/ 293 h 343"/>
                  <a:gd name="T52" fmla="*/ 57 w 292"/>
                  <a:gd name="T53" fmla="*/ 281 h 343"/>
                  <a:gd name="T54" fmla="*/ 46 w 292"/>
                  <a:gd name="T55" fmla="*/ 267 h 343"/>
                  <a:gd name="T56" fmla="*/ 36 w 292"/>
                  <a:gd name="T57" fmla="*/ 255 h 343"/>
                  <a:gd name="T58" fmla="*/ 28 w 292"/>
                  <a:gd name="T59" fmla="*/ 242 h 343"/>
                  <a:gd name="T60" fmla="*/ 20 w 292"/>
                  <a:gd name="T61" fmla="*/ 229 h 343"/>
                  <a:gd name="T62" fmla="*/ 14 w 292"/>
                  <a:gd name="T63" fmla="*/ 217 h 343"/>
                  <a:gd name="T64" fmla="*/ 9 w 292"/>
                  <a:gd name="T65" fmla="*/ 206 h 343"/>
                  <a:gd name="T66" fmla="*/ 5 w 292"/>
                  <a:gd name="T67" fmla="*/ 195 h 343"/>
                  <a:gd name="T68" fmla="*/ 2 w 292"/>
                  <a:gd name="T69" fmla="*/ 186 h 343"/>
                  <a:gd name="T70" fmla="*/ 0 w 292"/>
                  <a:gd name="T71" fmla="*/ 177 h 343"/>
                  <a:gd name="T72" fmla="*/ 0 w 292"/>
                  <a:gd name="T73" fmla="*/ 170 h 343"/>
                  <a:gd name="T74" fmla="*/ 0 w 292"/>
                  <a:gd name="T75" fmla="*/ 170 h 343"/>
                  <a:gd name="T76" fmla="*/ 0 w 292"/>
                  <a:gd name="T77"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2" h="343">
                    <a:moveTo>
                      <a:pt x="292" y="0"/>
                    </a:moveTo>
                    <a:lnTo>
                      <a:pt x="292" y="0"/>
                    </a:lnTo>
                    <a:lnTo>
                      <a:pt x="292" y="170"/>
                    </a:lnTo>
                    <a:lnTo>
                      <a:pt x="292" y="170"/>
                    </a:lnTo>
                    <a:lnTo>
                      <a:pt x="291" y="177"/>
                    </a:lnTo>
                    <a:lnTo>
                      <a:pt x="290" y="186"/>
                    </a:lnTo>
                    <a:lnTo>
                      <a:pt x="287" y="195"/>
                    </a:lnTo>
                    <a:lnTo>
                      <a:pt x="283" y="206"/>
                    </a:lnTo>
                    <a:lnTo>
                      <a:pt x="278" y="217"/>
                    </a:lnTo>
                    <a:lnTo>
                      <a:pt x="272" y="229"/>
                    </a:lnTo>
                    <a:lnTo>
                      <a:pt x="264" y="242"/>
                    </a:lnTo>
                    <a:lnTo>
                      <a:pt x="256" y="255"/>
                    </a:lnTo>
                    <a:lnTo>
                      <a:pt x="246" y="267"/>
                    </a:lnTo>
                    <a:lnTo>
                      <a:pt x="235" y="281"/>
                    </a:lnTo>
                    <a:lnTo>
                      <a:pt x="223" y="293"/>
                    </a:lnTo>
                    <a:lnTo>
                      <a:pt x="210" y="305"/>
                    </a:lnTo>
                    <a:lnTo>
                      <a:pt x="196" y="316"/>
                    </a:lnTo>
                    <a:lnTo>
                      <a:pt x="180" y="326"/>
                    </a:lnTo>
                    <a:lnTo>
                      <a:pt x="164" y="335"/>
                    </a:lnTo>
                    <a:lnTo>
                      <a:pt x="146" y="343"/>
                    </a:lnTo>
                    <a:lnTo>
                      <a:pt x="146" y="343"/>
                    </a:lnTo>
                    <a:lnTo>
                      <a:pt x="129" y="335"/>
                    </a:lnTo>
                    <a:lnTo>
                      <a:pt x="111" y="326"/>
                    </a:lnTo>
                    <a:lnTo>
                      <a:pt x="96" y="316"/>
                    </a:lnTo>
                    <a:lnTo>
                      <a:pt x="82" y="305"/>
                    </a:lnTo>
                    <a:lnTo>
                      <a:pt x="69" y="293"/>
                    </a:lnTo>
                    <a:lnTo>
                      <a:pt x="57" y="281"/>
                    </a:lnTo>
                    <a:lnTo>
                      <a:pt x="46" y="267"/>
                    </a:lnTo>
                    <a:lnTo>
                      <a:pt x="36" y="255"/>
                    </a:lnTo>
                    <a:lnTo>
                      <a:pt x="28" y="242"/>
                    </a:lnTo>
                    <a:lnTo>
                      <a:pt x="20" y="229"/>
                    </a:lnTo>
                    <a:lnTo>
                      <a:pt x="14" y="217"/>
                    </a:lnTo>
                    <a:lnTo>
                      <a:pt x="9" y="206"/>
                    </a:lnTo>
                    <a:lnTo>
                      <a:pt x="5" y="195"/>
                    </a:lnTo>
                    <a:lnTo>
                      <a:pt x="2" y="186"/>
                    </a:lnTo>
                    <a:lnTo>
                      <a:pt x="0" y="177"/>
                    </a:lnTo>
                    <a:lnTo>
                      <a:pt x="0" y="170"/>
                    </a:lnTo>
                    <a:lnTo>
                      <a:pt x="0" y="170"/>
                    </a:lnTo>
                    <a:lnTo>
                      <a:pt x="0" y="0"/>
                    </a:lnTo>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09" name="Freeform 29"/>
              <p:cNvSpPr>
                <a:spLocks/>
              </p:cNvSpPr>
              <p:nvPr/>
            </p:nvSpPr>
            <p:spPr bwMode="auto">
              <a:xfrm>
                <a:off x="5294313" y="6199188"/>
                <a:ext cx="865188" cy="334963"/>
              </a:xfrm>
              <a:custGeom>
                <a:avLst/>
                <a:gdLst>
                  <a:gd name="T0" fmla="*/ 447 w 545"/>
                  <a:gd name="T1" fmla="*/ 211 h 211"/>
                  <a:gd name="T2" fmla="*/ 447 w 545"/>
                  <a:gd name="T3" fmla="*/ 211 h 211"/>
                  <a:gd name="T4" fmla="*/ 462 w 545"/>
                  <a:gd name="T5" fmla="*/ 200 h 211"/>
                  <a:gd name="T6" fmla="*/ 478 w 545"/>
                  <a:gd name="T7" fmla="*/ 187 h 211"/>
                  <a:gd name="T8" fmla="*/ 496 w 545"/>
                  <a:gd name="T9" fmla="*/ 170 h 211"/>
                  <a:gd name="T10" fmla="*/ 505 w 545"/>
                  <a:gd name="T11" fmla="*/ 160 h 211"/>
                  <a:gd name="T12" fmla="*/ 514 w 545"/>
                  <a:gd name="T13" fmla="*/ 150 h 211"/>
                  <a:gd name="T14" fmla="*/ 523 w 545"/>
                  <a:gd name="T15" fmla="*/ 138 h 211"/>
                  <a:gd name="T16" fmla="*/ 530 w 545"/>
                  <a:gd name="T17" fmla="*/ 126 h 211"/>
                  <a:gd name="T18" fmla="*/ 536 w 545"/>
                  <a:gd name="T19" fmla="*/ 114 h 211"/>
                  <a:gd name="T20" fmla="*/ 541 w 545"/>
                  <a:gd name="T21" fmla="*/ 101 h 211"/>
                  <a:gd name="T22" fmla="*/ 544 w 545"/>
                  <a:gd name="T23" fmla="*/ 87 h 211"/>
                  <a:gd name="T24" fmla="*/ 545 w 545"/>
                  <a:gd name="T25" fmla="*/ 74 h 211"/>
                  <a:gd name="T26" fmla="*/ 545 w 545"/>
                  <a:gd name="T27" fmla="*/ 74 h 211"/>
                  <a:gd name="T28" fmla="*/ 544 w 545"/>
                  <a:gd name="T29" fmla="*/ 60 h 211"/>
                  <a:gd name="T30" fmla="*/ 541 w 545"/>
                  <a:gd name="T31" fmla="*/ 49 h 211"/>
                  <a:gd name="T32" fmla="*/ 536 w 545"/>
                  <a:gd name="T33" fmla="*/ 39 h 211"/>
                  <a:gd name="T34" fmla="*/ 530 w 545"/>
                  <a:gd name="T35" fmla="*/ 30 h 211"/>
                  <a:gd name="T36" fmla="*/ 522 w 545"/>
                  <a:gd name="T37" fmla="*/ 23 h 211"/>
                  <a:gd name="T38" fmla="*/ 512 w 545"/>
                  <a:gd name="T39" fmla="*/ 17 h 211"/>
                  <a:gd name="T40" fmla="*/ 502 w 545"/>
                  <a:gd name="T41" fmla="*/ 12 h 211"/>
                  <a:gd name="T42" fmla="*/ 491 w 545"/>
                  <a:gd name="T43" fmla="*/ 9 h 211"/>
                  <a:gd name="T44" fmla="*/ 479 w 545"/>
                  <a:gd name="T45" fmla="*/ 6 h 211"/>
                  <a:gd name="T46" fmla="*/ 467 w 545"/>
                  <a:gd name="T47" fmla="*/ 3 h 211"/>
                  <a:gd name="T48" fmla="*/ 442 w 545"/>
                  <a:gd name="T49" fmla="*/ 1 h 211"/>
                  <a:gd name="T50" fmla="*/ 418 w 545"/>
                  <a:gd name="T51" fmla="*/ 0 h 211"/>
                  <a:gd name="T52" fmla="*/ 395 w 545"/>
                  <a:gd name="T53" fmla="*/ 0 h 211"/>
                  <a:gd name="T54" fmla="*/ 395 w 545"/>
                  <a:gd name="T55" fmla="*/ 0 h 211"/>
                  <a:gd name="T56" fmla="*/ 273 w 545"/>
                  <a:gd name="T57" fmla="*/ 0 h 211"/>
                  <a:gd name="T58" fmla="*/ 273 w 545"/>
                  <a:gd name="T59" fmla="*/ 0 h 211"/>
                  <a:gd name="T60" fmla="*/ 150 w 545"/>
                  <a:gd name="T61" fmla="*/ 0 h 211"/>
                  <a:gd name="T62" fmla="*/ 150 w 545"/>
                  <a:gd name="T63" fmla="*/ 0 h 211"/>
                  <a:gd name="T64" fmla="*/ 128 w 545"/>
                  <a:gd name="T65" fmla="*/ 0 h 211"/>
                  <a:gd name="T66" fmla="*/ 104 w 545"/>
                  <a:gd name="T67" fmla="*/ 1 h 211"/>
                  <a:gd name="T68" fmla="*/ 79 w 545"/>
                  <a:gd name="T69" fmla="*/ 3 h 211"/>
                  <a:gd name="T70" fmla="*/ 67 w 545"/>
                  <a:gd name="T71" fmla="*/ 6 h 211"/>
                  <a:gd name="T72" fmla="*/ 55 w 545"/>
                  <a:gd name="T73" fmla="*/ 9 h 211"/>
                  <a:gd name="T74" fmla="*/ 44 w 545"/>
                  <a:gd name="T75" fmla="*/ 12 h 211"/>
                  <a:gd name="T76" fmla="*/ 33 w 545"/>
                  <a:gd name="T77" fmla="*/ 17 h 211"/>
                  <a:gd name="T78" fmla="*/ 24 w 545"/>
                  <a:gd name="T79" fmla="*/ 23 h 211"/>
                  <a:gd name="T80" fmla="*/ 16 w 545"/>
                  <a:gd name="T81" fmla="*/ 30 h 211"/>
                  <a:gd name="T82" fmla="*/ 9 w 545"/>
                  <a:gd name="T83" fmla="*/ 39 h 211"/>
                  <a:gd name="T84" fmla="*/ 4 w 545"/>
                  <a:gd name="T85" fmla="*/ 49 h 211"/>
                  <a:gd name="T86" fmla="*/ 1 w 545"/>
                  <a:gd name="T87" fmla="*/ 60 h 211"/>
                  <a:gd name="T88" fmla="*/ 0 w 545"/>
                  <a:gd name="T89" fmla="*/ 74 h 211"/>
                  <a:gd name="T90" fmla="*/ 0 w 545"/>
                  <a:gd name="T91" fmla="*/ 74 h 211"/>
                  <a:gd name="T92" fmla="*/ 1 w 545"/>
                  <a:gd name="T93" fmla="*/ 87 h 211"/>
                  <a:gd name="T94" fmla="*/ 5 w 545"/>
                  <a:gd name="T95" fmla="*/ 101 h 211"/>
                  <a:gd name="T96" fmla="*/ 9 w 545"/>
                  <a:gd name="T97" fmla="*/ 114 h 211"/>
                  <a:gd name="T98" fmla="*/ 16 w 545"/>
                  <a:gd name="T99" fmla="*/ 126 h 211"/>
                  <a:gd name="T100" fmla="*/ 23 w 545"/>
                  <a:gd name="T101" fmla="*/ 138 h 211"/>
                  <a:gd name="T102" fmla="*/ 32 w 545"/>
                  <a:gd name="T103" fmla="*/ 150 h 211"/>
                  <a:gd name="T104" fmla="*/ 40 w 545"/>
                  <a:gd name="T105" fmla="*/ 160 h 211"/>
                  <a:gd name="T106" fmla="*/ 50 w 545"/>
                  <a:gd name="T107" fmla="*/ 170 h 211"/>
                  <a:gd name="T108" fmla="*/ 68 w 545"/>
                  <a:gd name="T109" fmla="*/ 187 h 211"/>
                  <a:gd name="T110" fmla="*/ 84 w 545"/>
                  <a:gd name="T111" fmla="*/ 200 h 211"/>
                  <a:gd name="T112" fmla="*/ 99 w 545"/>
                  <a:gd name="T113"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5" h="211">
                    <a:moveTo>
                      <a:pt x="447" y="211"/>
                    </a:moveTo>
                    <a:lnTo>
                      <a:pt x="447" y="211"/>
                    </a:lnTo>
                    <a:lnTo>
                      <a:pt x="462" y="200"/>
                    </a:lnTo>
                    <a:lnTo>
                      <a:pt x="478" y="187"/>
                    </a:lnTo>
                    <a:lnTo>
                      <a:pt x="496" y="170"/>
                    </a:lnTo>
                    <a:lnTo>
                      <a:pt x="505" y="160"/>
                    </a:lnTo>
                    <a:lnTo>
                      <a:pt x="514" y="150"/>
                    </a:lnTo>
                    <a:lnTo>
                      <a:pt x="523" y="138"/>
                    </a:lnTo>
                    <a:lnTo>
                      <a:pt x="530" y="126"/>
                    </a:lnTo>
                    <a:lnTo>
                      <a:pt x="536" y="114"/>
                    </a:lnTo>
                    <a:lnTo>
                      <a:pt x="541" y="101"/>
                    </a:lnTo>
                    <a:lnTo>
                      <a:pt x="544" y="87"/>
                    </a:lnTo>
                    <a:lnTo>
                      <a:pt x="545" y="74"/>
                    </a:lnTo>
                    <a:lnTo>
                      <a:pt x="545" y="74"/>
                    </a:lnTo>
                    <a:lnTo>
                      <a:pt x="544" y="60"/>
                    </a:lnTo>
                    <a:lnTo>
                      <a:pt x="541" y="49"/>
                    </a:lnTo>
                    <a:lnTo>
                      <a:pt x="536" y="39"/>
                    </a:lnTo>
                    <a:lnTo>
                      <a:pt x="530" y="30"/>
                    </a:lnTo>
                    <a:lnTo>
                      <a:pt x="522" y="23"/>
                    </a:lnTo>
                    <a:lnTo>
                      <a:pt x="512" y="17"/>
                    </a:lnTo>
                    <a:lnTo>
                      <a:pt x="502" y="12"/>
                    </a:lnTo>
                    <a:lnTo>
                      <a:pt x="491" y="9"/>
                    </a:lnTo>
                    <a:lnTo>
                      <a:pt x="479" y="6"/>
                    </a:lnTo>
                    <a:lnTo>
                      <a:pt x="467" y="3"/>
                    </a:lnTo>
                    <a:lnTo>
                      <a:pt x="442" y="1"/>
                    </a:lnTo>
                    <a:lnTo>
                      <a:pt x="418" y="0"/>
                    </a:lnTo>
                    <a:lnTo>
                      <a:pt x="395" y="0"/>
                    </a:lnTo>
                    <a:lnTo>
                      <a:pt x="395" y="0"/>
                    </a:lnTo>
                    <a:lnTo>
                      <a:pt x="273" y="0"/>
                    </a:lnTo>
                    <a:lnTo>
                      <a:pt x="273" y="0"/>
                    </a:lnTo>
                    <a:lnTo>
                      <a:pt x="150" y="0"/>
                    </a:lnTo>
                    <a:lnTo>
                      <a:pt x="150" y="0"/>
                    </a:lnTo>
                    <a:lnTo>
                      <a:pt x="128" y="0"/>
                    </a:lnTo>
                    <a:lnTo>
                      <a:pt x="104" y="1"/>
                    </a:lnTo>
                    <a:lnTo>
                      <a:pt x="79" y="3"/>
                    </a:lnTo>
                    <a:lnTo>
                      <a:pt x="67" y="6"/>
                    </a:lnTo>
                    <a:lnTo>
                      <a:pt x="55" y="9"/>
                    </a:lnTo>
                    <a:lnTo>
                      <a:pt x="44" y="12"/>
                    </a:lnTo>
                    <a:lnTo>
                      <a:pt x="33" y="17"/>
                    </a:lnTo>
                    <a:lnTo>
                      <a:pt x="24" y="23"/>
                    </a:lnTo>
                    <a:lnTo>
                      <a:pt x="16" y="30"/>
                    </a:lnTo>
                    <a:lnTo>
                      <a:pt x="9" y="39"/>
                    </a:lnTo>
                    <a:lnTo>
                      <a:pt x="4" y="49"/>
                    </a:lnTo>
                    <a:lnTo>
                      <a:pt x="1" y="60"/>
                    </a:lnTo>
                    <a:lnTo>
                      <a:pt x="0" y="74"/>
                    </a:lnTo>
                    <a:lnTo>
                      <a:pt x="0" y="74"/>
                    </a:lnTo>
                    <a:lnTo>
                      <a:pt x="1" y="87"/>
                    </a:lnTo>
                    <a:lnTo>
                      <a:pt x="5" y="101"/>
                    </a:lnTo>
                    <a:lnTo>
                      <a:pt x="9" y="114"/>
                    </a:lnTo>
                    <a:lnTo>
                      <a:pt x="16" y="126"/>
                    </a:lnTo>
                    <a:lnTo>
                      <a:pt x="23" y="138"/>
                    </a:lnTo>
                    <a:lnTo>
                      <a:pt x="32" y="150"/>
                    </a:lnTo>
                    <a:lnTo>
                      <a:pt x="40" y="160"/>
                    </a:lnTo>
                    <a:lnTo>
                      <a:pt x="50" y="170"/>
                    </a:lnTo>
                    <a:lnTo>
                      <a:pt x="68" y="187"/>
                    </a:lnTo>
                    <a:lnTo>
                      <a:pt x="84" y="200"/>
                    </a:lnTo>
                    <a:lnTo>
                      <a:pt x="99" y="211"/>
                    </a:lnTo>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10" name="Line 30"/>
              <p:cNvSpPr>
                <a:spLocks noChangeShapeType="1"/>
              </p:cNvSpPr>
              <p:nvPr/>
            </p:nvSpPr>
            <p:spPr bwMode="auto">
              <a:xfrm>
                <a:off x="5495925" y="6135688"/>
                <a:ext cx="463550" cy="0"/>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11" name="Line 31"/>
              <p:cNvSpPr>
                <a:spLocks noChangeShapeType="1"/>
              </p:cNvSpPr>
              <p:nvPr/>
            </p:nvSpPr>
            <p:spPr bwMode="auto">
              <a:xfrm>
                <a:off x="5727700" y="6743700"/>
                <a:ext cx="0" cy="92075"/>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12" name="Freeform 32"/>
              <p:cNvSpPr>
                <a:spLocks/>
              </p:cNvSpPr>
              <p:nvPr/>
            </p:nvSpPr>
            <p:spPr bwMode="auto">
              <a:xfrm>
                <a:off x="5549900" y="6878638"/>
                <a:ext cx="355600" cy="107950"/>
              </a:xfrm>
              <a:custGeom>
                <a:avLst/>
                <a:gdLst>
                  <a:gd name="T0" fmla="*/ 0 w 224"/>
                  <a:gd name="T1" fmla="*/ 68 h 68"/>
                  <a:gd name="T2" fmla="*/ 0 w 224"/>
                  <a:gd name="T3" fmla="*/ 32 h 68"/>
                  <a:gd name="T4" fmla="*/ 0 w 224"/>
                  <a:gd name="T5" fmla="*/ 32 h 68"/>
                  <a:gd name="T6" fmla="*/ 0 w 224"/>
                  <a:gd name="T7" fmla="*/ 25 h 68"/>
                  <a:gd name="T8" fmla="*/ 2 w 224"/>
                  <a:gd name="T9" fmla="*/ 19 h 68"/>
                  <a:gd name="T10" fmla="*/ 5 w 224"/>
                  <a:gd name="T11" fmla="*/ 14 h 68"/>
                  <a:gd name="T12" fmla="*/ 9 w 224"/>
                  <a:gd name="T13" fmla="*/ 10 h 68"/>
                  <a:gd name="T14" fmla="*/ 13 w 224"/>
                  <a:gd name="T15" fmla="*/ 6 h 68"/>
                  <a:gd name="T16" fmla="*/ 19 w 224"/>
                  <a:gd name="T17" fmla="*/ 3 h 68"/>
                  <a:gd name="T18" fmla="*/ 24 w 224"/>
                  <a:gd name="T19" fmla="*/ 1 h 68"/>
                  <a:gd name="T20" fmla="*/ 31 w 224"/>
                  <a:gd name="T21" fmla="*/ 0 h 68"/>
                  <a:gd name="T22" fmla="*/ 193 w 224"/>
                  <a:gd name="T23" fmla="*/ 0 h 68"/>
                  <a:gd name="T24" fmla="*/ 193 w 224"/>
                  <a:gd name="T25" fmla="*/ 0 h 68"/>
                  <a:gd name="T26" fmla="*/ 199 w 224"/>
                  <a:gd name="T27" fmla="*/ 1 h 68"/>
                  <a:gd name="T28" fmla="*/ 205 w 224"/>
                  <a:gd name="T29" fmla="*/ 3 h 68"/>
                  <a:gd name="T30" fmla="*/ 210 w 224"/>
                  <a:gd name="T31" fmla="*/ 6 h 68"/>
                  <a:gd name="T32" fmla="*/ 215 w 224"/>
                  <a:gd name="T33" fmla="*/ 10 h 68"/>
                  <a:gd name="T34" fmla="*/ 219 w 224"/>
                  <a:gd name="T35" fmla="*/ 14 h 68"/>
                  <a:gd name="T36" fmla="*/ 222 w 224"/>
                  <a:gd name="T37" fmla="*/ 19 h 68"/>
                  <a:gd name="T38" fmla="*/ 224 w 224"/>
                  <a:gd name="T39" fmla="*/ 25 h 68"/>
                  <a:gd name="T40" fmla="*/ 224 w 224"/>
                  <a:gd name="T41" fmla="*/ 32 h 68"/>
                  <a:gd name="T42" fmla="*/ 224 w 224"/>
                  <a:gd name="T43" fmla="*/ 68 h 68"/>
                  <a:gd name="T44" fmla="*/ 0 w 224"/>
                  <a:gd name="T4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68">
                    <a:moveTo>
                      <a:pt x="0" y="68"/>
                    </a:moveTo>
                    <a:lnTo>
                      <a:pt x="0" y="32"/>
                    </a:lnTo>
                    <a:lnTo>
                      <a:pt x="0" y="32"/>
                    </a:lnTo>
                    <a:lnTo>
                      <a:pt x="0" y="25"/>
                    </a:lnTo>
                    <a:lnTo>
                      <a:pt x="2" y="19"/>
                    </a:lnTo>
                    <a:lnTo>
                      <a:pt x="5" y="14"/>
                    </a:lnTo>
                    <a:lnTo>
                      <a:pt x="9" y="10"/>
                    </a:lnTo>
                    <a:lnTo>
                      <a:pt x="13" y="6"/>
                    </a:lnTo>
                    <a:lnTo>
                      <a:pt x="19" y="3"/>
                    </a:lnTo>
                    <a:lnTo>
                      <a:pt x="24" y="1"/>
                    </a:lnTo>
                    <a:lnTo>
                      <a:pt x="31" y="0"/>
                    </a:lnTo>
                    <a:lnTo>
                      <a:pt x="193" y="0"/>
                    </a:lnTo>
                    <a:lnTo>
                      <a:pt x="193" y="0"/>
                    </a:lnTo>
                    <a:lnTo>
                      <a:pt x="199" y="1"/>
                    </a:lnTo>
                    <a:lnTo>
                      <a:pt x="205" y="3"/>
                    </a:lnTo>
                    <a:lnTo>
                      <a:pt x="210" y="6"/>
                    </a:lnTo>
                    <a:lnTo>
                      <a:pt x="215" y="10"/>
                    </a:lnTo>
                    <a:lnTo>
                      <a:pt x="219" y="14"/>
                    </a:lnTo>
                    <a:lnTo>
                      <a:pt x="222" y="19"/>
                    </a:lnTo>
                    <a:lnTo>
                      <a:pt x="224" y="25"/>
                    </a:lnTo>
                    <a:lnTo>
                      <a:pt x="224" y="32"/>
                    </a:lnTo>
                    <a:lnTo>
                      <a:pt x="224" y="68"/>
                    </a:lnTo>
                    <a:lnTo>
                      <a:pt x="0" y="68"/>
                    </a:lnTo>
                    <a:close/>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grpSp>
        <p:nvGrpSpPr>
          <p:cNvPr id="113" name="组合 112"/>
          <p:cNvGrpSpPr/>
          <p:nvPr/>
        </p:nvGrpSpPr>
        <p:grpSpPr>
          <a:xfrm>
            <a:off x="8496990" y="2851427"/>
            <a:ext cx="589280" cy="589280"/>
            <a:chOff x="6644640" y="1805624"/>
            <a:chExt cx="441960" cy="441960"/>
          </a:xfrm>
        </p:grpSpPr>
        <p:sp>
          <p:nvSpPr>
            <p:cNvPr id="114" name="椭圆 113"/>
            <p:cNvSpPr/>
            <p:nvPr/>
          </p:nvSpPr>
          <p:spPr>
            <a:xfrm>
              <a:off x="6644640" y="1805624"/>
              <a:ext cx="441960" cy="441960"/>
            </a:xfrm>
            <a:prstGeom prst="ellipse">
              <a:avLst/>
            </a:prstGeom>
            <a:solidFill>
              <a:srgbClr val="4F91A0"/>
            </a:solidFill>
            <a:ln w="12700" cap="flat" cmpd="sng" algn="ctr">
              <a:solidFill>
                <a:srgbClr val="4F91A0">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nvGrpSpPr>
            <p:cNvPr id="115" name="组合 114"/>
            <p:cNvGrpSpPr/>
            <p:nvPr/>
          </p:nvGrpSpPr>
          <p:grpSpPr>
            <a:xfrm>
              <a:off x="6789336" y="1906698"/>
              <a:ext cx="152568" cy="239812"/>
              <a:chOff x="6694488" y="6135688"/>
              <a:chExt cx="541338" cy="850900"/>
            </a:xfrm>
          </p:grpSpPr>
          <p:sp>
            <p:nvSpPr>
              <p:cNvPr id="116" name="Freeform 33"/>
              <p:cNvSpPr>
                <a:spLocks/>
              </p:cNvSpPr>
              <p:nvPr/>
            </p:nvSpPr>
            <p:spPr bwMode="auto">
              <a:xfrm>
                <a:off x="6723063" y="6188075"/>
                <a:ext cx="482600" cy="742950"/>
              </a:xfrm>
              <a:custGeom>
                <a:avLst/>
                <a:gdLst>
                  <a:gd name="T0" fmla="*/ 304 w 304"/>
                  <a:gd name="T1" fmla="*/ 0 h 468"/>
                  <a:gd name="T2" fmla="*/ 0 w 304"/>
                  <a:gd name="T3" fmla="*/ 86 h 468"/>
                  <a:gd name="T4" fmla="*/ 1 w 304"/>
                  <a:gd name="T5" fmla="*/ 98 h 468"/>
                  <a:gd name="T6" fmla="*/ 4 w 304"/>
                  <a:gd name="T7" fmla="*/ 120 h 468"/>
                  <a:gd name="T8" fmla="*/ 11 w 304"/>
                  <a:gd name="T9" fmla="*/ 142 h 468"/>
                  <a:gd name="T10" fmla="*/ 21 w 304"/>
                  <a:gd name="T11" fmla="*/ 162 h 468"/>
                  <a:gd name="T12" fmla="*/ 34 w 304"/>
                  <a:gd name="T13" fmla="*/ 180 h 468"/>
                  <a:gd name="T14" fmla="*/ 49 w 304"/>
                  <a:gd name="T15" fmla="*/ 197 h 468"/>
                  <a:gd name="T16" fmla="*/ 66 w 304"/>
                  <a:gd name="T17" fmla="*/ 210 h 468"/>
                  <a:gd name="T18" fmla="*/ 85 w 304"/>
                  <a:gd name="T19" fmla="*/ 222 h 468"/>
                  <a:gd name="T20" fmla="*/ 95 w 304"/>
                  <a:gd name="T21" fmla="*/ 226 h 468"/>
                  <a:gd name="T22" fmla="*/ 75 w 304"/>
                  <a:gd name="T23" fmla="*/ 236 h 468"/>
                  <a:gd name="T24" fmla="*/ 57 w 304"/>
                  <a:gd name="T25" fmla="*/ 249 h 468"/>
                  <a:gd name="T26" fmla="*/ 41 w 304"/>
                  <a:gd name="T27" fmla="*/ 264 h 468"/>
                  <a:gd name="T28" fmla="*/ 27 w 304"/>
                  <a:gd name="T29" fmla="*/ 282 h 468"/>
                  <a:gd name="T30" fmla="*/ 16 w 304"/>
                  <a:gd name="T31" fmla="*/ 301 h 468"/>
                  <a:gd name="T32" fmla="*/ 7 w 304"/>
                  <a:gd name="T33" fmla="*/ 322 h 468"/>
                  <a:gd name="T34" fmla="*/ 2 w 304"/>
                  <a:gd name="T35" fmla="*/ 344 h 468"/>
                  <a:gd name="T36" fmla="*/ 0 w 304"/>
                  <a:gd name="T37" fmla="*/ 368 h 468"/>
                  <a:gd name="T38" fmla="*/ 304 w 304"/>
                  <a:gd name="T39" fmla="*/ 468 h 468"/>
                  <a:gd name="T40" fmla="*/ 304 w 304"/>
                  <a:gd name="T41" fmla="*/ 368 h 468"/>
                  <a:gd name="T42" fmla="*/ 302 w 304"/>
                  <a:gd name="T43" fmla="*/ 344 h 468"/>
                  <a:gd name="T44" fmla="*/ 297 w 304"/>
                  <a:gd name="T45" fmla="*/ 322 h 468"/>
                  <a:gd name="T46" fmla="*/ 289 w 304"/>
                  <a:gd name="T47" fmla="*/ 301 h 468"/>
                  <a:gd name="T48" fmla="*/ 277 w 304"/>
                  <a:gd name="T49" fmla="*/ 282 h 468"/>
                  <a:gd name="T50" fmla="*/ 264 w 304"/>
                  <a:gd name="T51" fmla="*/ 264 h 468"/>
                  <a:gd name="T52" fmla="*/ 247 w 304"/>
                  <a:gd name="T53" fmla="*/ 249 h 468"/>
                  <a:gd name="T54" fmla="*/ 229 w 304"/>
                  <a:gd name="T55" fmla="*/ 236 h 468"/>
                  <a:gd name="T56" fmla="*/ 209 w 304"/>
                  <a:gd name="T57" fmla="*/ 226 h 468"/>
                  <a:gd name="T58" fmla="*/ 219 w 304"/>
                  <a:gd name="T59" fmla="*/ 222 h 468"/>
                  <a:gd name="T60" fmla="*/ 238 w 304"/>
                  <a:gd name="T61" fmla="*/ 210 h 468"/>
                  <a:gd name="T62" fmla="*/ 256 w 304"/>
                  <a:gd name="T63" fmla="*/ 197 h 468"/>
                  <a:gd name="T64" fmla="*/ 271 w 304"/>
                  <a:gd name="T65" fmla="*/ 180 h 468"/>
                  <a:gd name="T66" fmla="*/ 283 w 304"/>
                  <a:gd name="T67" fmla="*/ 162 h 468"/>
                  <a:gd name="T68" fmla="*/ 293 w 304"/>
                  <a:gd name="T69" fmla="*/ 142 h 468"/>
                  <a:gd name="T70" fmla="*/ 300 w 304"/>
                  <a:gd name="T71" fmla="*/ 120 h 468"/>
                  <a:gd name="T72" fmla="*/ 304 w 304"/>
                  <a:gd name="T73" fmla="*/ 98 h 468"/>
                  <a:gd name="T74" fmla="*/ 304 w 304"/>
                  <a:gd name="T75" fmla="*/ 86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468">
                    <a:moveTo>
                      <a:pt x="304" y="86"/>
                    </a:moveTo>
                    <a:lnTo>
                      <a:pt x="304" y="0"/>
                    </a:lnTo>
                    <a:lnTo>
                      <a:pt x="0" y="0"/>
                    </a:lnTo>
                    <a:lnTo>
                      <a:pt x="0" y="86"/>
                    </a:lnTo>
                    <a:lnTo>
                      <a:pt x="0" y="86"/>
                    </a:lnTo>
                    <a:lnTo>
                      <a:pt x="1" y="98"/>
                    </a:lnTo>
                    <a:lnTo>
                      <a:pt x="2" y="109"/>
                    </a:lnTo>
                    <a:lnTo>
                      <a:pt x="4" y="120"/>
                    </a:lnTo>
                    <a:lnTo>
                      <a:pt x="7" y="131"/>
                    </a:lnTo>
                    <a:lnTo>
                      <a:pt x="11" y="142"/>
                    </a:lnTo>
                    <a:lnTo>
                      <a:pt x="16" y="152"/>
                    </a:lnTo>
                    <a:lnTo>
                      <a:pt x="21" y="162"/>
                    </a:lnTo>
                    <a:lnTo>
                      <a:pt x="27" y="172"/>
                    </a:lnTo>
                    <a:lnTo>
                      <a:pt x="34" y="180"/>
                    </a:lnTo>
                    <a:lnTo>
                      <a:pt x="41" y="189"/>
                    </a:lnTo>
                    <a:lnTo>
                      <a:pt x="49" y="197"/>
                    </a:lnTo>
                    <a:lnTo>
                      <a:pt x="57" y="204"/>
                    </a:lnTo>
                    <a:lnTo>
                      <a:pt x="66" y="210"/>
                    </a:lnTo>
                    <a:lnTo>
                      <a:pt x="75" y="216"/>
                    </a:lnTo>
                    <a:lnTo>
                      <a:pt x="85" y="222"/>
                    </a:lnTo>
                    <a:lnTo>
                      <a:pt x="95" y="226"/>
                    </a:lnTo>
                    <a:lnTo>
                      <a:pt x="95" y="226"/>
                    </a:lnTo>
                    <a:lnTo>
                      <a:pt x="85" y="231"/>
                    </a:lnTo>
                    <a:lnTo>
                      <a:pt x="75" y="236"/>
                    </a:lnTo>
                    <a:lnTo>
                      <a:pt x="66" y="242"/>
                    </a:lnTo>
                    <a:lnTo>
                      <a:pt x="57" y="249"/>
                    </a:lnTo>
                    <a:lnTo>
                      <a:pt x="49" y="256"/>
                    </a:lnTo>
                    <a:lnTo>
                      <a:pt x="41" y="264"/>
                    </a:lnTo>
                    <a:lnTo>
                      <a:pt x="34" y="272"/>
                    </a:lnTo>
                    <a:lnTo>
                      <a:pt x="27" y="282"/>
                    </a:lnTo>
                    <a:lnTo>
                      <a:pt x="21" y="291"/>
                    </a:lnTo>
                    <a:lnTo>
                      <a:pt x="16" y="301"/>
                    </a:lnTo>
                    <a:lnTo>
                      <a:pt x="11" y="312"/>
                    </a:lnTo>
                    <a:lnTo>
                      <a:pt x="7" y="322"/>
                    </a:lnTo>
                    <a:lnTo>
                      <a:pt x="4" y="333"/>
                    </a:lnTo>
                    <a:lnTo>
                      <a:pt x="2" y="344"/>
                    </a:lnTo>
                    <a:lnTo>
                      <a:pt x="1" y="356"/>
                    </a:lnTo>
                    <a:lnTo>
                      <a:pt x="0" y="368"/>
                    </a:lnTo>
                    <a:lnTo>
                      <a:pt x="0" y="468"/>
                    </a:lnTo>
                    <a:lnTo>
                      <a:pt x="304" y="468"/>
                    </a:lnTo>
                    <a:lnTo>
                      <a:pt x="304" y="368"/>
                    </a:lnTo>
                    <a:lnTo>
                      <a:pt x="304" y="368"/>
                    </a:lnTo>
                    <a:lnTo>
                      <a:pt x="304" y="356"/>
                    </a:lnTo>
                    <a:lnTo>
                      <a:pt x="302" y="344"/>
                    </a:lnTo>
                    <a:lnTo>
                      <a:pt x="300" y="333"/>
                    </a:lnTo>
                    <a:lnTo>
                      <a:pt x="297" y="322"/>
                    </a:lnTo>
                    <a:lnTo>
                      <a:pt x="293" y="312"/>
                    </a:lnTo>
                    <a:lnTo>
                      <a:pt x="289" y="301"/>
                    </a:lnTo>
                    <a:lnTo>
                      <a:pt x="283" y="291"/>
                    </a:lnTo>
                    <a:lnTo>
                      <a:pt x="277" y="282"/>
                    </a:lnTo>
                    <a:lnTo>
                      <a:pt x="271" y="272"/>
                    </a:lnTo>
                    <a:lnTo>
                      <a:pt x="264" y="264"/>
                    </a:lnTo>
                    <a:lnTo>
                      <a:pt x="256" y="256"/>
                    </a:lnTo>
                    <a:lnTo>
                      <a:pt x="247" y="249"/>
                    </a:lnTo>
                    <a:lnTo>
                      <a:pt x="238" y="242"/>
                    </a:lnTo>
                    <a:lnTo>
                      <a:pt x="229" y="236"/>
                    </a:lnTo>
                    <a:lnTo>
                      <a:pt x="219" y="231"/>
                    </a:lnTo>
                    <a:lnTo>
                      <a:pt x="209" y="226"/>
                    </a:lnTo>
                    <a:lnTo>
                      <a:pt x="209" y="226"/>
                    </a:lnTo>
                    <a:lnTo>
                      <a:pt x="219" y="222"/>
                    </a:lnTo>
                    <a:lnTo>
                      <a:pt x="229" y="216"/>
                    </a:lnTo>
                    <a:lnTo>
                      <a:pt x="238" y="210"/>
                    </a:lnTo>
                    <a:lnTo>
                      <a:pt x="247" y="204"/>
                    </a:lnTo>
                    <a:lnTo>
                      <a:pt x="256" y="197"/>
                    </a:lnTo>
                    <a:lnTo>
                      <a:pt x="264" y="189"/>
                    </a:lnTo>
                    <a:lnTo>
                      <a:pt x="271" y="180"/>
                    </a:lnTo>
                    <a:lnTo>
                      <a:pt x="277" y="172"/>
                    </a:lnTo>
                    <a:lnTo>
                      <a:pt x="283" y="162"/>
                    </a:lnTo>
                    <a:lnTo>
                      <a:pt x="289" y="152"/>
                    </a:lnTo>
                    <a:lnTo>
                      <a:pt x="293" y="142"/>
                    </a:lnTo>
                    <a:lnTo>
                      <a:pt x="297" y="131"/>
                    </a:lnTo>
                    <a:lnTo>
                      <a:pt x="300" y="120"/>
                    </a:lnTo>
                    <a:lnTo>
                      <a:pt x="302" y="109"/>
                    </a:lnTo>
                    <a:lnTo>
                      <a:pt x="304" y="98"/>
                    </a:lnTo>
                    <a:lnTo>
                      <a:pt x="304" y="86"/>
                    </a:lnTo>
                    <a:lnTo>
                      <a:pt x="304" y="86"/>
                    </a:lnTo>
                    <a:close/>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17" name="Line 34"/>
              <p:cNvSpPr>
                <a:spLocks noChangeShapeType="1"/>
              </p:cNvSpPr>
              <p:nvPr/>
            </p:nvSpPr>
            <p:spPr bwMode="auto">
              <a:xfrm>
                <a:off x="6694488" y="6135688"/>
                <a:ext cx="541338" cy="0"/>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18" name="Line 35"/>
              <p:cNvSpPr>
                <a:spLocks noChangeShapeType="1"/>
              </p:cNvSpPr>
              <p:nvPr/>
            </p:nvSpPr>
            <p:spPr bwMode="auto">
              <a:xfrm>
                <a:off x="6694488" y="6986588"/>
                <a:ext cx="541338" cy="0"/>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19" name="Freeform 36"/>
              <p:cNvSpPr>
                <a:spLocks/>
              </p:cNvSpPr>
              <p:nvPr/>
            </p:nvSpPr>
            <p:spPr bwMode="auto">
              <a:xfrm>
                <a:off x="6799263" y="6765925"/>
                <a:ext cx="331788" cy="165100"/>
              </a:xfrm>
              <a:custGeom>
                <a:avLst/>
                <a:gdLst>
                  <a:gd name="T0" fmla="*/ 0 w 209"/>
                  <a:gd name="T1" fmla="*/ 104 h 104"/>
                  <a:gd name="T2" fmla="*/ 105 w 209"/>
                  <a:gd name="T3" fmla="*/ 0 h 104"/>
                  <a:gd name="T4" fmla="*/ 209 w 209"/>
                  <a:gd name="T5" fmla="*/ 104 h 104"/>
                  <a:gd name="T6" fmla="*/ 0 w 209"/>
                  <a:gd name="T7" fmla="*/ 104 h 104"/>
                </a:gdLst>
                <a:ahLst/>
                <a:cxnLst>
                  <a:cxn ang="0">
                    <a:pos x="T0" y="T1"/>
                  </a:cxn>
                  <a:cxn ang="0">
                    <a:pos x="T2" y="T3"/>
                  </a:cxn>
                  <a:cxn ang="0">
                    <a:pos x="T4" y="T5"/>
                  </a:cxn>
                  <a:cxn ang="0">
                    <a:pos x="T6" y="T7"/>
                  </a:cxn>
                </a:cxnLst>
                <a:rect l="0" t="0" r="r" b="b"/>
                <a:pathLst>
                  <a:path w="209" h="104">
                    <a:moveTo>
                      <a:pt x="0" y="104"/>
                    </a:moveTo>
                    <a:lnTo>
                      <a:pt x="105" y="0"/>
                    </a:lnTo>
                    <a:lnTo>
                      <a:pt x="209" y="104"/>
                    </a:lnTo>
                    <a:lnTo>
                      <a:pt x="0" y="104"/>
                    </a:lnTo>
                    <a:close/>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20" name="Freeform 37"/>
              <p:cNvSpPr>
                <a:spLocks/>
              </p:cNvSpPr>
              <p:nvPr/>
            </p:nvSpPr>
            <p:spPr bwMode="auto">
              <a:xfrm>
                <a:off x="6842125" y="6394450"/>
                <a:ext cx="246063" cy="122238"/>
              </a:xfrm>
              <a:custGeom>
                <a:avLst/>
                <a:gdLst>
                  <a:gd name="T0" fmla="*/ 155 w 155"/>
                  <a:gd name="T1" fmla="*/ 0 h 77"/>
                  <a:gd name="T2" fmla="*/ 78 w 155"/>
                  <a:gd name="T3" fmla="*/ 77 h 77"/>
                  <a:gd name="T4" fmla="*/ 0 w 155"/>
                  <a:gd name="T5" fmla="*/ 0 h 77"/>
                  <a:gd name="T6" fmla="*/ 155 w 155"/>
                  <a:gd name="T7" fmla="*/ 0 h 77"/>
                </a:gdLst>
                <a:ahLst/>
                <a:cxnLst>
                  <a:cxn ang="0">
                    <a:pos x="T0" y="T1"/>
                  </a:cxn>
                  <a:cxn ang="0">
                    <a:pos x="T2" y="T3"/>
                  </a:cxn>
                  <a:cxn ang="0">
                    <a:pos x="T4" y="T5"/>
                  </a:cxn>
                  <a:cxn ang="0">
                    <a:pos x="T6" y="T7"/>
                  </a:cxn>
                </a:cxnLst>
                <a:rect l="0" t="0" r="r" b="b"/>
                <a:pathLst>
                  <a:path w="155" h="77">
                    <a:moveTo>
                      <a:pt x="155" y="0"/>
                    </a:moveTo>
                    <a:lnTo>
                      <a:pt x="78" y="77"/>
                    </a:lnTo>
                    <a:lnTo>
                      <a:pt x="0" y="0"/>
                    </a:lnTo>
                    <a:lnTo>
                      <a:pt x="155" y="0"/>
                    </a:lnTo>
                    <a:close/>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21" name="Line 38"/>
              <p:cNvSpPr>
                <a:spLocks noChangeShapeType="1"/>
              </p:cNvSpPr>
              <p:nvPr/>
            </p:nvSpPr>
            <p:spPr bwMode="auto">
              <a:xfrm>
                <a:off x="6965950" y="6559550"/>
                <a:ext cx="0" cy="42863"/>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22" name="Line 39"/>
              <p:cNvSpPr>
                <a:spLocks noChangeShapeType="1"/>
              </p:cNvSpPr>
              <p:nvPr/>
            </p:nvSpPr>
            <p:spPr bwMode="auto">
              <a:xfrm>
                <a:off x="6965950" y="6640513"/>
                <a:ext cx="0" cy="41275"/>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23" name="Line 40"/>
              <p:cNvSpPr>
                <a:spLocks noChangeShapeType="1"/>
              </p:cNvSpPr>
              <p:nvPr/>
            </p:nvSpPr>
            <p:spPr bwMode="auto">
              <a:xfrm>
                <a:off x="6965950" y="6718300"/>
                <a:ext cx="0" cy="42863"/>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sp>
        <p:nvSpPr>
          <p:cNvPr id="124" name="内容占位符 2"/>
          <p:cNvSpPr txBox="1">
            <a:spLocks/>
          </p:cNvSpPr>
          <p:nvPr/>
        </p:nvSpPr>
        <p:spPr>
          <a:xfrm>
            <a:off x="5753790" y="5518485"/>
            <a:ext cx="2874163" cy="1034144"/>
          </a:xfrm>
          <a:prstGeom prst="rect">
            <a:avLst/>
          </a:prstGeom>
        </p:spPr>
        <p:txBody>
          <a:bodyPr vert="horz" lIns="121908" tIns="60954" rIns="121908" bIns="60954" rtlCol="0" anchor="t">
            <a:normAutofit fontScale="92500"/>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spcAft>
                <a:spcPts val="800"/>
              </a:spcAft>
              <a:buFont typeface="Arial" panose="020B0604020202020204" pitchFamily="34" charset="0"/>
              <a:buNone/>
            </a:pPr>
            <a:r>
              <a:rPr lang="zh-CN" altLang="en-US" sz="1300" dirty="0">
                <a:solidFill>
                  <a:srgbClr val="4F91A0"/>
                </a:solidFill>
                <a:ea typeface="微软雅黑"/>
                <a:cs typeface="+mn-ea"/>
              </a:rPr>
              <a:t>在此输入您的文字标题</a:t>
            </a:r>
            <a:endParaRPr lang="en-US" altLang="zh-CN" sz="1300" dirty="0">
              <a:solidFill>
                <a:srgbClr val="4F91A0"/>
              </a:solidFill>
              <a:ea typeface="微软雅黑"/>
              <a:cs typeface="+mn-ea"/>
            </a:endParaRPr>
          </a:p>
          <a:p>
            <a:pPr marL="0" indent="0">
              <a:lnSpc>
                <a:spcPct val="130000"/>
              </a:lnSpc>
              <a:spcBef>
                <a:spcPts val="0"/>
              </a:spcBef>
              <a:spcAft>
                <a:spcPts val="800"/>
              </a:spcAft>
              <a:buFont typeface="Arial" panose="020B0604020202020204" pitchFamily="34" charset="0"/>
              <a:buNone/>
            </a:pPr>
            <a:r>
              <a:rPr lang="zh-CN" altLang="en-US" sz="1100" dirty="0">
                <a:solidFill>
                  <a:prstClr val="white">
                    <a:lumMod val="65000"/>
                  </a:prstClr>
                </a:solidFill>
                <a:ea typeface="微软雅黑"/>
                <a:cs typeface="+mn-ea"/>
              </a:rPr>
              <a:t>在此输入您的图表说明文字，在此输入您的图表说明文字，在此输入您的图表说明文字</a:t>
            </a:r>
          </a:p>
        </p:txBody>
      </p:sp>
      <p:cxnSp>
        <p:nvCxnSpPr>
          <p:cNvPr id="125" name="直接连接符 124"/>
          <p:cNvCxnSpPr>
            <a:stCxn id="100" idx="4"/>
          </p:cNvCxnSpPr>
          <p:nvPr/>
        </p:nvCxnSpPr>
        <p:spPr>
          <a:xfrm>
            <a:off x="5753789" y="5483288"/>
            <a:ext cx="0" cy="929640"/>
          </a:xfrm>
          <a:prstGeom prst="line">
            <a:avLst/>
          </a:prstGeom>
          <a:noFill/>
          <a:ln w="12700" cap="flat" cmpd="sng" algn="ctr">
            <a:solidFill>
              <a:srgbClr val="4F91A0"/>
            </a:solidFill>
            <a:prstDash val="sysDot"/>
            <a:miter lim="800000"/>
            <a:tailEnd type="oval" w="sm" len="sm"/>
          </a:ln>
          <a:effectLst/>
        </p:spPr>
      </p:cxnSp>
      <p:sp>
        <p:nvSpPr>
          <p:cNvPr id="126" name="内容占位符 2"/>
          <p:cNvSpPr txBox="1">
            <a:spLocks/>
          </p:cNvSpPr>
          <p:nvPr/>
        </p:nvSpPr>
        <p:spPr>
          <a:xfrm>
            <a:off x="5062961" y="3032590"/>
            <a:ext cx="2505517"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Font typeface="Arial" panose="020B0604020202020204" pitchFamily="34" charset="0"/>
              <a:buNone/>
            </a:pPr>
            <a:r>
              <a:rPr lang="zh-CN" altLang="en-US" sz="1300" dirty="0">
                <a:solidFill>
                  <a:srgbClr val="79B0BD"/>
                </a:solidFill>
                <a:ea typeface="微软雅黑"/>
                <a:cs typeface="+mn-ea"/>
              </a:rPr>
              <a:t>在此输入您的文字标题</a:t>
            </a:r>
            <a:endParaRPr lang="en-US" altLang="zh-CN" sz="1300" dirty="0">
              <a:solidFill>
                <a:srgbClr val="79B0BD"/>
              </a:solidFill>
              <a:ea typeface="微软雅黑"/>
              <a:cs typeface="+mn-ea"/>
            </a:endParaRPr>
          </a:p>
          <a:p>
            <a:pPr marL="0" indent="0" algn="r">
              <a:lnSpc>
                <a:spcPct val="130000"/>
              </a:lnSpc>
              <a:spcBef>
                <a:spcPts val="0"/>
              </a:spcBef>
              <a:spcAft>
                <a:spcPts val="800"/>
              </a:spcAft>
              <a:buFont typeface="Arial" panose="020B0604020202020204" pitchFamily="34" charset="0"/>
              <a:buNone/>
            </a:pPr>
            <a:r>
              <a:rPr lang="zh-CN" altLang="en-US" sz="1100" dirty="0">
                <a:solidFill>
                  <a:prstClr val="white">
                    <a:lumMod val="65000"/>
                  </a:prstClr>
                </a:solidFill>
                <a:ea typeface="微软雅黑"/>
                <a:cs typeface="+mn-ea"/>
              </a:rPr>
              <a:t>在此输入您的图表说明文字，在此输入您的图表说明文字，在此输入您的图表说明文字</a:t>
            </a:r>
          </a:p>
        </p:txBody>
      </p:sp>
      <p:sp>
        <p:nvSpPr>
          <p:cNvPr id="127" name="内容占位符 2"/>
          <p:cNvSpPr txBox="1">
            <a:spLocks/>
          </p:cNvSpPr>
          <p:nvPr/>
        </p:nvSpPr>
        <p:spPr>
          <a:xfrm>
            <a:off x="8517258" y="3803533"/>
            <a:ext cx="2174291"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Font typeface="Arial" panose="020B0604020202020204" pitchFamily="34" charset="0"/>
              <a:buNone/>
            </a:pPr>
            <a:r>
              <a:rPr lang="zh-CN" altLang="en-US" sz="1300" dirty="0">
                <a:solidFill>
                  <a:srgbClr val="79B0BD"/>
                </a:solidFill>
                <a:ea typeface="微软雅黑"/>
                <a:cs typeface="+mn-ea"/>
              </a:rPr>
              <a:t>在此输入您的文字标题</a:t>
            </a:r>
            <a:endParaRPr lang="en-US" altLang="zh-CN" sz="1300" dirty="0">
              <a:solidFill>
                <a:srgbClr val="79B0BD"/>
              </a:solidFill>
              <a:ea typeface="微软雅黑"/>
              <a:cs typeface="+mn-ea"/>
            </a:endParaRPr>
          </a:p>
          <a:p>
            <a:pPr marL="0" indent="0" algn="r">
              <a:lnSpc>
                <a:spcPct val="130000"/>
              </a:lnSpc>
              <a:spcBef>
                <a:spcPts val="0"/>
              </a:spcBef>
              <a:spcAft>
                <a:spcPts val="800"/>
              </a:spcAft>
              <a:buFont typeface="Arial" panose="020B0604020202020204" pitchFamily="34" charset="0"/>
              <a:buNone/>
            </a:pPr>
            <a:r>
              <a:rPr lang="zh-CN" altLang="en-US" sz="1100" dirty="0">
                <a:solidFill>
                  <a:prstClr val="white">
                    <a:lumMod val="65000"/>
                  </a:prstClr>
                </a:solidFill>
                <a:ea typeface="微软雅黑"/>
                <a:cs typeface="+mn-ea"/>
              </a:rPr>
              <a:t>在此输入您的图表说明文字，在此输入您的图表说明文字，在此输入您的图表说明文字</a:t>
            </a:r>
          </a:p>
        </p:txBody>
      </p:sp>
      <p:sp>
        <p:nvSpPr>
          <p:cNvPr id="128" name="内容占位符 2"/>
          <p:cNvSpPr txBox="1">
            <a:spLocks/>
          </p:cNvSpPr>
          <p:nvPr/>
        </p:nvSpPr>
        <p:spPr>
          <a:xfrm>
            <a:off x="5917467" y="1818985"/>
            <a:ext cx="2852621" cy="966189"/>
          </a:xfrm>
          <a:prstGeom prst="rect">
            <a:avLst/>
          </a:prstGeom>
        </p:spPr>
        <p:txBody>
          <a:bodyPr vert="horz" lIns="121908" tIns="60954" rIns="121908" bIns="60954" rtlCol="0" anchor="t">
            <a:normAutofit fontScale="92500"/>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Font typeface="Arial" panose="020B0604020202020204" pitchFamily="34" charset="0"/>
              <a:buNone/>
            </a:pPr>
            <a:r>
              <a:rPr lang="zh-CN" altLang="en-US" sz="1300" dirty="0">
                <a:solidFill>
                  <a:srgbClr val="4F91A0"/>
                </a:solidFill>
                <a:ea typeface="微软雅黑"/>
                <a:cs typeface="+mn-ea"/>
              </a:rPr>
              <a:t>在此输入您的文字标题</a:t>
            </a:r>
            <a:endParaRPr lang="en-US" altLang="zh-CN" sz="1300" dirty="0">
              <a:solidFill>
                <a:srgbClr val="4F91A0"/>
              </a:solidFill>
              <a:ea typeface="微软雅黑"/>
              <a:cs typeface="+mn-ea"/>
            </a:endParaRPr>
          </a:p>
          <a:p>
            <a:pPr marL="0" indent="0" algn="r">
              <a:lnSpc>
                <a:spcPct val="130000"/>
              </a:lnSpc>
              <a:spcBef>
                <a:spcPts val="0"/>
              </a:spcBef>
              <a:spcAft>
                <a:spcPts val="800"/>
              </a:spcAft>
              <a:buFont typeface="Arial" panose="020B0604020202020204" pitchFamily="34" charset="0"/>
              <a:buNone/>
            </a:pPr>
            <a:r>
              <a:rPr lang="zh-CN" altLang="en-US" sz="1100" dirty="0">
                <a:solidFill>
                  <a:prstClr val="white">
                    <a:lumMod val="65000"/>
                  </a:prstClr>
                </a:solidFill>
                <a:ea typeface="微软雅黑"/>
                <a:cs typeface="+mn-ea"/>
              </a:rPr>
              <a:t>在此输入您的图表说明文字，在此输入您的图表说明文字，在此输入您的图表说明文字</a:t>
            </a:r>
          </a:p>
        </p:txBody>
      </p:sp>
      <p:cxnSp>
        <p:nvCxnSpPr>
          <p:cNvPr id="129" name="直接连接符 128"/>
          <p:cNvCxnSpPr>
            <a:stCxn id="94" idx="0"/>
          </p:cNvCxnSpPr>
          <p:nvPr/>
        </p:nvCxnSpPr>
        <p:spPr>
          <a:xfrm flipV="1">
            <a:off x="7531789" y="3083431"/>
            <a:ext cx="0" cy="1138111"/>
          </a:xfrm>
          <a:prstGeom prst="line">
            <a:avLst/>
          </a:prstGeom>
          <a:noFill/>
          <a:ln w="12700" cap="flat" cmpd="sng" algn="ctr">
            <a:solidFill>
              <a:srgbClr val="79B0BD"/>
            </a:solidFill>
            <a:prstDash val="sysDot"/>
            <a:miter lim="800000"/>
            <a:tailEnd type="oval" w="sm" len="sm"/>
          </a:ln>
          <a:effectLst/>
        </p:spPr>
      </p:cxnSp>
      <p:cxnSp>
        <p:nvCxnSpPr>
          <p:cNvPr id="130" name="直接连接符 129"/>
          <p:cNvCxnSpPr>
            <a:stCxn id="114" idx="0"/>
          </p:cNvCxnSpPr>
          <p:nvPr/>
        </p:nvCxnSpPr>
        <p:spPr>
          <a:xfrm flipV="1">
            <a:off x="8791629" y="1891729"/>
            <a:ext cx="0" cy="959699"/>
          </a:xfrm>
          <a:prstGeom prst="line">
            <a:avLst/>
          </a:prstGeom>
          <a:noFill/>
          <a:ln w="12700" cap="flat" cmpd="sng" algn="ctr">
            <a:solidFill>
              <a:srgbClr val="4F91A0"/>
            </a:solidFill>
            <a:prstDash val="sysDot"/>
            <a:miter lim="800000"/>
            <a:tailEnd type="oval" w="sm" len="sm"/>
          </a:ln>
          <a:effectLst/>
        </p:spPr>
      </p:cxnSp>
      <p:cxnSp>
        <p:nvCxnSpPr>
          <p:cNvPr id="131" name="直接连接符 130"/>
          <p:cNvCxnSpPr>
            <a:stCxn id="106" idx="4"/>
          </p:cNvCxnSpPr>
          <p:nvPr/>
        </p:nvCxnSpPr>
        <p:spPr>
          <a:xfrm>
            <a:off x="10691549" y="2706645"/>
            <a:ext cx="0" cy="2187364"/>
          </a:xfrm>
          <a:prstGeom prst="line">
            <a:avLst/>
          </a:prstGeom>
          <a:noFill/>
          <a:ln w="12700" cap="flat" cmpd="sng" algn="ctr">
            <a:solidFill>
              <a:srgbClr val="79B0BD"/>
            </a:solidFill>
            <a:prstDash val="sysDot"/>
            <a:miter lim="800000"/>
            <a:tailEnd type="oval" w="sm" len="sm"/>
          </a:ln>
          <a:effectLst/>
        </p:spPr>
      </p:cxn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500"/>
                                        <p:tgtEl>
                                          <p:spTgt spid="67"/>
                                        </p:tgtEl>
                                      </p:cBhvr>
                                    </p:animEffect>
                                    <p:anim calcmode="lin" valueType="num">
                                      <p:cBhvr>
                                        <p:cTn id="8" dur="500" fill="hold"/>
                                        <p:tgtEl>
                                          <p:spTgt spid="67"/>
                                        </p:tgtEl>
                                        <p:attrNameLst>
                                          <p:attrName>ppt_x</p:attrName>
                                        </p:attrNameLst>
                                      </p:cBhvr>
                                      <p:tavLst>
                                        <p:tav tm="0">
                                          <p:val>
                                            <p:strVal val="#ppt_x"/>
                                          </p:val>
                                        </p:tav>
                                        <p:tav tm="100000">
                                          <p:val>
                                            <p:strVal val="#ppt_x"/>
                                          </p:val>
                                        </p:tav>
                                      </p:tavLst>
                                    </p:anim>
                                    <p:anim calcmode="lin" valueType="num">
                                      <p:cBhvr>
                                        <p:cTn id="9" dur="500" fill="hold"/>
                                        <p:tgtEl>
                                          <p:spTgt spid="6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99"/>
                                        </p:tgtEl>
                                        <p:attrNameLst>
                                          <p:attrName>style.visibility</p:attrName>
                                        </p:attrNameLst>
                                      </p:cBhvr>
                                      <p:to>
                                        <p:strVal val="visible"/>
                                      </p:to>
                                    </p:set>
                                    <p:anim calcmode="lin" valueType="num">
                                      <p:cBhvr>
                                        <p:cTn id="13" dur="300" fill="hold"/>
                                        <p:tgtEl>
                                          <p:spTgt spid="99"/>
                                        </p:tgtEl>
                                        <p:attrNameLst>
                                          <p:attrName>ppt_w</p:attrName>
                                        </p:attrNameLst>
                                      </p:cBhvr>
                                      <p:tavLst>
                                        <p:tav tm="0">
                                          <p:val>
                                            <p:fltVal val="0"/>
                                          </p:val>
                                        </p:tav>
                                        <p:tav tm="100000">
                                          <p:val>
                                            <p:strVal val="#ppt_w"/>
                                          </p:val>
                                        </p:tav>
                                      </p:tavLst>
                                    </p:anim>
                                    <p:anim calcmode="lin" valueType="num">
                                      <p:cBhvr>
                                        <p:cTn id="14" dur="300" fill="hold"/>
                                        <p:tgtEl>
                                          <p:spTgt spid="99"/>
                                        </p:tgtEl>
                                        <p:attrNameLst>
                                          <p:attrName>ppt_h</p:attrName>
                                        </p:attrNameLst>
                                      </p:cBhvr>
                                      <p:tavLst>
                                        <p:tav tm="0">
                                          <p:val>
                                            <p:fltVal val="0"/>
                                          </p:val>
                                        </p:tav>
                                        <p:tav tm="100000">
                                          <p:val>
                                            <p:strVal val="#ppt_h"/>
                                          </p:val>
                                        </p:tav>
                                      </p:tavLst>
                                    </p:anim>
                                    <p:animEffect transition="in" filter="fade">
                                      <p:cBhvr>
                                        <p:cTn id="15" dur="300"/>
                                        <p:tgtEl>
                                          <p:spTgt spid="99"/>
                                        </p:tgtEl>
                                      </p:cBhvr>
                                    </p:animEffect>
                                  </p:childTnLst>
                                </p:cTn>
                              </p:par>
                            </p:childTnLst>
                          </p:cTn>
                        </p:par>
                        <p:par>
                          <p:cTn id="16" fill="hold">
                            <p:stCondLst>
                              <p:cond delay="800"/>
                            </p:stCondLst>
                            <p:childTnLst>
                              <p:par>
                                <p:cTn id="17" presetID="22" presetClass="entr" presetSubtype="8" fill="hold" nodeType="afterEffect">
                                  <p:stCondLst>
                                    <p:cond delay="0"/>
                                  </p:stCondLst>
                                  <p:childTnLst>
                                    <p:set>
                                      <p:cBhvr>
                                        <p:cTn id="18" dur="1" fill="hold">
                                          <p:stCondLst>
                                            <p:cond delay="0"/>
                                          </p:stCondLst>
                                        </p:cTn>
                                        <p:tgtEl>
                                          <p:spTgt spid="90"/>
                                        </p:tgtEl>
                                        <p:attrNameLst>
                                          <p:attrName>style.visibility</p:attrName>
                                        </p:attrNameLst>
                                      </p:cBhvr>
                                      <p:to>
                                        <p:strVal val="visible"/>
                                      </p:to>
                                    </p:set>
                                    <p:animEffect transition="in" filter="wipe(left)">
                                      <p:cBhvr>
                                        <p:cTn id="19" dur="300"/>
                                        <p:tgtEl>
                                          <p:spTgt spid="90"/>
                                        </p:tgtEl>
                                      </p:cBhvr>
                                    </p:animEffect>
                                  </p:childTnLst>
                                </p:cTn>
                              </p:par>
                            </p:childTnLst>
                          </p:cTn>
                        </p:par>
                        <p:par>
                          <p:cTn id="20" fill="hold">
                            <p:stCondLst>
                              <p:cond delay="1100"/>
                            </p:stCondLst>
                            <p:childTnLst>
                              <p:par>
                                <p:cTn id="21" presetID="53" presetClass="entr" presetSubtype="16" fill="hold" nodeType="afterEffect">
                                  <p:stCondLst>
                                    <p:cond delay="0"/>
                                  </p:stCondLst>
                                  <p:childTnLst>
                                    <p:set>
                                      <p:cBhvr>
                                        <p:cTn id="22" dur="1" fill="hold">
                                          <p:stCondLst>
                                            <p:cond delay="0"/>
                                          </p:stCondLst>
                                        </p:cTn>
                                        <p:tgtEl>
                                          <p:spTgt spid="93"/>
                                        </p:tgtEl>
                                        <p:attrNameLst>
                                          <p:attrName>style.visibility</p:attrName>
                                        </p:attrNameLst>
                                      </p:cBhvr>
                                      <p:to>
                                        <p:strVal val="visible"/>
                                      </p:to>
                                    </p:set>
                                    <p:anim calcmode="lin" valueType="num">
                                      <p:cBhvr>
                                        <p:cTn id="23" dur="300" fill="hold"/>
                                        <p:tgtEl>
                                          <p:spTgt spid="93"/>
                                        </p:tgtEl>
                                        <p:attrNameLst>
                                          <p:attrName>ppt_w</p:attrName>
                                        </p:attrNameLst>
                                      </p:cBhvr>
                                      <p:tavLst>
                                        <p:tav tm="0">
                                          <p:val>
                                            <p:fltVal val="0"/>
                                          </p:val>
                                        </p:tav>
                                        <p:tav tm="100000">
                                          <p:val>
                                            <p:strVal val="#ppt_w"/>
                                          </p:val>
                                        </p:tav>
                                      </p:tavLst>
                                    </p:anim>
                                    <p:anim calcmode="lin" valueType="num">
                                      <p:cBhvr>
                                        <p:cTn id="24" dur="300" fill="hold"/>
                                        <p:tgtEl>
                                          <p:spTgt spid="93"/>
                                        </p:tgtEl>
                                        <p:attrNameLst>
                                          <p:attrName>ppt_h</p:attrName>
                                        </p:attrNameLst>
                                      </p:cBhvr>
                                      <p:tavLst>
                                        <p:tav tm="0">
                                          <p:val>
                                            <p:fltVal val="0"/>
                                          </p:val>
                                        </p:tav>
                                        <p:tav tm="100000">
                                          <p:val>
                                            <p:strVal val="#ppt_h"/>
                                          </p:val>
                                        </p:tav>
                                      </p:tavLst>
                                    </p:anim>
                                    <p:animEffect transition="in" filter="fade">
                                      <p:cBhvr>
                                        <p:cTn id="25" dur="300"/>
                                        <p:tgtEl>
                                          <p:spTgt spid="93"/>
                                        </p:tgtEl>
                                      </p:cBhvr>
                                    </p:animEffect>
                                  </p:childTnLst>
                                </p:cTn>
                              </p:par>
                            </p:childTnLst>
                          </p:cTn>
                        </p:par>
                        <p:par>
                          <p:cTn id="26" fill="hold">
                            <p:stCondLst>
                              <p:cond delay="1400"/>
                            </p:stCondLst>
                            <p:childTnLst>
                              <p:par>
                                <p:cTn id="27" presetID="22" presetClass="entr" presetSubtype="8" fill="hold" nodeType="afterEffect">
                                  <p:stCondLst>
                                    <p:cond delay="0"/>
                                  </p:stCondLst>
                                  <p:childTnLst>
                                    <p:set>
                                      <p:cBhvr>
                                        <p:cTn id="28" dur="1" fill="hold">
                                          <p:stCondLst>
                                            <p:cond delay="0"/>
                                          </p:stCondLst>
                                        </p:cTn>
                                        <p:tgtEl>
                                          <p:spTgt spid="91"/>
                                        </p:tgtEl>
                                        <p:attrNameLst>
                                          <p:attrName>style.visibility</p:attrName>
                                        </p:attrNameLst>
                                      </p:cBhvr>
                                      <p:to>
                                        <p:strVal val="visible"/>
                                      </p:to>
                                    </p:set>
                                    <p:animEffect transition="in" filter="wipe(left)">
                                      <p:cBhvr>
                                        <p:cTn id="29" dur="300"/>
                                        <p:tgtEl>
                                          <p:spTgt spid="91"/>
                                        </p:tgtEl>
                                      </p:cBhvr>
                                    </p:animEffect>
                                  </p:childTnLst>
                                </p:cTn>
                              </p:par>
                            </p:childTnLst>
                          </p:cTn>
                        </p:par>
                        <p:par>
                          <p:cTn id="30" fill="hold">
                            <p:stCondLst>
                              <p:cond delay="1700"/>
                            </p:stCondLst>
                            <p:childTnLst>
                              <p:par>
                                <p:cTn id="31" presetID="53" presetClass="entr" presetSubtype="16" fill="hold" nodeType="afterEffect">
                                  <p:stCondLst>
                                    <p:cond delay="0"/>
                                  </p:stCondLst>
                                  <p:childTnLst>
                                    <p:set>
                                      <p:cBhvr>
                                        <p:cTn id="32" dur="1" fill="hold">
                                          <p:stCondLst>
                                            <p:cond delay="0"/>
                                          </p:stCondLst>
                                        </p:cTn>
                                        <p:tgtEl>
                                          <p:spTgt spid="113"/>
                                        </p:tgtEl>
                                        <p:attrNameLst>
                                          <p:attrName>style.visibility</p:attrName>
                                        </p:attrNameLst>
                                      </p:cBhvr>
                                      <p:to>
                                        <p:strVal val="visible"/>
                                      </p:to>
                                    </p:set>
                                    <p:anim calcmode="lin" valueType="num">
                                      <p:cBhvr>
                                        <p:cTn id="33" dur="300" fill="hold"/>
                                        <p:tgtEl>
                                          <p:spTgt spid="113"/>
                                        </p:tgtEl>
                                        <p:attrNameLst>
                                          <p:attrName>ppt_w</p:attrName>
                                        </p:attrNameLst>
                                      </p:cBhvr>
                                      <p:tavLst>
                                        <p:tav tm="0">
                                          <p:val>
                                            <p:fltVal val="0"/>
                                          </p:val>
                                        </p:tav>
                                        <p:tav tm="100000">
                                          <p:val>
                                            <p:strVal val="#ppt_w"/>
                                          </p:val>
                                        </p:tav>
                                      </p:tavLst>
                                    </p:anim>
                                    <p:anim calcmode="lin" valueType="num">
                                      <p:cBhvr>
                                        <p:cTn id="34" dur="300" fill="hold"/>
                                        <p:tgtEl>
                                          <p:spTgt spid="113"/>
                                        </p:tgtEl>
                                        <p:attrNameLst>
                                          <p:attrName>ppt_h</p:attrName>
                                        </p:attrNameLst>
                                      </p:cBhvr>
                                      <p:tavLst>
                                        <p:tav tm="0">
                                          <p:val>
                                            <p:fltVal val="0"/>
                                          </p:val>
                                        </p:tav>
                                        <p:tav tm="100000">
                                          <p:val>
                                            <p:strVal val="#ppt_h"/>
                                          </p:val>
                                        </p:tav>
                                      </p:tavLst>
                                    </p:anim>
                                    <p:animEffect transition="in" filter="fade">
                                      <p:cBhvr>
                                        <p:cTn id="35" dur="300"/>
                                        <p:tgtEl>
                                          <p:spTgt spid="113"/>
                                        </p:tgtEl>
                                      </p:cBhvr>
                                    </p:animEffect>
                                  </p:childTnLst>
                                </p:cTn>
                              </p:par>
                            </p:childTnLst>
                          </p:cTn>
                        </p:par>
                        <p:par>
                          <p:cTn id="36" fill="hold">
                            <p:stCondLst>
                              <p:cond delay="2000"/>
                            </p:stCondLst>
                            <p:childTnLst>
                              <p:par>
                                <p:cTn id="37" presetID="22" presetClass="entr" presetSubtype="8" fill="hold" nodeType="afterEffect">
                                  <p:stCondLst>
                                    <p:cond delay="0"/>
                                  </p:stCondLst>
                                  <p:childTnLst>
                                    <p:set>
                                      <p:cBhvr>
                                        <p:cTn id="38" dur="1" fill="hold">
                                          <p:stCondLst>
                                            <p:cond delay="0"/>
                                          </p:stCondLst>
                                        </p:cTn>
                                        <p:tgtEl>
                                          <p:spTgt spid="92"/>
                                        </p:tgtEl>
                                        <p:attrNameLst>
                                          <p:attrName>style.visibility</p:attrName>
                                        </p:attrNameLst>
                                      </p:cBhvr>
                                      <p:to>
                                        <p:strVal val="visible"/>
                                      </p:to>
                                    </p:set>
                                    <p:animEffect transition="in" filter="wipe(left)">
                                      <p:cBhvr>
                                        <p:cTn id="39" dur="300"/>
                                        <p:tgtEl>
                                          <p:spTgt spid="92"/>
                                        </p:tgtEl>
                                      </p:cBhvr>
                                    </p:animEffect>
                                  </p:childTnLst>
                                </p:cTn>
                              </p:par>
                            </p:childTnLst>
                          </p:cTn>
                        </p:par>
                        <p:par>
                          <p:cTn id="40" fill="hold">
                            <p:stCondLst>
                              <p:cond delay="2300"/>
                            </p:stCondLst>
                            <p:childTnLst>
                              <p:par>
                                <p:cTn id="41" presetID="53" presetClass="entr" presetSubtype="16" fill="hold" nodeType="afterEffect">
                                  <p:stCondLst>
                                    <p:cond delay="0"/>
                                  </p:stCondLst>
                                  <p:childTnLst>
                                    <p:set>
                                      <p:cBhvr>
                                        <p:cTn id="42" dur="1" fill="hold">
                                          <p:stCondLst>
                                            <p:cond delay="0"/>
                                          </p:stCondLst>
                                        </p:cTn>
                                        <p:tgtEl>
                                          <p:spTgt spid="105"/>
                                        </p:tgtEl>
                                        <p:attrNameLst>
                                          <p:attrName>style.visibility</p:attrName>
                                        </p:attrNameLst>
                                      </p:cBhvr>
                                      <p:to>
                                        <p:strVal val="visible"/>
                                      </p:to>
                                    </p:set>
                                    <p:anim calcmode="lin" valueType="num">
                                      <p:cBhvr>
                                        <p:cTn id="43" dur="300" fill="hold"/>
                                        <p:tgtEl>
                                          <p:spTgt spid="105"/>
                                        </p:tgtEl>
                                        <p:attrNameLst>
                                          <p:attrName>ppt_w</p:attrName>
                                        </p:attrNameLst>
                                      </p:cBhvr>
                                      <p:tavLst>
                                        <p:tav tm="0">
                                          <p:val>
                                            <p:fltVal val="0"/>
                                          </p:val>
                                        </p:tav>
                                        <p:tav tm="100000">
                                          <p:val>
                                            <p:strVal val="#ppt_w"/>
                                          </p:val>
                                        </p:tav>
                                      </p:tavLst>
                                    </p:anim>
                                    <p:anim calcmode="lin" valueType="num">
                                      <p:cBhvr>
                                        <p:cTn id="44" dur="300" fill="hold"/>
                                        <p:tgtEl>
                                          <p:spTgt spid="105"/>
                                        </p:tgtEl>
                                        <p:attrNameLst>
                                          <p:attrName>ppt_h</p:attrName>
                                        </p:attrNameLst>
                                      </p:cBhvr>
                                      <p:tavLst>
                                        <p:tav tm="0">
                                          <p:val>
                                            <p:fltVal val="0"/>
                                          </p:val>
                                        </p:tav>
                                        <p:tav tm="100000">
                                          <p:val>
                                            <p:strVal val="#ppt_h"/>
                                          </p:val>
                                        </p:tav>
                                      </p:tavLst>
                                    </p:anim>
                                    <p:animEffect transition="in" filter="fade">
                                      <p:cBhvr>
                                        <p:cTn id="45" dur="300"/>
                                        <p:tgtEl>
                                          <p:spTgt spid="105"/>
                                        </p:tgtEl>
                                      </p:cBhvr>
                                    </p:animEffect>
                                  </p:childTnLst>
                                </p:cTn>
                              </p:par>
                            </p:childTnLst>
                          </p:cTn>
                        </p:par>
                        <p:par>
                          <p:cTn id="46" fill="hold">
                            <p:stCondLst>
                              <p:cond delay="2600"/>
                            </p:stCondLst>
                            <p:childTnLst>
                              <p:par>
                                <p:cTn id="47" presetID="22" presetClass="entr" presetSubtype="1" fill="hold" nodeType="afterEffect">
                                  <p:stCondLst>
                                    <p:cond delay="0"/>
                                  </p:stCondLst>
                                  <p:childTnLst>
                                    <p:set>
                                      <p:cBhvr>
                                        <p:cTn id="48" dur="1" fill="hold">
                                          <p:stCondLst>
                                            <p:cond delay="0"/>
                                          </p:stCondLst>
                                        </p:cTn>
                                        <p:tgtEl>
                                          <p:spTgt spid="125"/>
                                        </p:tgtEl>
                                        <p:attrNameLst>
                                          <p:attrName>style.visibility</p:attrName>
                                        </p:attrNameLst>
                                      </p:cBhvr>
                                      <p:to>
                                        <p:strVal val="visible"/>
                                      </p:to>
                                    </p:set>
                                    <p:animEffect transition="in" filter="wipe(up)">
                                      <p:cBhvr>
                                        <p:cTn id="49" dur="300"/>
                                        <p:tgtEl>
                                          <p:spTgt spid="125"/>
                                        </p:tgtEl>
                                      </p:cBhvr>
                                    </p:animEffect>
                                  </p:childTnLst>
                                </p:cTn>
                              </p:par>
                            </p:childTnLst>
                          </p:cTn>
                        </p:par>
                        <p:par>
                          <p:cTn id="50" fill="hold">
                            <p:stCondLst>
                              <p:cond delay="2900"/>
                            </p:stCondLst>
                            <p:childTnLst>
                              <p:par>
                                <p:cTn id="51" presetID="10" presetClass="entr" presetSubtype="0" fill="hold" grpId="0" nodeType="afterEffect">
                                  <p:stCondLst>
                                    <p:cond delay="0"/>
                                  </p:stCondLst>
                                  <p:childTnLst>
                                    <p:set>
                                      <p:cBhvr>
                                        <p:cTn id="52" dur="1" fill="hold">
                                          <p:stCondLst>
                                            <p:cond delay="0"/>
                                          </p:stCondLst>
                                        </p:cTn>
                                        <p:tgtEl>
                                          <p:spTgt spid="124"/>
                                        </p:tgtEl>
                                        <p:attrNameLst>
                                          <p:attrName>style.visibility</p:attrName>
                                        </p:attrNameLst>
                                      </p:cBhvr>
                                      <p:to>
                                        <p:strVal val="visible"/>
                                      </p:to>
                                    </p:set>
                                    <p:animEffect transition="in" filter="fade">
                                      <p:cBhvr>
                                        <p:cTn id="53" dur="300"/>
                                        <p:tgtEl>
                                          <p:spTgt spid="124"/>
                                        </p:tgtEl>
                                      </p:cBhvr>
                                    </p:animEffect>
                                  </p:childTnLst>
                                </p:cTn>
                              </p:par>
                            </p:childTnLst>
                          </p:cTn>
                        </p:par>
                        <p:par>
                          <p:cTn id="54" fill="hold">
                            <p:stCondLst>
                              <p:cond delay="3200"/>
                            </p:stCondLst>
                            <p:childTnLst>
                              <p:par>
                                <p:cTn id="55" presetID="22" presetClass="entr" presetSubtype="4" fill="hold" nodeType="afterEffect">
                                  <p:stCondLst>
                                    <p:cond delay="0"/>
                                  </p:stCondLst>
                                  <p:childTnLst>
                                    <p:set>
                                      <p:cBhvr>
                                        <p:cTn id="56" dur="1" fill="hold">
                                          <p:stCondLst>
                                            <p:cond delay="0"/>
                                          </p:stCondLst>
                                        </p:cTn>
                                        <p:tgtEl>
                                          <p:spTgt spid="129"/>
                                        </p:tgtEl>
                                        <p:attrNameLst>
                                          <p:attrName>style.visibility</p:attrName>
                                        </p:attrNameLst>
                                      </p:cBhvr>
                                      <p:to>
                                        <p:strVal val="visible"/>
                                      </p:to>
                                    </p:set>
                                    <p:animEffect transition="in" filter="wipe(down)">
                                      <p:cBhvr>
                                        <p:cTn id="57" dur="300"/>
                                        <p:tgtEl>
                                          <p:spTgt spid="129"/>
                                        </p:tgtEl>
                                      </p:cBhvr>
                                    </p:animEffect>
                                  </p:childTnLst>
                                </p:cTn>
                              </p:par>
                            </p:childTnLst>
                          </p:cTn>
                        </p:par>
                        <p:par>
                          <p:cTn id="58" fill="hold">
                            <p:stCondLst>
                              <p:cond delay="3500"/>
                            </p:stCondLst>
                            <p:childTnLst>
                              <p:par>
                                <p:cTn id="59" presetID="10" presetClass="entr" presetSubtype="0" fill="hold" grpId="0" nodeType="afterEffect">
                                  <p:stCondLst>
                                    <p:cond delay="0"/>
                                  </p:stCondLst>
                                  <p:childTnLst>
                                    <p:set>
                                      <p:cBhvr>
                                        <p:cTn id="60" dur="1" fill="hold">
                                          <p:stCondLst>
                                            <p:cond delay="0"/>
                                          </p:stCondLst>
                                        </p:cTn>
                                        <p:tgtEl>
                                          <p:spTgt spid="126"/>
                                        </p:tgtEl>
                                        <p:attrNameLst>
                                          <p:attrName>style.visibility</p:attrName>
                                        </p:attrNameLst>
                                      </p:cBhvr>
                                      <p:to>
                                        <p:strVal val="visible"/>
                                      </p:to>
                                    </p:set>
                                    <p:animEffect transition="in" filter="fade">
                                      <p:cBhvr>
                                        <p:cTn id="61" dur="300"/>
                                        <p:tgtEl>
                                          <p:spTgt spid="126"/>
                                        </p:tgtEl>
                                      </p:cBhvr>
                                    </p:animEffect>
                                  </p:childTnLst>
                                </p:cTn>
                              </p:par>
                            </p:childTnLst>
                          </p:cTn>
                        </p:par>
                        <p:par>
                          <p:cTn id="62" fill="hold">
                            <p:stCondLst>
                              <p:cond delay="3800"/>
                            </p:stCondLst>
                            <p:childTnLst>
                              <p:par>
                                <p:cTn id="63" presetID="22" presetClass="entr" presetSubtype="4" fill="hold" nodeType="afterEffect">
                                  <p:stCondLst>
                                    <p:cond delay="0"/>
                                  </p:stCondLst>
                                  <p:childTnLst>
                                    <p:set>
                                      <p:cBhvr>
                                        <p:cTn id="64" dur="1" fill="hold">
                                          <p:stCondLst>
                                            <p:cond delay="0"/>
                                          </p:stCondLst>
                                        </p:cTn>
                                        <p:tgtEl>
                                          <p:spTgt spid="130"/>
                                        </p:tgtEl>
                                        <p:attrNameLst>
                                          <p:attrName>style.visibility</p:attrName>
                                        </p:attrNameLst>
                                      </p:cBhvr>
                                      <p:to>
                                        <p:strVal val="visible"/>
                                      </p:to>
                                    </p:set>
                                    <p:animEffect transition="in" filter="wipe(down)">
                                      <p:cBhvr>
                                        <p:cTn id="65" dur="300"/>
                                        <p:tgtEl>
                                          <p:spTgt spid="130"/>
                                        </p:tgtEl>
                                      </p:cBhvr>
                                    </p:animEffect>
                                  </p:childTnLst>
                                </p:cTn>
                              </p:par>
                            </p:childTnLst>
                          </p:cTn>
                        </p:par>
                        <p:par>
                          <p:cTn id="66" fill="hold">
                            <p:stCondLst>
                              <p:cond delay="4100"/>
                            </p:stCondLst>
                            <p:childTnLst>
                              <p:par>
                                <p:cTn id="67" presetID="10" presetClass="entr" presetSubtype="0" fill="hold" grpId="0" nodeType="afterEffect">
                                  <p:stCondLst>
                                    <p:cond delay="0"/>
                                  </p:stCondLst>
                                  <p:childTnLst>
                                    <p:set>
                                      <p:cBhvr>
                                        <p:cTn id="68" dur="1" fill="hold">
                                          <p:stCondLst>
                                            <p:cond delay="0"/>
                                          </p:stCondLst>
                                        </p:cTn>
                                        <p:tgtEl>
                                          <p:spTgt spid="128"/>
                                        </p:tgtEl>
                                        <p:attrNameLst>
                                          <p:attrName>style.visibility</p:attrName>
                                        </p:attrNameLst>
                                      </p:cBhvr>
                                      <p:to>
                                        <p:strVal val="visible"/>
                                      </p:to>
                                    </p:set>
                                    <p:animEffect transition="in" filter="fade">
                                      <p:cBhvr>
                                        <p:cTn id="69" dur="300"/>
                                        <p:tgtEl>
                                          <p:spTgt spid="128"/>
                                        </p:tgtEl>
                                      </p:cBhvr>
                                    </p:animEffect>
                                  </p:childTnLst>
                                </p:cTn>
                              </p:par>
                            </p:childTnLst>
                          </p:cTn>
                        </p:par>
                        <p:par>
                          <p:cTn id="70" fill="hold">
                            <p:stCondLst>
                              <p:cond delay="4400"/>
                            </p:stCondLst>
                            <p:childTnLst>
                              <p:par>
                                <p:cTn id="71" presetID="22" presetClass="entr" presetSubtype="1" fill="hold" nodeType="afterEffect">
                                  <p:stCondLst>
                                    <p:cond delay="0"/>
                                  </p:stCondLst>
                                  <p:childTnLst>
                                    <p:set>
                                      <p:cBhvr>
                                        <p:cTn id="72" dur="1" fill="hold">
                                          <p:stCondLst>
                                            <p:cond delay="0"/>
                                          </p:stCondLst>
                                        </p:cTn>
                                        <p:tgtEl>
                                          <p:spTgt spid="131"/>
                                        </p:tgtEl>
                                        <p:attrNameLst>
                                          <p:attrName>style.visibility</p:attrName>
                                        </p:attrNameLst>
                                      </p:cBhvr>
                                      <p:to>
                                        <p:strVal val="visible"/>
                                      </p:to>
                                    </p:set>
                                    <p:animEffect transition="in" filter="wipe(up)">
                                      <p:cBhvr>
                                        <p:cTn id="73" dur="300"/>
                                        <p:tgtEl>
                                          <p:spTgt spid="131"/>
                                        </p:tgtEl>
                                      </p:cBhvr>
                                    </p:animEffect>
                                  </p:childTnLst>
                                </p:cTn>
                              </p:par>
                            </p:childTnLst>
                          </p:cTn>
                        </p:par>
                        <p:par>
                          <p:cTn id="74" fill="hold">
                            <p:stCondLst>
                              <p:cond delay="4700"/>
                            </p:stCondLst>
                            <p:childTnLst>
                              <p:par>
                                <p:cTn id="75" presetID="10" presetClass="entr" presetSubtype="0" fill="hold" grpId="0" nodeType="afterEffect">
                                  <p:stCondLst>
                                    <p:cond delay="0"/>
                                  </p:stCondLst>
                                  <p:childTnLst>
                                    <p:set>
                                      <p:cBhvr>
                                        <p:cTn id="76" dur="1" fill="hold">
                                          <p:stCondLst>
                                            <p:cond delay="0"/>
                                          </p:stCondLst>
                                        </p:cTn>
                                        <p:tgtEl>
                                          <p:spTgt spid="127"/>
                                        </p:tgtEl>
                                        <p:attrNameLst>
                                          <p:attrName>style.visibility</p:attrName>
                                        </p:attrNameLst>
                                      </p:cBhvr>
                                      <p:to>
                                        <p:strVal val="visible"/>
                                      </p:to>
                                    </p:set>
                                    <p:animEffect transition="in" filter="fade">
                                      <p:cBhvr>
                                        <p:cTn id="77" dur="3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p:bldP spid="126" grpId="0"/>
      <p:bldP spid="127" grpId="0"/>
      <p:bldP spid="12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26"/>
          <p:cNvGrpSpPr/>
          <p:nvPr/>
        </p:nvGrpSpPr>
        <p:grpSpPr>
          <a:xfrm>
            <a:off x="1089923" y="1733313"/>
            <a:ext cx="2544505" cy="2388075"/>
            <a:chOff x="993017" y="1073968"/>
            <a:chExt cx="1908379" cy="1791056"/>
          </a:xfrm>
        </p:grpSpPr>
        <p:sp>
          <p:nvSpPr>
            <p:cNvPr id="19" name="Round Same Side Corner Rectangle 24"/>
            <p:cNvSpPr/>
            <p:nvPr/>
          </p:nvSpPr>
          <p:spPr>
            <a:xfrm rot="10800000">
              <a:off x="1206993" y="2514143"/>
              <a:ext cx="1480428" cy="350881"/>
            </a:xfrm>
            <a:prstGeom prst="round2SameRect">
              <a:avLst>
                <a:gd name="adj1" fmla="val 27402"/>
                <a:gd name="adj2" fmla="val 0"/>
              </a:avLst>
            </a:prstGeom>
            <a:solidFill>
              <a:srgbClr val="4F91A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20" name="Round Same Side Corner Rectangle 23"/>
            <p:cNvSpPr/>
            <p:nvPr/>
          </p:nvSpPr>
          <p:spPr>
            <a:xfrm>
              <a:off x="1206993" y="1073968"/>
              <a:ext cx="1480428" cy="979319"/>
            </a:xfrm>
            <a:prstGeom prst="round2SameRect">
              <a:avLst>
                <a:gd name="adj1" fmla="val 8400"/>
                <a:gd name="adj2" fmla="val 0"/>
              </a:avLst>
            </a:prstGeom>
            <a:solidFill>
              <a:srgbClr val="4F91A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700" b="0"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21" name="Flowchart: Data 44"/>
            <p:cNvSpPr/>
            <p:nvPr/>
          </p:nvSpPr>
          <p:spPr>
            <a:xfrm rot="16200000" flipH="1" flipV="1">
              <a:off x="2474369" y="2135586"/>
              <a:ext cx="640080" cy="213975"/>
            </a:xfrm>
            <a:prstGeom prst="flowChartInputOutput">
              <a:avLst/>
            </a:prstGeom>
            <a:solidFill>
              <a:srgbClr val="4F91A0">
                <a:lumMod val="90000"/>
                <a:lumOff val="1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smtClean="0">
                <a:ln>
                  <a:noFill/>
                </a:ln>
                <a:solidFill>
                  <a:prstClr val="white"/>
                </a:solidFill>
                <a:effectLst/>
                <a:uLnTx/>
                <a:uFillTx/>
                <a:latin typeface="微软雅黑"/>
                <a:ea typeface="微软雅黑"/>
                <a:cs typeface="+mn-ea"/>
              </a:endParaRPr>
            </a:p>
          </p:txBody>
        </p:sp>
        <p:sp>
          <p:nvSpPr>
            <p:cNvPr id="22" name="Flowchart: Data 50"/>
            <p:cNvSpPr/>
            <p:nvPr/>
          </p:nvSpPr>
          <p:spPr>
            <a:xfrm rot="5400000" flipV="1">
              <a:off x="779965" y="2135585"/>
              <a:ext cx="640080" cy="213975"/>
            </a:xfrm>
            <a:prstGeom prst="flowChartInputOutput">
              <a:avLst/>
            </a:prstGeom>
            <a:solidFill>
              <a:srgbClr val="4F91A0">
                <a:lumMod val="90000"/>
                <a:lumOff val="1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smtClean="0">
                <a:ln>
                  <a:noFill/>
                </a:ln>
                <a:solidFill>
                  <a:prstClr val="white"/>
                </a:solidFill>
                <a:effectLst/>
                <a:uLnTx/>
                <a:uFillTx/>
                <a:latin typeface="微软雅黑"/>
                <a:ea typeface="微软雅黑"/>
                <a:cs typeface="+mn-ea"/>
              </a:endParaRPr>
            </a:p>
          </p:txBody>
        </p:sp>
        <p:sp>
          <p:nvSpPr>
            <p:cNvPr id="23" name="Rectangle 35"/>
            <p:cNvSpPr/>
            <p:nvPr/>
          </p:nvSpPr>
          <p:spPr>
            <a:xfrm>
              <a:off x="993018" y="2053288"/>
              <a:ext cx="1907435" cy="513224"/>
            </a:xfrm>
            <a:prstGeom prst="rect">
              <a:avLst/>
            </a:prstGeom>
            <a:solidFill>
              <a:srgbClr val="4F91A0">
                <a:lumMod val="75000"/>
              </a:srgbClr>
            </a:solidFill>
            <a:ln w="12700" cap="flat" cmpd="sng" algn="ctr">
              <a:solidFill>
                <a:sysClr val="window" lastClr="FFFFFF">
                  <a:lumMod val="9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900" b="1" i="0" u="none" strike="noStrike" kern="0" cap="none" spc="0" normalizeH="0" baseline="0" noProof="0" dirty="0" smtClean="0">
                  <a:ln>
                    <a:noFill/>
                  </a:ln>
                  <a:solidFill>
                    <a:prstClr val="white"/>
                  </a:solidFill>
                  <a:effectLst/>
                  <a:uLnTx/>
                  <a:uFillTx/>
                  <a:latin typeface="微软雅黑"/>
                  <a:ea typeface="微软雅黑"/>
                  <a:cs typeface="+mn-ea"/>
                </a:rPr>
                <a:t>添加副标题</a:t>
              </a:r>
              <a:endParaRPr kumimoji="0" lang="en-US" sz="1900" b="1" i="0" u="none" strike="noStrike" kern="0" cap="none" spc="0" normalizeH="0" baseline="0" noProof="0" dirty="0" smtClean="0">
                <a:ln>
                  <a:noFill/>
                </a:ln>
                <a:solidFill>
                  <a:prstClr val="white"/>
                </a:solidFill>
                <a:effectLst/>
                <a:uLnTx/>
                <a:uFillTx/>
                <a:latin typeface="微软雅黑"/>
                <a:ea typeface="微软雅黑"/>
                <a:cs typeface="+mn-ea"/>
              </a:endParaRPr>
            </a:p>
          </p:txBody>
        </p:sp>
      </p:grpSp>
      <p:sp>
        <p:nvSpPr>
          <p:cNvPr id="24" name="TextBox 23"/>
          <p:cNvSpPr txBox="1"/>
          <p:nvPr/>
        </p:nvSpPr>
        <p:spPr>
          <a:xfrm>
            <a:off x="3788049" y="1919468"/>
            <a:ext cx="7296887" cy="1815870"/>
          </a:xfrm>
          <a:prstGeom prst="rect">
            <a:avLst/>
          </a:prstGeom>
          <a:noFill/>
        </p:spPr>
        <p:txBody>
          <a:bodyPr wrap="square" lIns="121908" tIns="60954" rIns="121908" bIns="60954" rtlCol="0">
            <a:spAutoFit/>
          </a:bodyPr>
          <a:lstStyle/>
          <a:p>
            <a:r>
              <a:rPr lang="zh-CN" altLang="en-US" sz="2400" dirty="0">
                <a:solidFill>
                  <a:prstClr val="black">
                    <a:lumMod val="65000"/>
                    <a:lumOff val="35000"/>
                  </a:prstClr>
                </a:solidFill>
                <a:latin typeface="微软雅黑"/>
                <a:ea typeface="微软雅黑"/>
                <a:cs typeface="+mn-ea"/>
              </a:rPr>
              <a:t>添加标题</a:t>
            </a:r>
            <a:endParaRPr lang="en-US" altLang="zh-CN" sz="2400" dirty="0">
              <a:solidFill>
                <a:prstClr val="black">
                  <a:lumMod val="65000"/>
                  <a:lumOff val="35000"/>
                </a:prstClr>
              </a:solidFill>
              <a:latin typeface="微软雅黑"/>
              <a:ea typeface="微软雅黑"/>
              <a:cs typeface="+mn-ea"/>
            </a:endParaRPr>
          </a:p>
          <a:p>
            <a:endParaRPr lang="en-US" sz="2100" dirty="0">
              <a:solidFill>
                <a:srgbClr val="4F91A0">
                  <a:lumMod val="75000"/>
                </a:srgbClr>
              </a:solidFill>
              <a:latin typeface="微软雅黑"/>
              <a:ea typeface="微软雅黑"/>
              <a:cs typeface="+mn-ea"/>
            </a:endParaRPr>
          </a:p>
          <a:p>
            <a:r>
              <a:rPr lang="zh-CN" altLang="en-US" sz="1300" dirty="0">
                <a:solidFill>
                  <a:prstClr val="black">
                    <a:lumMod val="65000"/>
                    <a:lumOff val="35000"/>
                  </a:prstClr>
                </a:solidFill>
                <a:latin typeface="微软雅黑"/>
                <a:ea typeface="微软雅黑"/>
                <a:cs typeface="+mn-ea"/>
              </a:rPr>
              <a:t>此处添加详细文本描述，建议与标题相关并符合整体语言风格，语言描述尽量简洁生动。尽量将每页幻灯片的字数控制在</a:t>
            </a:r>
            <a:r>
              <a:rPr lang="en-US" altLang="zh-CN" sz="1300" dirty="0">
                <a:solidFill>
                  <a:prstClr val="black">
                    <a:lumMod val="65000"/>
                    <a:lumOff val="35000"/>
                  </a:prstClr>
                </a:solidFill>
                <a:latin typeface="微软雅黑"/>
                <a:ea typeface="微软雅黑"/>
                <a:cs typeface="+mn-ea"/>
              </a:rPr>
              <a:t>200</a:t>
            </a:r>
            <a:r>
              <a:rPr lang="zh-CN" altLang="en-US" sz="1300" dirty="0">
                <a:solidFill>
                  <a:prstClr val="black">
                    <a:lumMod val="65000"/>
                    <a:lumOff val="35000"/>
                  </a:prstClr>
                </a:solidFill>
                <a:latin typeface="微软雅黑"/>
                <a:ea typeface="微软雅黑"/>
                <a:cs typeface="+mn-ea"/>
              </a:rPr>
              <a:t>字以内，据统计每页幻灯片的最好控制在</a:t>
            </a:r>
            <a:r>
              <a:rPr lang="en-US" altLang="zh-CN" sz="1300" dirty="0">
                <a:solidFill>
                  <a:prstClr val="black">
                    <a:lumMod val="65000"/>
                    <a:lumOff val="35000"/>
                  </a:prstClr>
                </a:solidFill>
                <a:latin typeface="微软雅黑"/>
                <a:ea typeface="微软雅黑"/>
                <a:cs typeface="+mn-ea"/>
              </a:rPr>
              <a:t>5</a:t>
            </a:r>
            <a:r>
              <a:rPr lang="zh-CN" altLang="en-US" sz="1300" dirty="0">
                <a:solidFill>
                  <a:prstClr val="black">
                    <a:lumMod val="65000"/>
                    <a:lumOff val="35000"/>
                  </a:prstClr>
                </a:solidFill>
                <a:latin typeface="微软雅黑"/>
                <a:ea typeface="微软雅黑"/>
                <a:cs typeface="+mn-ea"/>
              </a:rPr>
              <a:t>分钟之内。</a:t>
            </a:r>
            <a:endParaRPr lang="en-US" altLang="zh-CN" sz="1300" dirty="0">
              <a:solidFill>
                <a:prstClr val="black">
                  <a:lumMod val="65000"/>
                  <a:lumOff val="35000"/>
                </a:prstClr>
              </a:solidFill>
              <a:latin typeface="微软雅黑"/>
              <a:ea typeface="微软雅黑"/>
              <a:cs typeface="+mn-ea"/>
            </a:endParaRPr>
          </a:p>
          <a:p>
            <a:endParaRPr lang="en-US" altLang="zh-CN" sz="1300" dirty="0">
              <a:solidFill>
                <a:prstClr val="black">
                  <a:lumMod val="65000"/>
                  <a:lumOff val="35000"/>
                </a:prstClr>
              </a:solidFill>
              <a:latin typeface="微软雅黑"/>
              <a:ea typeface="微软雅黑"/>
              <a:cs typeface="+mn-ea"/>
            </a:endParaRPr>
          </a:p>
          <a:p>
            <a:r>
              <a:rPr lang="zh-CN" altLang="en-US" sz="1300" dirty="0">
                <a:solidFill>
                  <a:prstClr val="black">
                    <a:lumMod val="65000"/>
                    <a:lumOff val="35000"/>
                  </a:prstClr>
                </a:solidFill>
                <a:latin typeface="微软雅黑"/>
                <a:ea typeface="微软雅黑"/>
                <a:cs typeface="+mn-ea"/>
              </a:rPr>
              <a:t>此处添加详细文本描述，建议与标题相关并符合整体语言风格，语言描述尽量简洁生动。尽量将每页幻灯片的字数控制在</a:t>
            </a:r>
            <a:r>
              <a:rPr lang="en-US" altLang="zh-CN" sz="1300" dirty="0">
                <a:solidFill>
                  <a:prstClr val="black">
                    <a:lumMod val="65000"/>
                    <a:lumOff val="35000"/>
                  </a:prstClr>
                </a:solidFill>
                <a:latin typeface="微软雅黑"/>
                <a:ea typeface="微软雅黑"/>
                <a:cs typeface="+mn-ea"/>
              </a:rPr>
              <a:t>200</a:t>
            </a:r>
            <a:r>
              <a:rPr lang="zh-CN" altLang="en-US" sz="1300" dirty="0">
                <a:solidFill>
                  <a:prstClr val="black">
                    <a:lumMod val="65000"/>
                    <a:lumOff val="35000"/>
                  </a:prstClr>
                </a:solidFill>
                <a:latin typeface="微软雅黑"/>
                <a:ea typeface="微软雅黑"/>
                <a:cs typeface="+mn-ea"/>
              </a:rPr>
              <a:t>字以内，据统计每页幻灯片的最好控制在</a:t>
            </a:r>
            <a:r>
              <a:rPr lang="en-US" altLang="zh-CN" sz="1300" dirty="0">
                <a:solidFill>
                  <a:prstClr val="black">
                    <a:lumMod val="65000"/>
                    <a:lumOff val="35000"/>
                  </a:prstClr>
                </a:solidFill>
                <a:latin typeface="微软雅黑"/>
                <a:ea typeface="微软雅黑"/>
                <a:cs typeface="+mn-ea"/>
              </a:rPr>
              <a:t>5</a:t>
            </a:r>
            <a:r>
              <a:rPr lang="zh-CN" altLang="en-US" sz="1300" dirty="0">
                <a:solidFill>
                  <a:prstClr val="black">
                    <a:lumMod val="65000"/>
                    <a:lumOff val="35000"/>
                  </a:prstClr>
                </a:solidFill>
                <a:latin typeface="微软雅黑"/>
                <a:ea typeface="微软雅黑"/>
                <a:cs typeface="+mn-ea"/>
              </a:rPr>
              <a:t>分钟之内。</a:t>
            </a:r>
          </a:p>
        </p:txBody>
      </p:sp>
      <p:grpSp>
        <p:nvGrpSpPr>
          <p:cNvPr id="25" name="Group 27"/>
          <p:cNvGrpSpPr/>
          <p:nvPr/>
        </p:nvGrpSpPr>
        <p:grpSpPr>
          <a:xfrm>
            <a:off x="8310884" y="4236562"/>
            <a:ext cx="2544505" cy="2388075"/>
            <a:chOff x="993017" y="1073968"/>
            <a:chExt cx="1908379" cy="1791056"/>
          </a:xfrm>
        </p:grpSpPr>
        <p:sp>
          <p:nvSpPr>
            <p:cNvPr id="26" name="Round Same Side Corner Rectangle 28"/>
            <p:cNvSpPr/>
            <p:nvPr/>
          </p:nvSpPr>
          <p:spPr>
            <a:xfrm rot="10800000">
              <a:off x="1206993" y="2514143"/>
              <a:ext cx="1480428" cy="350881"/>
            </a:xfrm>
            <a:prstGeom prst="round2SameRect">
              <a:avLst>
                <a:gd name="adj1" fmla="val 27402"/>
                <a:gd name="adj2" fmla="val 0"/>
              </a:avLst>
            </a:prstGeom>
            <a:solidFill>
              <a:srgbClr val="4F91A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27" name="Round Same Side Corner Rectangle 29"/>
            <p:cNvSpPr/>
            <p:nvPr/>
          </p:nvSpPr>
          <p:spPr>
            <a:xfrm>
              <a:off x="1206993" y="1073968"/>
              <a:ext cx="1480428" cy="979319"/>
            </a:xfrm>
            <a:prstGeom prst="round2SameRect">
              <a:avLst>
                <a:gd name="adj1" fmla="val 8400"/>
                <a:gd name="adj2" fmla="val 0"/>
              </a:avLst>
            </a:prstGeom>
            <a:solidFill>
              <a:srgbClr val="4F91A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200" b="0"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28" name="Flowchart: Data 30"/>
            <p:cNvSpPr/>
            <p:nvPr/>
          </p:nvSpPr>
          <p:spPr>
            <a:xfrm rot="16200000" flipH="1" flipV="1">
              <a:off x="2474369" y="2135586"/>
              <a:ext cx="640080" cy="213975"/>
            </a:xfrm>
            <a:prstGeom prst="flowChartInputOutput">
              <a:avLst/>
            </a:prstGeom>
            <a:solidFill>
              <a:srgbClr val="79B0BD">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smtClean="0">
                <a:ln>
                  <a:noFill/>
                </a:ln>
                <a:solidFill>
                  <a:prstClr val="white"/>
                </a:solidFill>
                <a:effectLst/>
                <a:uLnTx/>
                <a:uFillTx/>
                <a:latin typeface="微软雅黑"/>
                <a:ea typeface="微软雅黑"/>
                <a:cs typeface="+mn-ea"/>
              </a:endParaRPr>
            </a:p>
          </p:txBody>
        </p:sp>
        <p:sp>
          <p:nvSpPr>
            <p:cNvPr id="29" name="Flowchart: Data 31"/>
            <p:cNvSpPr/>
            <p:nvPr/>
          </p:nvSpPr>
          <p:spPr>
            <a:xfrm rot="5400000" flipV="1">
              <a:off x="779965" y="2135585"/>
              <a:ext cx="640080" cy="213975"/>
            </a:xfrm>
            <a:prstGeom prst="flowChartInputOutput">
              <a:avLst/>
            </a:prstGeom>
            <a:solidFill>
              <a:srgbClr val="79B0BD">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smtClean="0">
                <a:ln>
                  <a:noFill/>
                </a:ln>
                <a:solidFill>
                  <a:prstClr val="white"/>
                </a:solidFill>
                <a:effectLst/>
                <a:uLnTx/>
                <a:uFillTx/>
                <a:latin typeface="微软雅黑"/>
                <a:ea typeface="微软雅黑"/>
                <a:cs typeface="+mn-ea"/>
              </a:endParaRPr>
            </a:p>
          </p:txBody>
        </p:sp>
        <p:sp>
          <p:nvSpPr>
            <p:cNvPr id="30" name="Rectangle 32"/>
            <p:cNvSpPr/>
            <p:nvPr/>
          </p:nvSpPr>
          <p:spPr>
            <a:xfrm>
              <a:off x="993018" y="2053288"/>
              <a:ext cx="1907435" cy="513224"/>
            </a:xfrm>
            <a:prstGeom prst="rect">
              <a:avLst/>
            </a:prstGeom>
            <a:solidFill>
              <a:srgbClr val="4F91A0">
                <a:lumMod val="75000"/>
              </a:srgbClr>
            </a:solidFill>
            <a:ln w="12700" cap="flat" cmpd="sng" algn="ctr">
              <a:solidFill>
                <a:sysClr val="window" lastClr="FFFFFF">
                  <a:lumMod val="9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900" b="1" i="0" u="none" strike="noStrike" kern="0" cap="none" spc="0" normalizeH="0" baseline="0" noProof="0" dirty="0" smtClean="0">
                  <a:ln>
                    <a:noFill/>
                  </a:ln>
                  <a:solidFill>
                    <a:prstClr val="white"/>
                  </a:solidFill>
                  <a:effectLst/>
                  <a:uLnTx/>
                  <a:uFillTx/>
                  <a:latin typeface="微软雅黑"/>
                  <a:ea typeface="微软雅黑"/>
                  <a:cs typeface="+mn-ea"/>
                </a:rPr>
                <a:t>添加副标题</a:t>
              </a:r>
              <a:endParaRPr kumimoji="0" lang="en-US" sz="1900" b="1" i="0" u="none" strike="noStrike" kern="0" cap="none" spc="0" normalizeH="0" baseline="0" noProof="0" dirty="0" smtClean="0">
                <a:ln>
                  <a:noFill/>
                </a:ln>
                <a:solidFill>
                  <a:prstClr val="white"/>
                </a:solidFill>
                <a:effectLst/>
                <a:uLnTx/>
                <a:uFillTx/>
                <a:latin typeface="微软雅黑"/>
                <a:ea typeface="微软雅黑"/>
                <a:cs typeface="+mn-ea"/>
              </a:endParaRPr>
            </a:p>
          </p:txBody>
        </p:sp>
      </p:grpSp>
      <p:sp>
        <p:nvSpPr>
          <p:cNvPr id="31" name="TextBox 30"/>
          <p:cNvSpPr txBox="1"/>
          <p:nvPr/>
        </p:nvSpPr>
        <p:spPr>
          <a:xfrm>
            <a:off x="792485" y="4530987"/>
            <a:ext cx="7296887" cy="1805623"/>
          </a:xfrm>
          <a:prstGeom prst="rect">
            <a:avLst/>
          </a:prstGeom>
          <a:noFill/>
        </p:spPr>
        <p:txBody>
          <a:bodyPr wrap="square" lIns="121908" tIns="60954" rIns="121908" bIns="60954" rtlCol="0">
            <a:spAutoFit/>
          </a:bodyPr>
          <a:lstStyle/>
          <a:p>
            <a:pPr algn="r"/>
            <a:r>
              <a:rPr lang="zh-CN" altLang="en-US" sz="2400" dirty="0">
                <a:solidFill>
                  <a:prstClr val="black">
                    <a:lumMod val="65000"/>
                    <a:lumOff val="35000"/>
                  </a:prstClr>
                </a:solidFill>
                <a:latin typeface="微软雅黑"/>
                <a:ea typeface="微软雅黑"/>
                <a:cs typeface="+mn-ea"/>
              </a:rPr>
              <a:t>添加标题</a:t>
            </a:r>
            <a:endParaRPr lang="en-US" altLang="zh-CN" sz="2400" dirty="0">
              <a:solidFill>
                <a:prstClr val="black">
                  <a:lumMod val="65000"/>
                  <a:lumOff val="35000"/>
                </a:prstClr>
              </a:solidFill>
              <a:latin typeface="微软雅黑"/>
              <a:ea typeface="微软雅黑"/>
              <a:cs typeface="+mn-ea"/>
            </a:endParaRPr>
          </a:p>
          <a:p>
            <a:pPr algn="r"/>
            <a:endParaRPr lang="en-US" sz="2100" dirty="0">
              <a:solidFill>
                <a:srgbClr val="79B0BD">
                  <a:lumMod val="50000"/>
                </a:srgbClr>
              </a:solidFill>
              <a:latin typeface="微软雅黑"/>
              <a:ea typeface="微软雅黑"/>
              <a:cs typeface="+mn-ea"/>
            </a:endParaRPr>
          </a:p>
          <a:p>
            <a:pPr algn="r"/>
            <a:r>
              <a:rPr lang="zh-CN" altLang="en-US" sz="1300" dirty="0">
                <a:solidFill>
                  <a:prstClr val="black">
                    <a:lumMod val="65000"/>
                    <a:lumOff val="35000"/>
                  </a:prstClr>
                </a:solidFill>
                <a:latin typeface="微软雅黑"/>
                <a:ea typeface="微软雅黑"/>
                <a:cs typeface="+mn-ea"/>
              </a:rPr>
              <a:t>此处添加详细文本描述，建议与标题相关并符合整体语言风格，语言描述尽量简洁生动。尽量将每页幻灯片的字数控制在</a:t>
            </a:r>
            <a:r>
              <a:rPr lang="en-US" altLang="zh-CN" sz="1300" dirty="0">
                <a:solidFill>
                  <a:prstClr val="black">
                    <a:lumMod val="65000"/>
                    <a:lumOff val="35000"/>
                  </a:prstClr>
                </a:solidFill>
                <a:latin typeface="微软雅黑"/>
                <a:ea typeface="微软雅黑"/>
                <a:cs typeface="+mn-ea"/>
              </a:rPr>
              <a:t>200</a:t>
            </a:r>
            <a:r>
              <a:rPr lang="zh-CN" altLang="en-US" sz="1300" dirty="0">
                <a:solidFill>
                  <a:prstClr val="black">
                    <a:lumMod val="65000"/>
                    <a:lumOff val="35000"/>
                  </a:prstClr>
                </a:solidFill>
                <a:latin typeface="微软雅黑"/>
                <a:ea typeface="微软雅黑"/>
                <a:cs typeface="+mn-ea"/>
              </a:rPr>
              <a:t>字以内，据统计每页幻灯片的最好控制在</a:t>
            </a:r>
            <a:r>
              <a:rPr lang="en-US" altLang="zh-CN" sz="1300" dirty="0">
                <a:solidFill>
                  <a:prstClr val="black">
                    <a:lumMod val="65000"/>
                    <a:lumOff val="35000"/>
                  </a:prstClr>
                </a:solidFill>
                <a:latin typeface="微软雅黑"/>
                <a:ea typeface="微软雅黑"/>
                <a:cs typeface="+mn-ea"/>
              </a:rPr>
              <a:t>5</a:t>
            </a:r>
            <a:r>
              <a:rPr lang="zh-CN" altLang="en-US" sz="1300" dirty="0">
                <a:solidFill>
                  <a:prstClr val="black">
                    <a:lumMod val="65000"/>
                    <a:lumOff val="35000"/>
                  </a:prstClr>
                </a:solidFill>
                <a:latin typeface="微软雅黑"/>
                <a:ea typeface="微软雅黑"/>
                <a:cs typeface="+mn-ea"/>
              </a:rPr>
              <a:t>分钟之内。</a:t>
            </a:r>
          </a:p>
          <a:p>
            <a:pPr algn="r"/>
            <a:endParaRPr lang="zh-CN" altLang="en-US" sz="1300" dirty="0">
              <a:solidFill>
                <a:prstClr val="black">
                  <a:lumMod val="65000"/>
                  <a:lumOff val="35000"/>
                </a:prstClr>
              </a:solidFill>
              <a:latin typeface="微软雅黑"/>
              <a:ea typeface="微软雅黑"/>
              <a:cs typeface="+mn-ea"/>
            </a:endParaRPr>
          </a:p>
          <a:p>
            <a:pPr algn="r"/>
            <a:r>
              <a:rPr lang="zh-CN" altLang="en-US" sz="1300" dirty="0">
                <a:solidFill>
                  <a:prstClr val="black">
                    <a:lumMod val="65000"/>
                    <a:lumOff val="35000"/>
                  </a:prstClr>
                </a:solidFill>
                <a:latin typeface="微软雅黑"/>
                <a:ea typeface="微软雅黑"/>
                <a:cs typeface="+mn-ea"/>
              </a:rPr>
              <a:t>此处添加详细文本描述，建议与标题相关并符合整体语言风格，语言描述尽量简洁生动。尽量将每页幻灯片的字数控制在</a:t>
            </a:r>
            <a:r>
              <a:rPr lang="en-US" altLang="zh-CN" sz="1300" dirty="0">
                <a:solidFill>
                  <a:prstClr val="black">
                    <a:lumMod val="65000"/>
                    <a:lumOff val="35000"/>
                  </a:prstClr>
                </a:solidFill>
                <a:latin typeface="微软雅黑"/>
                <a:ea typeface="微软雅黑"/>
                <a:cs typeface="+mn-ea"/>
              </a:rPr>
              <a:t>200</a:t>
            </a:r>
            <a:r>
              <a:rPr lang="zh-CN" altLang="en-US" sz="1300" dirty="0">
                <a:solidFill>
                  <a:prstClr val="black">
                    <a:lumMod val="65000"/>
                    <a:lumOff val="35000"/>
                  </a:prstClr>
                </a:solidFill>
                <a:latin typeface="微软雅黑"/>
                <a:ea typeface="微软雅黑"/>
                <a:cs typeface="+mn-ea"/>
              </a:rPr>
              <a:t>字以内，据统计每页幻灯片的最好控制在</a:t>
            </a:r>
            <a:r>
              <a:rPr lang="en-US" altLang="zh-CN" sz="1300" dirty="0">
                <a:solidFill>
                  <a:prstClr val="black">
                    <a:lumMod val="65000"/>
                    <a:lumOff val="35000"/>
                  </a:prstClr>
                </a:solidFill>
                <a:latin typeface="微软雅黑"/>
                <a:ea typeface="微软雅黑"/>
                <a:cs typeface="+mn-ea"/>
              </a:rPr>
              <a:t>5</a:t>
            </a:r>
            <a:r>
              <a:rPr lang="zh-CN" altLang="en-US" sz="1300" dirty="0">
                <a:solidFill>
                  <a:prstClr val="black">
                    <a:lumMod val="65000"/>
                    <a:lumOff val="35000"/>
                  </a:prstClr>
                </a:solidFill>
                <a:latin typeface="微软雅黑"/>
                <a:ea typeface="微软雅黑"/>
                <a:cs typeface="+mn-ea"/>
              </a:rPr>
              <a:t>分钟之内。</a:t>
            </a:r>
          </a:p>
        </p:txBody>
      </p:sp>
      <p:sp>
        <p:nvSpPr>
          <p:cNvPr id="32" name="Freeform 143"/>
          <p:cNvSpPr>
            <a:spLocks noEditPoints="1"/>
          </p:cNvSpPr>
          <p:nvPr/>
        </p:nvSpPr>
        <p:spPr bwMode="auto">
          <a:xfrm>
            <a:off x="2028746" y="2120162"/>
            <a:ext cx="665602" cy="613053"/>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ysClr val="window" lastClr="FFFFFF"/>
          </a:solidFill>
          <a:ln>
            <a:noFill/>
          </a:ln>
          <a:extLst/>
        </p:spPr>
        <p:txBody>
          <a:bodyPr vert="horz" wrap="square" lIns="121908" tIns="60954" rIns="121908" bIns="6095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a:ea typeface="微软雅黑"/>
              <a:cs typeface="+mn-ea"/>
            </a:endParaRPr>
          </a:p>
        </p:txBody>
      </p:sp>
      <p:sp>
        <p:nvSpPr>
          <p:cNvPr id="33" name="Freeform 92"/>
          <p:cNvSpPr>
            <a:spLocks noEditPoints="1"/>
          </p:cNvSpPr>
          <p:nvPr/>
        </p:nvSpPr>
        <p:spPr bwMode="auto">
          <a:xfrm>
            <a:off x="9268682" y="4569776"/>
            <a:ext cx="627652" cy="639329"/>
          </a:xfrm>
          <a:custGeom>
            <a:avLst/>
            <a:gdLst>
              <a:gd name="T0" fmla="*/ 143 w 148"/>
              <a:gd name="T1" fmla="*/ 130 h 151"/>
              <a:gd name="T2" fmla="*/ 100 w 148"/>
              <a:gd name="T3" fmla="*/ 86 h 151"/>
              <a:gd name="T4" fmla="*/ 110 w 148"/>
              <a:gd name="T5" fmla="*/ 55 h 151"/>
              <a:gd name="T6" fmla="*/ 55 w 148"/>
              <a:gd name="T7" fmla="*/ 0 h 151"/>
              <a:gd name="T8" fmla="*/ 0 w 148"/>
              <a:gd name="T9" fmla="*/ 55 h 151"/>
              <a:gd name="T10" fmla="*/ 55 w 148"/>
              <a:gd name="T11" fmla="*/ 109 h 151"/>
              <a:gd name="T12" fmla="*/ 81 w 148"/>
              <a:gd name="T13" fmla="*/ 103 h 151"/>
              <a:gd name="T14" fmla="*/ 126 w 148"/>
              <a:gd name="T15" fmla="*/ 147 h 151"/>
              <a:gd name="T16" fmla="*/ 143 w 148"/>
              <a:gd name="T17" fmla="*/ 147 h 151"/>
              <a:gd name="T18" fmla="*/ 143 w 148"/>
              <a:gd name="T19" fmla="*/ 130 h 151"/>
              <a:gd name="T20" fmla="*/ 19 w 148"/>
              <a:gd name="T21" fmla="*/ 55 h 151"/>
              <a:gd name="T22" fmla="*/ 55 w 148"/>
              <a:gd name="T23" fmla="*/ 18 h 151"/>
              <a:gd name="T24" fmla="*/ 92 w 148"/>
              <a:gd name="T25" fmla="*/ 55 h 151"/>
              <a:gd name="T26" fmla="*/ 55 w 148"/>
              <a:gd name="T27" fmla="*/ 91 h 151"/>
              <a:gd name="T28" fmla="*/ 19 w 148"/>
              <a:gd name="T29" fmla="*/ 5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 h="151">
                <a:moveTo>
                  <a:pt x="143" y="130"/>
                </a:moveTo>
                <a:cubicBezTo>
                  <a:pt x="100" y="86"/>
                  <a:pt x="100" y="86"/>
                  <a:pt x="100" y="86"/>
                </a:cubicBezTo>
                <a:cubicBezTo>
                  <a:pt x="106" y="77"/>
                  <a:pt x="110" y="67"/>
                  <a:pt x="110" y="55"/>
                </a:cubicBezTo>
                <a:cubicBezTo>
                  <a:pt x="110" y="24"/>
                  <a:pt x="85" y="0"/>
                  <a:pt x="55" y="0"/>
                </a:cubicBezTo>
                <a:cubicBezTo>
                  <a:pt x="25" y="0"/>
                  <a:pt x="0" y="24"/>
                  <a:pt x="0" y="55"/>
                </a:cubicBezTo>
                <a:cubicBezTo>
                  <a:pt x="0" y="85"/>
                  <a:pt x="25" y="109"/>
                  <a:pt x="55" y="109"/>
                </a:cubicBezTo>
                <a:cubicBezTo>
                  <a:pt x="65" y="109"/>
                  <a:pt x="74" y="107"/>
                  <a:pt x="81" y="103"/>
                </a:cubicBezTo>
                <a:cubicBezTo>
                  <a:pt x="126" y="147"/>
                  <a:pt x="126" y="147"/>
                  <a:pt x="126" y="147"/>
                </a:cubicBezTo>
                <a:cubicBezTo>
                  <a:pt x="130" y="151"/>
                  <a:pt x="138" y="151"/>
                  <a:pt x="143" y="147"/>
                </a:cubicBezTo>
                <a:cubicBezTo>
                  <a:pt x="148" y="142"/>
                  <a:pt x="148" y="134"/>
                  <a:pt x="143" y="130"/>
                </a:cubicBezTo>
                <a:close/>
                <a:moveTo>
                  <a:pt x="19" y="55"/>
                </a:moveTo>
                <a:cubicBezTo>
                  <a:pt x="19" y="34"/>
                  <a:pt x="35" y="18"/>
                  <a:pt x="55" y="18"/>
                </a:cubicBezTo>
                <a:cubicBezTo>
                  <a:pt x="75" y="18"/>
                  <a:pt x="92" y="34"/>
                  <a:pt x="92" y="55"/>
                </a:cubicBezTo>
                <a:cubicBezTo>
                  <a:pt x="92" y="75"/>
                  <a:pt x="75" y="91"/>
                  <a:pt x="55" y="91"/>
                </a:cubicBezTo>
                <a:cubicBezTo>
                  <a:pt x="35" y="91"/>
                  <a:pt x="19" y="75"/>
                  <a:pt x="19" y="55"/>
                </a:cubicBezTo>
                <a:close/>
              </a:path>
            </a:pathLst>
          </a:custGeom>
          <a:solidFill>
            <a:sysClr val="window" lastClr="FFFFFF"/>
          </a:solidFill>
          <a:ln>
            <a:noFill/>
          </a:ln>
          <a:extLst/>
        </p:spPr>
        <p:txBody>
          <a:bodyPr vert="horz" wrap="square" lIns="121908" tIns="60954" rIns="121908" bIns="6095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a:ea typeface="微软雅黑"/>
              <a:cs typeface="+mn-ea"/>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childTnLst>
                                </p:cTn>
                              </p:par>
                            </p:childTnLst>
                          </p:cTn>
                        </p:par>
                        <p:par>
                          <p:cTn id="18" fill="hold">
                            <p:stCondLst>
                              <p:cond delay="1500"/>
                            </p:stCondLst>
                            <p:childTnLst>
                              <p:par>
                                <p:cTn id="19" presetID="2" presetClass="entr" presetSubtype="4" accel="50000" decel="50000"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ppt_x"/>
                                          </p:val>
                                        </p:tav>
                                        <p:tav tm="100000">
                                          <p:val>
                                            <p:strVal val="#ppt_x"/>
                                          </p:val>
                                        </p:tav>
                                      </p:tavLst>
                                    </p:anim>
                                    <p:anim calcmode="lin" valueType="num">
                                      <p:cBhvr additive="base">
                                        <p:cTn id="22" dur="500" fill="hold"/>
                                        <p:tgtEl>
                                          <p:spTgt spid="25"/>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500"/>
                                        <p:tgtEl>
                                          <p:spTgt spid="33"/>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1" grpId="0"/>
      <p:bldP spid="32" grpId="0" animBg="1"/>
      <p:bldP spid="3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3989733" y="4511104"/>
            <a:ext cx="3776135" cy="2041525"/>
            <a:chOff x="3154362" y="2616200"/>
            <a:chExt cx="2832101" cy="1531144"/>
          </a:xfrm>
        </p:grpSpPr>
        <p:sp>
          <p:nvSpPr>
            <p:cNvPr id="39" name="Freeform 6"/>
            <p:cNvSpPr>
              <a:spLocks/>
            </p:cNvSpPr>
            <p:nvPr/>
          </p:nvSpPr>
          <p:spPr bwMode="auto">
            <a:xfrm>
              <a:off x="3157538" y="2963069"/>
              <a:ext cx="1412875" cy="1184275"/>
            </a:xfrm>
            <a:custGeom>
              <a:avLst/>
              <a:gdLst>
                <a:gd name="T0" fmla="*/ 890 w 890"/>
                <a:gd name="T1" fmla="*/ 746 h 746"/>
                <a:gd name="T2" fmla="*/ 0 w 890"/>
                <a:gd name="T3" fmla="*/ 433 h 746"/>
                <a:gd name="T4" fmla="*/ 0 w 890"/>
                <a:gd name="T5" fmla="*/ 0 h 746"/>
                <a:gd name="T6" fmla="*/ 890 w 890"/>
                <a:gd name="T7" fmla="*/ 317 h 746"/>
                <a:gd name="T8" fmla="*/ 890 w 890"/>
                <a:gd name="T9" fmla="*/ 746 h 746"/>
              </a:gdLst>
              <a:ahLst/>
              <a:cxnLst>
                <a:cxn ang="0">
                  <a:pos x="T0" y="T1"/>
                </a:cxn>
                <a:cxn ang="0">
                  <a:pos x="T2" y="T3"/>
                </a:cxn>
                <a:cxn ang="0">
                  <a:pos x="T4" y="T5"/>
                </a:cxn>
                <a:cxn ang="0">
                  <a:pos x="T6" y="T7"/>
                </a:cxn>
                <a:cxn ang="0">
                  <a:pos x="T8" y="T9"/>
                </a:cxn>
              </a:cxnLst>
              <a:rect l="0" t="0" r="r" b="b"/>
              <a:pathLst>
                <a:path w="890" h="746">
                  <a:moveTo>
                    <a:pt x="890" y="746"/>
                  </a:moveTo>
                  <a:lnTo>
                    <a:pt x="0" y="433"/>
                  </a:lnTo>
                  <a:lnTo>
                    <a:pt x="0" y="0"/>
                  </a:lnTo>
                  <a:lnTo>
                    <a:pt x="890" y="317"/>
                  </a:lnTo>
                  <a:lnTo>
                    <a:pt x="890" y="746"/>
                  </a:lnTo>
                  <a:close/>
                </a:path>
              </a:pathLst>
            </a:custGeom>
            <a:gradFill flip="none" rotWithShape="1">
              <a:gsLst>
                <a:gs pos="0">
                  <a:srgbClr val="4F91A0">
                    <a:lumMod val="60000"/>
                    <a:lumOff val="40000"/>
                  </a:srgbClr>
                </a:gs>
                <a:gs pos="100000">
                  <a:srgbClr val="4F91A0"/>
                </a:gs>
              </a:gsLst>
              <a:lin ang="270000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40" name="Freeform 7"/>
            <p:cNvSpPr>
              <a:spLocks/>
            </p:cNvSpPr>
            <p:nvPr/>
          </p:nvSpPr>
          <p:spPr bwMode="auto">
            <a:xfrm>
              <a:off x="4570413" y="2963069"/>
              <a:ext cx="1416050" cy="1184275"/>
            </a:xfrm>
            <a:custGeom>
              <a:avLst/>
              <a:gdLst>
                <a:gd name="T0" fmla="*/ 0 w 892"/>
                <a:gd name="T1" fmla="*/ 746 h 746"/>
                <a:gd name="T2" fmla="*/ 892 w 892"/>
                <a:gd name="T3" fmla="*/ 433 h 746"/>
                <a:gd name="T4" fmla="*/ 892 w 892"/>
                <a:gd name="T5" fmla="*/ 0 h 746"/>
                <a:gd name="T6" fmla="*/ 0 w 892"/>
                <a:gd name="T7" fmla="*/ 317 h 746"/>
                <a:gd name="T8" fmla="*/ 0 w 892"/>
                <a:gd name="T9" fmla="*/ 746 h 746"/>
              </a:gdLst>
              <a:ahLst/>
              <a:cxnLst>
                <a:cxn ang="0">
                  <a:pos x="T0" y="T1"/>
                </a:cxn>
                <a:cxn ang="0">
                  <a:pos x="T2" y="T3"/>
                </a:cxn>
                <a:cxn ang="0">
                  <a:pos x="T4" y="T5"/>
                </a:cxn>
                <a:cxn ang="0">
                  <a:pos x="T6" y="T7"/>
                </a:cxn>
                <a:cxn ang="0">
                  <a:pos x="T8" y="T9"/>
                </a:cxn>
              </a:cxnLst>
              <a:rect l="0" t="0" r="r" b="b"/>
              <a:pathLst>
                <a:path w="892" h="746">
                  <a:moveTo>
                    <a:pt x="0" y="746"/>
                  </a:moveTo>
                  <a:lnTo>
                    <a:pt x="892" y="433"/>
                  </a:lnTo>
                  <a:lnTo>
                    <a:pt x="892" y="0"/>
                  </a:lnTo>
                  <a:lnTo>
                    <a:pt x="0" y="317"/>
                  </a:lnTo>
                  <a:lnTo>
                    <a:pt x="0" y="746"/>
                  </a:lnTo>
                  <a:close/>
                </a:path>
              </a:pathLst>
            </a:custGeom>
            <a:gradFill flip="none" rotWithShape="1">
              <a:gsLst>
                <a:gs pos="0">
                  <a:srgbClr val="4F91A0">
                    <a:lumMod val="60000"/>
                    <a:lumOff val="40000"/>
                  </a:srgbClr>
                </a:gs>
                <a:gs pos="100000">
                  <a:srgbClr val="4F91A0"/>
                </a:gs>
              </a:gsLst>
              <a:lin ang="270000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41" name="Freeform 8"/>
            <p:cNvSpPr>
              <a:spLocks/>
            </p:cNvSpPr>
            <p:nvPr/>
          </p:nvSpPr>
          <p:spPr bwMode="auto">
            <a:xfrm>
              <a:off x="3157538" y="2616200"/>
              <a:ext cx="2828925" cy="852488"/>
            </a:xfrm>
            <a:custGeom>
              <a:avLst/>
              <a:gdLst>
                <a:gd name="T0" fmla="*/ 890 w 1782"/>
                <a:gd name="T1" fmla="*/ 0 h 537"/>
                <a:gd name="T2" fmla="*/ 0 w 1782"/>
                <a:gd name="T3" fmla="*/ 220 h 537"/>
                <a:gd name="T4" fmla="*/ 890 w 1782"/>
                <a:gd name="T5" fmla="*/ 537 h 537"/>
                <a:gd name="T6" fmla="*/ 1782 w 1782"/>
                <a:gd name="T7" fmla="*/ 220 h 537"/>
                <a:gd name="T8" fmla="*/ 890 w 1782"/>
                <a:gd name="T9" fmla="*/ 0 h 537"/>
              </a:gdLst>
              <a:ahLst/>
              <a:cxnLst>
                <a:cxn ang="0">
                  <a:pos x="T0" y="T1"/>
                </a:cxn>
                <a:cxn ang="0">
                  <a:pos x="T2" y="T3"/>
                </a:cxn>
                <a:cxn ang="0">
                  <a:pos x="T4" y="T5"/>
                </a:cxn>
                <a:cxn ang="0">
                  <a:pos x="T6" y="T7"/>
                </a:cxn>
                <a:cxn ang="0">
                  <a:pos x="T8" y="T9"/>
                </a:cxn>
              </a:cxnLst>
              <a:rect l="0" t="0" r="r" b="b"/>
              <a:pathLst>
                <a:path w="1782" h="537">
                  <a:moveTo>
                    <a:pt x="890" y="0"/>
                  </a:moveTo>
                  <a:lnTo>
                    <a:pt x="0" y="220"/>
                  </a:lnTo>
                  <a:lnTo>
                    <a:pt x="890" y="537"/>
                  </a:lnTo>
                  <a:lnTo>
                    <a:pt x="1782" y="220"/>
                  </a:lnTo>
                  <a:lnTo>
                    <a:pt x="890" y="0"/>
                  </a:lnTo>
                  <a:close/>
                </a:path>
              </a:pathLst>
            </a:custGeom>
            <a:solidFill>
              <a:srgbClr val="4F91A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42" name="圆角矩形 41"/>
            <p:cNvSpPr/>
            <p:nvPr/>
          </p:nvSpPr>
          <p:spPr>
            <a:xfrm rot="20424403">
              <a:off x="4570413" y="3215573"/>
              <a:ext cx="1416050" cy="10800"/>
            </a:xfrm>
            <a:prstGeom prst="roundRect">
              <a:avLst>
                <a:gd name="adj" fmla="val 50000"/>
              </a:avLst>
            </a:prstGeom>
            <a:gradFill flip="none" rotWithShape="1">
              <a:gsLst>
                <a:gs pos="0">
                  <a:sysClr val="window" lastClr="FFFFFF"/>
                </a:gs>
                <a:gs pos="100000">
                  <a:sysClr val="window" lastClr="FFFFFF">
                    <a:alpha val="0"/>
                  </a:sysClr>
                </a:gs>
              </a:gsLst>
              <a:path path="circl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43" name="圆角矩形 42"/>
            <p:cNvSpPr/>
            <p:nvPr/>
          </p:nvSpPr>
          <p:spPr>
            <a:xfrm rot="1175597" flipH="1">
              <a:off x="3154362" y="3215974"/>
              <a:ext cx="1416050" cy="10800"/>
            </a:xfrm>
            <a:prstGeom prst="roundRect">
              <a:avLst>
                <a:gd name="adj" fmla="val 50000"/>
              </a:avLst>
            </a:prstGeom>
            <a:gradFill flip="none" rotWithShape="1">
              <a:gsLst>
                <a:gs pos="0">
                  <a:sysClr val="window" lastClr="FFFFFF"/>
                </a:gs>
                <a:gs pos="100000">
                  <a:sysClr val="window" lastClr="FFFFFF">
                    <a:alpha val="0"/>
                  </a:sysClr>
                </a:gs>
              </a:gsLst>
              <a:path path="circl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grpSp>
        <p:nvGrpSpPr>
          <p:cNvPr id="44" name="组合 43"/>
          <p:cNvGrpSpPr/>
          <p:nvPr/>
        </p:nvGrpSpPr>
        <p:grpSpPr>
          <a:xfrm>
            <a:off x="4368618" y="3778736"/>
            <a:ext cx="3018367" cy="1630892"/>
            <a:chOff x="3438526" y="2066925"/>
            <a:chExt cx="2263775" cy="1223169"/>
          </a:xfrm>
        </p:grpSpPr>
        <p:sp>
          <p:nvSpPr>
            <p:cNvPr id="45" name="Freeform 10"/>
            <p:cNvSpPr>
              <a:spLocks/>
            </p:cNvSpPr>
            <p:nvPr/>
          </p:nvSpPr>
          <p:spPr bwMode="auto">
            <a:xfrm>
              <a:off x="3438526" y="2343944"/>
              <a:ext cx="1131888" cy="946150"/>
            </a:xfrm>
            <a:custGeom>
              <a:avLst/>
              <a:gdLst>
                <a:gd name="T0" fmla="*/ 713 w 713"/>
                <a:gd name="T1" fmla="*/ 596 h 596"/>
                <a:gd name="T2" fmla="*/ 0 w 713"/>
                <a:gd name="T3" fmla="*/ 346 h 596"/>
                <a:gd name="T4" fmla="*/ 0 w 713"/>
                <a:gd name="T5" fmla="*/ 0 h 596"/>
                <a:gd name="T6" fmla="*/ 713 w 713"/>
                <a:gd name="T7" fmla="*/ 253 h 596"/>
                <a:gd name="T8" fmla="*/ 713 w 713"/>
                <a:gd name="T9" fmla="*/ 596 h 596"/>
              </a:gdLst>
              <a:ahLst/>
              <a:cxnLst>
                <a:cxn ang="0">
                  <a:pos x="T0" y="T1"/>
                </a:cxn>
                <a:cxn ang="0">
                  <a:pos x="T2" y="T3"/>
                </a:cxn>
                <a:cxn ang="0">
                  <a:pos x="T4" y="T5"/>
                </a:cxn>
                <a:cxn ang="0">
                  <a:pos x="T6" y="T7"/>
                </a:cxn>
                <a:cxn ang="0">
                  <a:pos x="T8" y="T9"/>
                </a:cxn>
              </a:cxnLst>
              <a:rect l="0" t="0" r="r" b="b"/>
              <a:pathLst>
                <a:path w="713" h="596">
                  <a:moveTo>
                    <a:pt x="713" y="596"/>
                  </a:moveTo>
                  <a:lnTo>
                    <a:pt x="0" y="346"/>
                  </a:lnTo>
                  <a:lnTo>
                    <a:pt x="0" y="0"/>
                  </a:lnTo>
                  <a:lnTo>
                    <a:pt x="713" y="253"/>
                  </a:lnTo>
                  <a:lnTo>
                    <a:pt x="713" y="596"/>
                  </a:lnTo>
                  <a:close/>
                </a:path>
              </a:pathLst>
            </a:custGeom>
            <a:gradFill flip="none" rotWithShape="1">
              <a:gsLst>
                <a:gs pos="0">
                  <a:srgbClr val="79B0BD">
                    <a:lumMod val="60000"/>
                    <a:lumOff val="40000"/>
                  </a:srgbClr>
                </a:gs>
                <a:gs pos="100000">
                  <a:srgbClr val="79B0BD"/>
                </a:gs>
              </a:gsLst>
              <a:lin ang="270000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46" name="Freeform 11"/>
            <p:cNvSpPr>
              <a:spLocks/>
            </p:cNvSpPr>
            <p:nvPr/>
          </p:nvSpPr>
          <p:spPr bwMode="auto">
            <a:xfrm>
              <a:off x="4570413" y="2343944"/>
              <a:ext cx="1131888" cy="946150"/>
            </a:xfrm>
            <a:custGeom>
              <a:avLst/>
              <a:gdLst>
                <a:gd name="T0" fmla="*/ 0 w 713"/>
                <a:gd name="T1" fmla="*/ 596 h 596"/>
                <a:gd name="T2" fmla="*/ 713 w 713"/>
                <a:gd name="T3" fmla="*/ 346 h 596"/>
                <a:gd name="T4" fmla="*/ 713 w 713"/>
                <a:gd name="T5" fmla="*/ 0 h 596"/>
                <a:gd name="T6" fmla="*/ 0 w 713"/>
                <a:gd name="T7" fmla="*/ 253 h 596"/>
                <a:gd name="T8" fmla="*/ 0 w 713"/>
                <a:gd name="T9" fmla="*/ 596 h 596"/>
              </a:gdLst>
              <a:ahLst/>
              <a:cxnLst>
                <a:cxn ang="0">
                  <a:pos x="T0" y="T1"/>
                </a:cxn>
                <a:cxn ang="0">
                  <a:pos x="T2" y="T3"/>
                </a:cxn>
                <a:cxn ang="0">
                  <a:pos x="T4" y="T5"/>
                </a:cxn>
                <a:cxn ang="0">
                  <a:pos x="T6" y="T7"/>
                </a:cxn>
                <a:cxn ang="0">
                  <a:pos x="T8" y="T9"/>
                </a:cxn>
              </a:cxnLst>
              <a:rect l="0" t="0" r="r" b="b"/>
              <a:pathLst>
                <a:path w="713" h="596">
                  <a:moveTo>
                    <a:pt x="0" y="596"/>
                  </a:moveTo>
                  <a:lnTo>
                    <a:pt x="713" y="346"/>
                  </a:lnTo>
                  <a:lnTo>
                    <a:pt x="713" y="0"/>
                  </a:lnTo>
                  <a:lnTo>
                    <a:pt x="0" y="253"/>
                  </a:lnTo>
                  <a:lnTo>
                    <a:pt x="0" y="596"/>
                  </a:lnTo>
                  <a:close/>
                </a:path>
              </a:pathLst>
            </a:custGeom>
            <a:gradFill flip="none" rotWithShape="1">
              <a:gsLst>
                <a:gs pos="0">
                  <a:srgbClr val="79B0BD">
                    <a:lumMod val="60000"/>
                    <a:lumOff val="40000"/>
                  </a:srgbClr>
                </a:gs>
                <a:gs pos="100000">
                  <a:srgbClr val="79B0BD"/>
                </a:gs>
              </a:gsLst>
              <a:lin ang="270000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47" name="Freeform 12"/>
            <p:cNvSpPr>
              <a:spLocks/>
            </p:cNvSpPr>
            <p:nvPr/>
          </p:nvSpPr>
          <p:spPr bwMode="auto">
            <a:xfrm>
              <a:off x="3438526" y="2066925"/>
              <a:ext cx="2263775" cy="681038"/>
            </a:xfrm>
            <a:custGeom>
              <a:avLst/>
              <a:gdLst>
                <a:gd name="T0" fmla="*/ 713 w 1426"/>
                <a:gd name="T1" fmla="*/ 0 h 429"/>
                <a:gd name="T2" fmla="*/ 0 w 1426"/>
                <a:gd name="T3" fmla="*/ 176 h 429"/>
                <a:gd name="T4" fmla="*/ 713 w 1426"/>
                <a:gd name="T5" fmla="*/ 429 h 429"/>
                <a:gd name="T6" fmla="*/ 1426 w 1426"/>
                <a:gd name="T7" fmla="*/ 176 h 429"/>
                <a:gd name="T8" fmla="*/ 713 w 1426"/>
                <a:gd name="T9" fmla="*/ 0 h 429"/>
              </a:gdLst>
              <a:ahLst/>
              <a:cxnLst>
                <a:cxn ang="0">
                  <a:pos x="T0" y="T1"/>
                </a:cxn>
                <a:cxn ang="0">
                  <a:pos x="T2" y="T3"/>
                </a:cxn>
                <a:cxn ang="0">
                  <a:pos x="T4" y="T5"/>
                </a:cxn>
                <a:cxn ang="0">
                  <a:pos x="T6" y="T7"/>
                </a:cxn>
                <a:cxn ang="0">
                  <a:pos x="T8" y="T9"/>
                </a:cxn>
              </a:cxnLst>
              <a:rect l="0" t="0" r="r" b="b"/>
              <a:pathLst>
                <a:path w="1426" h="429">
                  <a:moveTo>
                    <a:pt x="713" y="0"/>
                  </a:moveTo>
                  <a:lnTo>
                    <a:pt x="0" y="176"/>
                  </a:lnTo>
                  <a:lnTo>
                    <a:pt x="713" y="429"/>
                  </a:lnTo>
                  <a:lnTo>
                    <a:pt x="1426" y="176"/>
                  </a:lnTo>
                  <a:lnTo>
                    <a:pt x="713" y="0"/>
                  </a:lnTo>
                  <a:close/>
                </a:path>
              </a:pathLst>
            </a:custGeom>
            <a:solidFill>
              <a:srgbClr val="79B0BD"/>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48" name="圆角矩形 47"/>
            <p:cNvSpPr/>
            <p:nvPr/>
          </p:nvSpPr>
          <p:spPr>
            <a:xfrm rot="20424403">
              <a:off x="4579098" y="2541981"/>
              <a:ext cx="1116000" cy="10800"/>
            </a:xfrm>
            <a:prstGeom prst="roundRect">
              <a:avLst>
                <a:gd name="adj" fmla="val 50000"/>
              </a:avLst>
            </a:prstGeom>
            <a:gradFill flip="none" rotWithShape="1">
              <a:gsLst>
                <a:gs pos="0">
                  <a:sysClr val="window" lastClr="FFFFFF"/>
                </a:gs>
                <a:gs pos="100000">
                  <a:sysClr val="window" lastClr="FFFFFF">
                    <a:alpha val="0"/>
                  </a:sysClr>
                </a:gs>
              </a:gsLst>
              <a:path path="circl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49" name="圆角矩形 48"/>
            <p:cNvSpPr/>
            <p:nvPr/>
          </p:nvSpPr>
          <p:spPr>
            <a:xfrm rot="1175597" flipH="1">
              <a:off x="3462939" y="2547215"/>
              <a:ext cx="1116000" cy="10800"/>
            </a:xfrm>
            <a:prstGeom prst="roundRect">
              <a:avLst>
                <a:gd name="adj" fmla="val 50000"/>
              </a:avLst>
            </a:prstGeom>
            <a:gradFill flip="none" rotWithShape="1">
              <a:gsLst>
                <a:gs pos="0">
                  <a:sysClr val="window" lastClr="FFFFFF"/>
                </a:gs>
                <a:gs pos="100000">
                  <a:sysClr val="window" lastClr="FFFFFF">
                    <a:alpha val="0"/>
                  </a:sysClr>
                </a:gs>
              </a:gsLst>
              <a:path path="circl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grpSp>
        <p:nvGrpSpPr>
          <p:cNvPr id="50" name="组合 49"/>
          <p:cNvGrpSpPr/>
          <p:nvPr/>
        </p:nvGrpSpPr>
        <p:grpSpPr>
          <a:xfrm>
            <a:off x="4747501" y="3228403"/>
            <a:ext cx="2262718" cy="1224492"/>
            <a:chOff x="3722688" y="1654175"/>
            <a:chExt cx="1697038" cy="918369"/>
          </a:xfrm>
        </p:grpSpPr>
        <p:sp>
          <p:nvSpPr>
            <p:cNvPr id="51" name="Freeform 14"/>
            <p:cNvSpPr>
              <a:spLocks/>
            </p:cNvSpPr>
            <p:nvPr/>
          </p:nvSpPr>
          <p:spPr bwMode="auto">
            <a:xfrm>
              <a:off x="3722688" y="1861344"/>
              <a:ext cx="847725" cy="711200"/>
            </a:xfrm>
            <a:custGeom>
              <a:avLst/>
              <a:gdLst>
                <a:gd name="T0" fmla="*/ 534 w 534"/>
                <a:gd name="T1" fmla="*/ 448 h 448"/>
                <a:gd name="T2" fmla="*/ 0 w 534"/>
                <a:gd name="T3" fmla="*/ 260 h 448"/>
                <a:gd name="T4" fmla="*/ 0 w 534"/>
                <a:gd name="T5" fmla="*/ 0 h 448"/>
                <a:gd name="T6" fmla="*/ 534 w 534"/>
                <a:gd name="T7" fmla="*/ 191 h 448"/>
                <a:gd name="T8" fmla="*/ 534 w 534"/>
                <a:gd name="T9" fmla="*/ 448 h 448"/>
              </a:gdLst>
              <a:ahLst/>
              <a:cxnLst>
                <a:cxn ang="0">
                  <a:pos x="T0" y="T1"/>
                </a:cxn>
                <a:cxn ang="0">
                  <a:pos x="T2" y="T3"/>
                </a:cxn>
                <a:cxn ang="0">
                  <a:pos x="T4" y="T5"/>
                </a:cxn>
                <a:cxn ang="0">
                  <a:pos x="T6" y="T7"/>
                </a:cxn>
                <a:cxn ang="0">
                  <a:pos x="T8" y="T9"/>
                </a:cxn>
              </a:cxnLst>
              <a:rect l="0" t="0" r="r" b="b"/>
              <a:pathLst>
                <a:path w="534" h="448">
                  <a:moveTo>
                    <a:pt x="534" y="448"/>
                  </a:moveTo>
                  <a:lnTo>
                    <a:pt x="0" y="260"/>
                  </a:lnTo>
                  <a:lnTo>
                    <a:pt x="0" y="0"/>
                  </a:lnTo>
                  <a:lnTo>
                    <a:pt x="534" y="191"/>
                  </a:lnTo>
                  <a:lnTo>
                    <a:pt x="534" y="448"/>
                  </a:lnTo>
                  <a:close/>
                </a:path>
              </a:pathLst>
            </a:custGeom>
            <a:gradFill flip="none" rotWithShape="1">
              <a:gsLst>
                <a:gs pos="0">
                  <a:srgbClr val="4F91A0">
                    <a:lumMod val="60000"/>
                    <a:lumOff val="40000"/>
                  </a:srgbClr>
                </a:gs>
                <a:gs pos="100000">
                  <a:srgbClr val="4F91A0"/>
                </a:gs>
              </a:gsLst>
              <a:lin ang="270000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52" name="Freeform 15"/>
            <p:cNvSpPr>
              <a:spLocks/>
            </p:cNvSpPr>
            <p:nvPr/>
          </p:nvSpPr>
          <p:spPr bwMode="auto">
            <a:xfrm>
              <a:off x="4570413" y="1861344"/>
              <a:ext cx="849313" cy="711200"/>
            </a:xfrm>
            <a:custGeom>
              <a:avLst/>
              <a:gdLst>
                <a:gd name="T0" fmla="*/ 0 w 535"/>
                <a:gd name="T1" fmla="*/ 448 h 448"/>
                <a:gd name="T2" fmla="*/ 535 w 535"/>
                <a:gd name="T3" fmla="*/ 260 h 448"/>
                <a:gd name="T4" fmla="*/ 535 w 535"/>
                <a:gd name="T5" fmla="*/ 0 h 448"/>
                <a:gd name="T6" fmla="*/ 0 w 535"/>
                <a:gd name="T7" fmla="*/ 191 h 448"/>
                <a:gd name="T8" fmla="*/ 0 w 535"/>
                <a:gd name="T9" fmla="*/ 448 h 448"/>
              </a:gdLst>
              <a:ahLst/>
              <a:cxnLst>
                <a:cxn ang="0">
                  <a:pos x="T0" y="T1"/>
                </a:cxn>
                <a:cxn ang="0">
                  <a:pos x="T2" y="T3"/>
                </a:cxn>
                <a:cxn ang="0">
                  <a:pos x="T4" y="T5"/>
                </a:cxn>
                <a:cxn ang="0">
                  <a:pos x="T6" y="T7"/>
                </a:cxn>
                <a:cxn ang="0">
                  <a:pos x="T8" y="T9"/>
                </a:cxn>
              </a:cxnLst>
              <a:rect l="0" t="0" r="r" b="b"/>
              <a:pathLst>
                <a:path w="535" h="448">
                  <a:moveTo>
                    <a:pt x="0" y="448"/>
                  </a:moveTo>
                  <a:lnTo>
                    <a:pt x="535" y="260"/>
                  </a:lnTo>
                  <a:lnTo>
                    <a:pt x="535" y="0"/>
                  </a:lnTo>
                  <a:lnTo>
                    <a:pt x="0" y="191"/>
                  </a:lnTo>
                  <a:lnTo>
                    <a:pt x="0" y="448"/>
                  </a:lnTo>
                  <a:close/>
                </a:path>
              </a:pathLst>
            </a:custGeom>
            <a:gradFill flip="none" rotWithShape="1">
              <a:gsLst>
                <a:gs pos="0">
                  <a:srgbClr val="4F91A0">
                    <a:lumMod val="60000"/>
                    <a:lumOff val="40000"/>
                  </a:srgbClr>
                </a:gs>
                <a:gs pos="100000">
                  <a:srgbClr val="4F91A0"/>
                </a:gs>
              </a:gsLst>
              <a:lin ang="270000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53" name="Freeform 16"/>
            <p:cNvSpPr>
              <a:spLocks/>
            </p:cNvSpPr>
            <p:nvPr/>
          </p:nvSpPr>
          <p:spPr bwMode="auto">
            <a:xfrm>
              <a:off x="3722688" y="1654175"/>
              <a:ext cx="1697038" cy="512763"/>
            </a:xfrm>
            <a:custGeom>
              <a:avLst/>
              <a:gdLst>
                <a:gd name="T0" fmla="*/ 534 w 1069"/>
                <a:gd name="T1" fmla="*/ 0 h 323"/>
                <a:gd name="T2" fmla="*/ 0 w 1069"/>
                <a:gd name="T3" fmla="*/ 132 h 323"/>
                <a:gd name="T4" fmla="*/ 534 w 1069"/>
                <a:gd name="T5" fmla="*/ 323 h 323"/>
                <a:gd name="T6" fmla="*/ 1069 w 1069"/>
                <a:gd name="T7" fmla="*/ 132 h 323"/>
                <a:gd name="T8" fmla="*/ 534 w 1069"/>
                <a:gd name="T9" fmla="*/ 0 h 323"/>
              </a:gdLst>
              <a:ahLst/>
              <a:cxnLst>
                <a:cxn ang="0">
                  <a:pos x="T0" y="T1"/>
                </a:cxn>
                <a:cxn ang="0">
                  <a:pos x="T2" y="T3"/>
                </a:cxn>
                <a:cxn ang="0">
                  <a:pos x="T4" y="T5"/>
                </a:cxn>
                <a:cxn ang="0">
                  <a:pos x="T6" y="T7"/>
                </a:cxn>
                <a:cxn ang="0">
                  <a:pos x="T8" y="T9"/>
                </a:cxn>
              </a:cxnLst>
              <a:rect l="0" t="0" r="r" b="b"/>
              <a:pathLst>
                <a:path w="1069" h="323">
                  <a:moveTo>
                    <a:pt x="534" y="0"/>
                  </a:moveTo>
                  <a:lnTo>
                    <a:pt x="0" y="132"/>
                  </a:lnTo>
                  <a:lnTo>
                    <a:pt x="534" y="323"/>
                  </a:lnTo>
                  <a:lnTo>
                    <a:pt x="1069" y="132"/>
                  </a:lnTo>
                  <a:lnTo>
                    <a:pt x="534" y="0"/>
                  </a:lnTo>
                  <a:close/>
                </a:path>
              </a:pathLst>
            </a:custGeom>
            <a:solidFill>
              <a:srgbClr val="4F91A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54" name="圆角矩形 53"/>
            <p:cNvSpPr/>
            <p:nvPr/>
          </p:nvSpPr>
          <p:spPr>
            <a:xfrm rot="20424403">
              <a:off x="4587434" y="2009243"/>
              <a:ext cx="828000" cy="10800"/>
            </a:xfrm>
            <a:prstGeom prst="roundRect">
              <a:avLst>
                <a:gd name="adj" fmla="val 50000"/>
              </a:avLst>
            </a:prstGeom>
            <a:gradFill flip="none" rotWithShape="1">
              <a:gsLst>
                <a:gs pos="0">
                  <a:sysClr val="window" lastClr="FFFFFF"/>
                </a:gs>
                <a:gs pos="100000">
                  <a:sysClr val="window" lastClr="FFFFFF">
                    <a:alpha val="0"/>
                  </a:sysClr>
                </a:gs>
              </a:gsLst>
              <a:path path="circl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55" name="圆角矩形 54"/>
            <p:cNvSpPr/>
            <p:nvPr/>
          </p:nvSpPr>
          <p:spPr>
            <a:xfrm rot="1175597" flipH="1">
              <a:off x="3722752" y="2006669"/>
              <a:ext cx="828000" cy="10800"/>
            </a:xfrm>
            <a:prstGeom prst="roundRect">
              <a:avLst>
                <a:gd name="adj" fmla="val 50000"/>
              </a:avLst>
            </a:prstGeom>
            <a:gradFill flip="none" rotWithShape="1">
              <a:gsLst>
                <a:gs pos="0">
                  <a:sysClr val="window" lastClr="FFFFFF"/>
                </a:gs>
                <a:gs pos="100000">
                  <a:sysClr val="window" lastClr="FFFFFF">
                    <a:alpha val="0"/>
                  </a:sysClr>
                </a:gs>
              </a:gsLst>
              <a:path path="circl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grpSp>
        <p:nvGrpSpPr>
          <p:cNvPr id="56" name="组合 55"/>
          <p:cNvGrpSpPr/>
          <p:nvPr/>
        </p:nvGrpSpPr>
        <p:grpSpPr>
          <a:xfrm>
            <a:off x="5124268" y="2864336"/>
            <a:ext cx="1507066" cy="813860"/>
            <a:chOff x="4005263" y="1381125"/>
            <a:chExt cx="1130300" cy="610395"/>
          </a:xfrm>
        </p:grpSpPr>
        <p:sp>
          <p:nvSpPr>
            <p:cNvPr id="57" name="Freeform 18"/>
            <p:cNvSpPr>
              <a:spLocks/>
            </p:cNvSpPr>
            <p:nvPr/>
          </p:nvSpPr>
          <p:spPr bwMode="auto">
            <a:xfrm>
              <a:off x="4005263" y="1516857"/>
              <a:ext cx="565150" cy="474663"/>
            </a:xfrm>
            <a:custGeom>
              <a:avLst/>
              <a:gdLst>
                <a:gd name="T0" fmla="*/ 356 w 356"/>
                <a:gd name="T1" fmla="*/ 299 h 299"/>
                <a:gd name="T2" fmla="*/ 0 w 356"/>
                <a:gd name="T3" fmla="*/ 174 h 299"/>
                <a:gd name="T4" fmla="*/ 0 w 356"/>
                <a:gd name="T5" fmla="*/ 0 h 299"/>
                <a:gd name="T6" fmla="*/ 356 w 356"/>
                <a:gd name="T7" fmla="*/ 127 h 299"/>
                <a:gd name="T8" fmla="*/ 356 w 356"/>
                <a:gd name="T9" fmla="*/ 299 h 299"/>
              </a:gdLst>
              <a:ahLst/>
              <a:cxnLst>
                <a:cxn ang="0">
                  <a:pos x="T0" y="T1"/>
                </a:cxn>
                <a:cxn ang="0">
                  <a:pos x="T2" y="T3"/>
                </a:cxn>
                <a:cxn ang="0">
                  <a:pos x="T4" y="T5"/>
                </a:cxn>
                <a:cxn ang="0">
                  <a:pos x="T6" y="T7"/>
                </a:cxn>
                <a:cxn ang="0">
                  <a:pos x="T8" y="T9"/>
                </a:cxn>
              </a:cxnLst>
              <a:rect l="0" t="0" r="r" b="b"/>
              <a:pathLst>
                <a:path w="356" h="299">
                  <a:moveTo>
                    <a:pt x="356" y="299"/>
                  </a:moveTo>
                  <a:lnTo>
                    <a:pt x="0" y="174"/>
                  </a:lnTo>
                  <a:lnTo>
                    <a:pt x="0" y="0"/>
                  </a:lnTo>
                  <a:lnTo>
                    <a:pt x="356" y="127"/>
                  </a:lnTo>
                  <a:lnTo>
                    <a:pt x="356" y="299"/>
                  </a:lnTo>
                  <a:close/>
                </a:path>
              </a:pathLst>
            </a:custGeom>
            <a:gradFill flip="none" rotWithShape="1">
              <a:gsLst>
                <a:gs pos="0">
                  <a:srgbClr val="79B0BD">
                    <a:lumMod val="60000"/>
                    <a:lumOff val="40000"/>
                  </a:srgbClr>
                </a:gs>
                <a:gs pos="100000">
                  <a:srgbClr val="79B0BD"/>
                </a:gs>
              </a:gsLst>
              <a:lin ang="270000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58" name="Freeform 19"/>
            <p:cNvSpPr>
              <a:spLocks/>
            </p:cNvSpPr>
            <p:nvPr/>
          </p:nvSpPr>
          <p:spPr bwMode="auto">
            <a:xfrm>
              <a:off x="4570413" y="1516857"/>
              <a:ext cx="565150" cy="474663"/>
            </a:xfrm>
            <a:custGeom>
              <a:avLst/>
              <a:gdLst>
                <a:gd name="T0" fmla="*/ 0 w 356"/>
                <a:gd name="T1" fmla="*/ 299 h 299"/>
                <a:gd name="T2" fmla="*/ 356 w 356"/>
                <a:gd name="T3" fmla="*/ 174 h 299"/>
                <a:gd name="T4" fmla="*/ 356 w 356"/>
                <a:gd name="T5" fmla="*/ 0 h 299"/>
                <a:gd name="T6" fmla="*/ 0 w 356"/>
                <a:gd name="T7" fmla="*/ 127 h 299"/>
                <a:gd name="T8" fmla="*/ 0 w 356"/>
                <a:gd name="T9" fmla="*/ 299 h 299"/>
              </a:gdLst>
              <a:ahLst/>
              <a:cxnLst>
                <a:cxn ang="0">
                  <a:pos x="T0" y="T1"/>
                </a:cxn>
                <a:cxn ang="0">
                  <a:pos x="T2" y="T3"/>
                </a:cxn>
                <a:cxn ang="0">
                  <a:pos x="T4" y="T5"/>
                </a:cxn>
                <a:cxn ang="0">
                  <a:pos x="T6" y="T7"/>
                </a:cxn>
                <a:cxn ang="0">
                  <a:pos x="T8" y="T9"/>
                </a:cxn>
              </a:cxnLst>
              <a:rect l="0" t="0" r="r" b="b"/>
              <a:pathLst>
                <a:path w="356" h="299">
                  <a:moveTo>
                    <a:pt x="0" y="299"/>
                  </a:moveTo>
                  <a:lnTo>
                    <a:pt x="356" y="174"/>
                  </a:lnTo>
                  <a:lnTo>
                    <a:pt x="356" y="0"/>
                  </a:lnTo>
                  <a:lnTo>
                    <a:pt x="0" y="127"/>
                  </a:lnTo>
                  <a:lnTo>
                    <a:pt x="0" y="299"/>
                  </a:lnTo>
                  <a:close/>
                </a:path>
              </a:pathLst>
            </a:custGeom>
            <a:gradFill flip="none" rotWithShape="1">
              <a:gsLst>
                <a:gs pos="0">
                  <a:srgbClr val="79B0BD">
                    <a:lumMod val="60000"/>
                    <a:lumOff val="40000"/>
                  </a:srgbClr>
                </a:gs>
                <a:gs pos="100000">
                  <a:srgbClr val="79B0BD"/>
                </a:gs>
              </a:gsLst>
              <a:lin ang="270000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59" name="Freeform 20"/>
            <p:cNvSpPr>
              <a:spLocks/>
            </p:cNvSpPr>
            <p:nvPr/>
          </p:nvSpPr>
          <p:spPr bwMode="auto">
            <a:xfrm>
              <a:off x="4005263" y="1381125"/>
              <a:ext cx="1130300" cy="339725"/>
            </a:xfrm>
            <a:custGeom>
              <a:avLst/>
              <a:gdLst>
                <a:gd name="T0" fmla="*/ 356 w 712"/>
                <a:gd name="T1" fmla="*/ 0 h 214"/>
                <a:gd name="T2" fmla="*/ 0 w 712"/>
                <a:gd name="T3" fmla="*/ 87 h 214"/>
                <a:gd name="T4" fmla="*/ 356 w 712"/>
                <a:gd name="T5" fmla="*/ 214 h 214"/>
                <a:gd name="T6" fmla="*/ 712 w 712"/>
                <a:gd name="T7" fmla="*/ 87 h 214"/>
                <a:gd name="T8" fmla="*/ 356 w 712"/>
                <a:gd name="T9" fmla="*/ 0 h 214"/>
              </a:gdLst>
              <a:ahLst/>
              <a:cxnLst>
                <a:cxn ang="0">
                  <a:pos x="T0" y="T1"/>
                </a:cxn>
                <a:cxn ang="0">
                  <a:pos x="T2" y="T3"/>
                </a:cxn>
                <a:cxn ang="0">
                  <a:pos x="T4" y="T5"/>
                </a:cxn>
                <a:cxn ang="0">
                  <a:pos x="T6" y="T7"/>
                </a:cxn>
                <a:cxn ang="0">
                  <a:pos x="T8" y="T9"/>
                </a:cxn>
              </a:cxnLst>
              <a:rect l="0" t="0" r="r" b="b"/>
              <a:pathLst>
                <a:path w="712" h="214">
                  <a:moveTo>
                    <a:pt x="356" y="0"/>
                  </a:moveTo>
                  <a:lnTo>
                    <a:pt x="0" y="87"/>
                  </a:lnTo>
                  <a:lnTo>
                    <a:pt x="356" y="214"/>
                  </a:lnTo>
                  <a:lnTo>
                    <a:pt x="712" y="87"/>
                  </a:lnTo>
                  <a:lnTo>
                    <a:pt x="356" y="0"/>
                  </a:lnTo>
                  <a:close/>
                </a:path>
              </a:pathLst>
            </a:custGeom>
            <a:solidFill>
              <a:srgbClr val="79B0BD"/>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60" name="圆角矩形 59"/>
            <p:cNvSpPr/>
            <p:nvPr/>
          </p:nvSpPr>
          <p:spPr>
            <a:xfrm rot="20424403">
              <a:off x="4596812" y="1618273"/>
              <a:ext cx="504000" cy="10800"/>
            </a:xfrm>
            <a:prstGeom prst="roundRect">
              <a:avLst>
                <a:gd name="adj" fmla="val 50000"/>
              </a:avLst>
            </a:prstGeom>
            <a:gradFill flip="none" rotWithShape="1">
              <a:gsLst>
                <a:gs pos="0">
                  <a:sysClr val="window" lastClr="FFFFFF"/>
                </a:gs>
                <a:gs pos="100000">
                  <a:sysClr val="window" lastClr="FFFFFF">
                    <a:alpha val="0"/>
                  </a:sysClr>
                </a:gs>
              </a:gsLst>
              <a:path path="circl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61" name="圆角矩形 60"/>
            <p:cNvSpPr/>
            <p:nvPr/>
          </p:nvSpPr>
          <p:spPr>
            <a:xfrm rot="1175597" flipH="1">
              <a:off x="4027206" y="1611924"/>
              <a:ext cx="504000" cy="10800"/>
            </a:xfrm>
            <a:prstGeom prst="roundRect">
              <a:avLst>
                <a:gd name="adj" fmla="val 50000"/>
              </a:avLst>
            </a:prstGeom>
            <a:gradFill flip="none" rotWithShape="1">
              <a:gsLst>
                <a:gs pos="0">
                  <a:sysClr val="window" lastClr="FFFFFF"/>
                </a:gs>
                <a:gs pos="100000">
                  <a:sysClr val="window" lastClr="FFFFFF">
                    <a:alpha val="0"/>
                  </a:sysClr>
                </a:gs>
              </a:gsLst>
              <a:path path="circl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sp>
        <p:nvSpPr>
          <p:cNvPr id="62" name="矩形 61"/>
          <p:cNvSpPr/>
          <p:nvPr/>
        </p:nvSpPr>
        <p:spPr>
          <a:xfrm>
            <a:off x="360437" y="3978762"/>
            <a:ext cx="2889972" cy="1043350"/>
          </a:xfrm>
          <a:prstGeom prst="rect">
            <a:avLst/>
          </a:prstGeom>
        </p:spPr>
        <p:txBody>
          <a:bodyPr wrap="square" lIns="121908" tIns="60954" rIns="121908" bIns="60954">
            <a:spAutoFit/>
          </a:bodyPr>
          <a:lstStyle/>
          <a:p>
            <a:pPr algn="r">
              <a:lnSpc>
                <a:spcPct val="130000"/>
              </a:lnSpc>
            </a:pPr>
            <a:r>
              <a:rPr lang="zh-CN" altLang="en-US" sz="1300" dirty="0">
                <a:solidFill>
                  <a:srgbClr val="79B0BD"/>
                </a:solidFill>
                <a:latin typeface="微软雅黑"/>
                <a:ea typeface="微软雅黑"/>
                <a:cs typeface="+mn-ea"/>
              </a:rPr>
              <a:t>在此输入您的标题</a:t>
            </a:r>
            <a:endParaRPr lang="en-US" altLang="zh-CN" sz="1300" dirty="0">
              <a:solidFill>
                <a:srgbClr val="79B0BD"/>
              </a:solidFill>
              <a:latin typeface="微软雅黑"/>
              <a:ea typeface="微软雅黑"/>
              <a:cs typeface="+mn-ea"/>
            </a:endParaRPr>
          </a:p>
          <a:p>
            <a:pPr algn="r">
              <a:lnSpc>
                <a:spcPct val="130000"/>
              </a:lnSpc>
            </a:pPr>
            <a:r>
              <a:rPr lang="zh-CN" altLang="en-US" sz="1100" dirty="0">
                <a:solidFill>
                  <a:prstClr val="white">
                    <a:lumMod val="65000"/>
                  </a:prstClr>
                </a:solidFill>
                <a:latin typeface="微软雅黑"/>
                <a:ea typeface="微软雅黑"/>
                <a:cs typeface="+mn-ea"/>
              </a:rPr>
              <a:t>在此输入您的文字，在此输入您的文字，在此输入您的文字在此输入您的文字，在此输入您的文字</a:t>
            </a:r>
          </a:p>
        </p:txBody>
      </p:sp>
      <p:sp>
        <p:nvSpPr>
          <p:cNvPr id="63" name="矩形 62"/>
          <p:cNvSpPr/>
          <p:nvPr/>
        </p:nvSpPr>
        <p:spPr>
          <a:xfrm>
            <a:off x="360437" y="2718501"/>
            <a:ext cx="2889972" cy="1043350"/>
          </a:xfrm>
          <a:prstGeom prst="rect">
            <a:avLst/>
          </a:prstGeom>
        </p:spPr>
        <p:txBody>
          <a:bodyPr wrap="square" lIns="121908" tIns="60954" rIns="121908" bIns="60954">
            <a:spAutoFit/>
          </a:bodyPr>
          <a:lstStyle/>
          <a:p>
            <a:pPr algn="r">
              <a:lnSpc>
                <a:spcPct val="130000"/>
              </a:lnSpc>
            </a:pPr>
            <a:r>
              <a:rPr lang="zh-CN" altLang="en-US" sz="1300" dirty="0">
                <a:solidFill>
                  <a:srgbClr val="79B0BD"/>
                </a:solidFill>
                <a:latin typeface="微软雅黑"/>
                <a:ea typeface="微软雅黑"/>
                <a:cs typeface="+mn-ea"/>
              </a:rPr>
              <a:t>在此输入您的标题</a:t>
            </a:r>
            <a:endParaRPr lang="en-US" altLang="zh-CN" sz="1300" dirty="0">
              <a:solidFill>
                <a:srgbClr val="79B0BD"/>
              </a:solidFill>
              <a:latin typeface="微软雅黑"/>
              <a:ea typeface="微软雅黑"/>
              <a:cs typeface="+mn-ea"/>
            </a:endParaRPr>
          </a:p>
          <a:p>
            <a:pPr algn="r">
              <a:lnSpc>
                <a:spcPct val="130000"/>
              </a:lnSpc>
            </a:pPr>
            <a:r>
              <a:rPr lang="zh-CN" altLang="en-US" sz="1100" dirty="0">
                <a:solidFill>
                  <a:prstClr val="white">
                    <a:lumMod val="65000"/>
                  </a:prstClr>
                </a:solidFill>
                <a:latin typeface="微软雅黑"/>
                <a:ea typeface="微软雅黑"/>
                <a:cs typeface="+mn-ea"/>
              </a:rPr>
              <a:t>在此输入您的文字，在此输入您的文字，在此输入您的文字在此输入您的文字，在此输入您的文字</a:t>
            </a:r>
          </a:p>
        </p:txBody>
      </p:sp>
      <p:sp>
        <p:nvSpPr>
          <p:cNvPr id="64" name="矩形 63"/>
          <p:cNvSpPr/>
          <p:nvPr/>
        </p:nvSpPr>
        <p:spPr>
          <a:xfrm>
            <a:off x="8505192" y="4894615"/>
            <a:ext cx="2889972" cy="1043350"/>
          </a:xfrm>
          <a:prstGeom prst="rect">
            <a:avLst/>
          </a:prstGeom>
        </p:spPr>
        <p:txBody>
          <a:bodyPr wrap="square" lIns="121908" tIns="60954" rIns="121908" bIns="60954">
            <a:spAutoFit/>
          </a:bodyPr>
          <a:lstStyle/>
          <a:p>
            <a:pPr>
              <a:lnSpc>
                <a:spcPct val="130000"/>
              </a:lnSpc>
            </a:pPr>
            <a:r>
              <a:rPr lang="zh-CN" altLang="en-US" sz="1300" dirty="0">
                <a:solidFill>
                  <a:srgbClr val="4F91A0"/>
                </a:solidFill>
                <a:latin typeface="微软雅黑"/>
                <a:ea typeface="微软雅黑"/>
                <a:cs typeface="+mn-ea"/>
              </a:rPr>
              <a:t>在此输入您的标题</a:t>
            </a:r>
            <a:endParaRPr lang="en-US" altLang="zh-CN" sz="1300" dirty="0">
              <a:solidFill>
                <a:srgbClr val="4F91A0"/>
              </a:solidFill>
              <a:latin typeface="微软雅黑"/>
              <a:ea typeface="微软雅黑"/>
              <a:cs typeface="+mn-ea"/>
            </a:endParaRPr>
          </a:p>
          <a:p>
            <a:pPr>
              <a:lnSpc>
                <a:spcPct val="130000"/>
              </a:lnSpc>
            </a:pPr>
            <a:r>
              <a:rPr lang="zh-CN" altLang="en-US" sz="1100" dirty="0">
                <a:solidFill>
                  <a:prstClr val="white">
                    <a:lumMod val="65000"/>
                  </a:prstClr>
                </a:solidFill>
                <a:latin typeface="微软雅黑"/>
                <a:ea typeface="微软雅黑"/>
                <a:cs typeface="+mn-ea"/>
              </a:rPr>
              <a:t>在此输入您的文字，在此输入您的文字，在此输入您的文字在此输入您的文字，在此输入您的文字</a:t>
            </a:r>
          </a:p>
        </p:txBody>
      </p:sp>
      <p:sp>
        <p:nvSpPr>
          <p:cNvPr id="65" name="矩形 64"/>
          <p:cNvSpPr/>
          <p:nvPr/>
        </p:nvSpPr>
        <p:spPr>
          <a:xfrm>
            <a:off x="8499081" y="3289147"/>
            <a:ext cx="2889972" cy="1043350"/>
          </a:xfrm>
          <a:prstGeom prst="rect">
            <a:avLst/>
          </a:prstGeom>
        </p:spPr>
        <p:txBody>
          <a:bodyPr wrap="square" lIns="121908" tIns="60954" rIns="121908" bIns="60954">
            <a:spAutoFit/>
          </a:bodyPr>
          <a:lstStyle/>
          <a:p>
            <a:pPr>
              <a:lnSpc>
                <a:spcPct val="130000"/>
              </a:lnSpc>
            </a:pPr>
            <a:r>
              <a:rPr lang="zh-CN" altLang="en-US" sz="1300" dirty="0">
                <a:solidFill>
                  <a:srgbClr val="4F91A0"/>
                </a:solidFill>
                <a:latin typeface="微软雅黑"/>
                <a:ea typeface="微软雅黑"/>
                <a:cs typeface="+mn-ea"/>
              </a:rPr>
              <a:t>在此输入您的标题</a:t>
            </a:r>
            <a:endParaRPr lang="en-US" altLang="zh-CN" sz="1300" dirty="0">
              <a:solidFill>
                <a:srgbClr val="4F91A0"/>
              </a:solidFill>
              <a:latin typeface="微软雅黑"/>
              <a:ea typeface="微软雅黑"/>
              <a:cs typeface="+mn-ea"/>
            </a:endParaRPr>
          </a:p>
          <a:p>
            <a:pPr>
              <a:lnSpc>
                <a:spcPct val="130000"/>
              </a:lnSpc>
            </a:pPr>
            <a:r>
              <a:rPr lang="zh-CN" altLang="en-US" sz="1100" dirty="0">
                <a:solidFill>
                  <a:prstClr val="white">
                    <a:lumMod val="65000"/>
                  </a:prstClr>
                </a:solidFill>
                <a:latin typeface="微软雅黑"/>
                <a:ea typeface="微软雅黑"/>
                <a:cs typeface="+mn-ea"/>
              </a:rPr>
              <a:t>在此输入您的文字，在此输入您的文字，在此输入您的文字在此输入您的文字，在此输入您的文字</a:t>
            </a:r>
          </a:p>
        </p:txBody>
      </p:sp>
      <p:cxnSp>
        <p:nvCxnSpPr>
          <p:cNvPr id="66" name="直接连接符 65"/>
          <p:cNvCxnSpPr/>
          <p:nvPr/>
        </p:nvCxnSpPr>
        <p:spPr>
          <a:xfrm flipV="1">
            <a:off x="3302957" y="3223655"/>
            <a:ext cx="1628639" cy="1"/>
          </a:xfrm>
          <a:prstGeom prst="line">
            <a:avLst/>
          </a:prstGeom>
          <a:noFill/>
          <a:ln w="12700" cap="flat" cmpd="sng" algn="ctr">
            <a:solidFill>
              <a:sysClr val="window" lastClr="FFFFFF">
                <a:lumMod val="75000"/>
              </a:sysClr>
            </a:solidFill>
            <a:prstDash val="sysDot"/>
            <a:miter lim="800000"/>
            <a:headEnd type="oval" w="sm" len="sm"/>
            <a:tailEnd type="oval" w="sm" len="sm"/>
          </a:ln>
          <a:effectLst/>
        </p:spPr>
      </p:cxnSp>
      <p:cxnSp>
        <p:nvCxnSpPr>
          <p:cNvPr id="67" name="直接连接符 66"/>
          <p:cNvCxnSpPr/>
          <p:nvPr/>
        </p:nvCxnSpPr>
        <p:spPr>
          <a:xfrm flipV="1">
            <a:off x="3302956" y="4552440"/>
            <a:ext cx="977637" cy="1"/>
          </a:xfrm>
          <a:prstGeom prst="line">
            <a:avLst/>
          </a:prstGeom>
          <a:noFill/>
          <a:ln w="12700" cap="flat" cmpd="sng" algn="ctr">
            <a:solidFill>
              <a:sysClr val="window" lastClr="FFFFFF">
                <a:lumMod val="75000"/>
              </a:sysClr>
            </a:solidFill>
            <a:prstDash val="sysDot"/>
            <a:miter lim="800000"/>
            <a:headEnd type="oval" w="sm" len="sm"/>
            <a:tailEnd type="oval" w="sm" len="sm"/>
          </a:ln>
          <a:effectLst/>
        </p:spPr>
      </p:cxnSp>
      <p:cxnSp>
        <p:nvCxnSpPr>
          <p:cNvPr id="68" name="直接连接符 67"/>
          <p:cNvCxnSpPr/>
          <p:nvPr/>
        </p:nvCxnSpPr>
        <p:spPr>
          <a:xfrm flipV="1">
            <a:off x="7964124" y="5409632"/>
            <a:ext cx="545301" cy="1"/>
          </a:xfrm>
          <a:prstGeom prst="line">
            <a:avLst/>
          </a:prstGeom>
          <a:noFill/>
          <a:ln w="12700" cap="flat" cmpd="sng" algn="ctr">
            <a:solidFill>
              <a:sysClr val="window" lastClr="FFFFFF">
                <a:lumMod val="75000"/>
              </a:sysClr>
            </a:solidFill>
            <a:prstDash val="sysDot"/>
            <a:miter lim="800000"/>
            <a:headEnd type="oval" w="sm" len="sm"/>
            <a:tailEnd type="oval" w="sm" len="sm"/>
          </a:ln>
          <a:effectLst/>
        </p:spPr>
      </p:cxnSp>
      <p:cxnSp>
        <p:nvCxnSpPr>
          <p:cNvPr id="69" name="直接连接符 68"/>
          <p:cNvCxnSpPr/>
          <p:nvPr/>
        </p:nvCxnSpPr>
        <p:spPr>
          <a:xfrm>
            <a:off x="7214521" y="3778738"/>
            <a:ext cx="1294906" cy="1"/>
          </a:xfrm>
          <a:prstGeom prst="line">
            <a:avLst/>
          </a:prstGeom>
          <a:noFill/>
          <a:ln w="12700" cap="flat" cmpd="sng" algn="ctr">
            <a:solidFill>
              <a:sysClr val="window" lastClr="FFFFFF">
                <a:lumMod val="75000"/>
              </a:sysClr>
            </a:solidFill>
            <a:prstDash val="sysDot"/>
            <a:miter lim="800000"/>
            <a:headEnd type="oval" w="sm" len="sm"/>
            <a:tailEnd type="oval" w="sm" len="sm"/>
          </a:ln>
          <a:effectLst/>
        </p:spPr>
      </p:cxnSp>
      <p:sp>
        <p:nvSpPr>
          <p:cNvPr id="70" name="波形 69"/>
          <p:cNvSpPr/>
          <p:nvPr/>
        </p:nvSpPr>
        <p:spPr>
          <a:xfrm>
            <a:off x="5896308" y="1958137"/>
            <a:ext cx="705382" cy="705381"/>
          </a:xfrm>
          <a:prstGeom prst="wave">
            <a:avLst/>
          </a:prstGeom>
          <a:gradFill flip="none" rotWithShape="1">
            <a:gsLst>
              <a:gs pos="30000">
                <a:srgbClr val="79B0BD">
                  <a:lumMod val="60000"/>
                  <a:lumOff val="40000"/>
                </a:srgbClr>
              </a:gs>
              <a:gs pos="0">
                <a:srgbClr val="79B0BD"/>
              </a:gs>
              <a:gs pos="77000">
                <a:srgbClr val="79B0BD"/>
              </a:gs>
            </a:gsLst>
            <a:lin ang="0" scaled="1"/>
            <a:tileRect/>
          </a:gra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71" name="矩形 70"/>
          <p:cNvSpPr/>
          <p:nvPr/>
        </p:nvSpPr>
        <p:spPr>
          <a:xfrm>
            <a:off x="8499081" y="1866747"/>
            <a:ext cx="2889972" cy="1043350"/>
          </a:xfrm>
          <a:prstGeom prst="rect">
            <a:avLst/>
          </a:prstGeom>
        </p:spPr>
        <p:txBody>
          <a:bodyPr wrap="square" lIns="121908" tIns="60954" rIns="121908" bIns="60954">
            <a:spAutoFit/>
          </a:bodyPr>
          <a:lstStyle/>
          <a:p>
            <a:pPr>
              <a:lnSpc>
                <a:spcPct val="130000"/>
              </a:lnSpc>
            </a:pPr>
            <a:r>
              <a:rPr lang="zh-CN" altLang="en-US" sz="1300" dirty="0">
                <a:solidFill>
                  <a:srgbClr val="79B0BD"/>
                </a:solidFill>
                <a:latin typeface="微软雅黑"/>
                <a:ea typeface="微软雅黑"/>
                <a:cs typeface="+mn-ea"/>
              </a:rPr>
              <a:t>在此输入您的标题</a:t>
            </a:r>
            <a:endParaRPr lang="en-US" altLang="zh-CN" sz="1300" dirty="0">
              <a:solidFill>
                <a:srgbClr val="79B0BD"/>
              </a:solidFill>
              <a:latin typeface="微软雅黑"/>
              <a:ea typeface="微软雅黑"/>
              <a:cs typeface="+mn-ea"/>
            </a:endParaRPr>
          </a:p>
          <a:p>
            <a:pPr>
              <a:lnSpc>
                <a:spcPct val="130000"/>
              </a:lnSpc>
            </a:pPr>
            <a:r>
              <a:rPr lang="zh-CN" altLang="en-US" sz="1100" dirty="0">
                <a:solidFill>
                  <a:prstClr val="white">
                    <a:lumMod val="65000"/>
                  </a:prstClr>
                </a:solidFill>
                <a:latin typeface="微软雅黑"/>
                <a:ea typeface="微软雅黑"/>
                <a:cs typeface="+mn-ea"/>
              </a:rPr>
              <a:t>在此输入您的文字，在此输入您的文字，在此输入您的文字在此输入您的文字，在此输入您的文字</a:t>
            </a:r>
          </a:p>
        </p:txBody>
      </p:sp>
      <p:cxnSp>
        <p:nvCxnSpPr>
          <p:cNvPr id="72" name="直接连接符 71"/>
          <p:cNvCxnSpPr/>
          <p:nvPr/>
        </p:nvCxnSpPr>
        <p:spPr>
          <a:xfrm>
            <a:off x="6731240" y="2356337"/>
            <a:ext cx="1778186" cy="0"/>
          </a:xfrm>
          <a:prstGeom prst="line">
            <a:avLst/>
          </a:prstGeom>
          <a:noFill/>
          <a:ln w="12700" cap="flat" cmpd="sng" algn="ctr">
            <a:solidFill>
              <a:sysClr val="window" lastClr="FFFFFF">
                <a:lumMod val="75000"/>
              </a:sysClr>
            </a:solidFill>
            <a:prstDash val="sysDot"/>
            <a:miter lim="800000"/>
            <a:headEnd type="oval" w="sm" len="sm"/>
            <a:tailEnd type="oval" w="sm" len="sm"/>
          </a:ln>
          <a:effectLst/>
        </p:spPr>
      </p:cxnSp>
      <p:cxnSp>
        <p:nvCxnSpPr>
          <p:cNvPr id="73" name="直接连接符 72"/>
          <p:cNvCxnSpPr/>
          <p:nvPr/>
        </p:nvCxnSpPr>
        <p:spPr>
          <a:xfrm flipV="1">
            <a:off x="5877801" y="1959461"/>
            <a:ext cx="0" cy="1072467"/>
          </a:xfrm>
          <a:prstGeom prst="line">
            <a:avLst/>
          </a:prstGeom>
          <a:noFill/>
          <a:ln w="38100" cap="flat" cmpd="sng" algn="ctr">
            <a:solidFill>
              <a:sysClr val="window" lastClr="FFFFFF">
                <a:lumMod val="65000"/>
              </a:sysClr>
            </a:solidFill>
            <a:prstDash val="solid"/>
            <a:miter lim="800000"/>
            <a:tailEnd type="oval"/>
          </a:ln>
          <a:effectLst/>
        </p:spPr>
      </p:cxn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300" fill="hold"/>
                                        <p:tgtEl>
                                          <p:spTgt spid="38"/>
                                        </p:tgtEl>
                                        <p:attrNameLst>
                                          <p:attrName>ppt_w</p:attrName>
                                        </p:attrNameLst>
                                      </p:cBhvr>
                                      <p:tavLst>
                                        <p:tav tm="0">
                                          <p:val>
                                            <p:fltVal val="0"/>
                                          </p:val>
                                        </p:tav>
                                        <p:tav tm="100000">
                                          <p:val>
                                            <p:strVal val="#ppt_w"/>
                                          </p:val>
                                        </p:tav>
                                      </p:tavLst>
                                    </p:anim>
                                    <p:anim calcmode="lin" valueType="num">
                                      <p:cBhvr>
                                        <p:cTn id="8" dur="300" fill="hold"/>
                                        <p:tgtEl>
                                          <p:spTgt spid="38"/>
                                        </p:tgtEl>
                                        <p:attrNameLst>
                                          <p:attrName>ppt_h</p:attrName>
                                        </p:attrNameLst>
                                      </p:cBhvr>
                                      <p:tavLst>
                                        <p:tav tm="0">
                                          <p:val>
                                            <p:fltVal val="0"/>
                                          </p:val>
                                        </p:tav>
                                        <p:tav tm="100000">
                                          <p:val>
                                            <p:strVal val="#ppt_h"/>
                                          </p:val>
                                        </p:tav>
                                      </p:tavLst>
                                    </p:anim>
                                    <p:animEffect transition="in" filter="fade">
                                      <p:cBhvr>
                                        <p:cTn id="9" dur="300"/>
                                        <p:tgtEl>
                                          <p:spTgt spid="38"/>
                                        </p:tgtEl>
                                      </p:cBhvr>
                                    </p:animEffect>
                                  </p:childTnLst>
                                </p:cTn>
                              </p:par>
                            </p:childTnLst>
                          </p:cTn>
                        </p:par>
                        <p:par>
                          <p:cTn id="10" fill="hold">
                            <p:stCondLst>
                              <p:cond delay="300"/>
                            </p:stCondLst>
                            <p:childTnLst>
                              <p:par>
                                <p:cTn id="11" presetID="53" presetClass="entr" presetSubtype="16"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p:cTn id="13" dur="300" fill="hold"/>
                                        <p:tgtEl>
                                          <p:spTgt spid="44"/>
                                        </p:tgtEl>
                                        <p:attrNameLst>
                                          <p:attrName>ppt_w</p:attrName>
                                        </p:attrNameLst>
                                      </p:cBhvr>
                                      <p:tavLst>
                                        <p:tav tm="0">
                                          <p:val>
                                            <p:fltVal val="0"/>
                                          </p:val>
                                        </p:tav>
                                        <p:tav tm="100000">
                                          <p:val>
                                            <p:strVal val="#ppt_w"/>
                                          </p:val>
                                        </p:tav>
                                      </p:tavLst>
                                    </p:anim>
                                    <p:anim calcmode="lin" valueType="num">
                                      <p:cBhvr>
                                        <p:cTn id="14" dur="300" fill="hold"/>
                                        <p:tgtEl>
                                          <p:spTgt spid="44"/>
                                        </p:tgtEl>
                                        <p:attrNameLst>
                                          <p:attrName>ppt_h</p:attrName>
                                        </p:attrNameLst>
                                      </p:cBhvr>
                                      <p:tavLst>
                                        <p:tav tm="0">
                                          <p:val>
                                            <p:fltVal val="0"/>
                                          </p:val>
                                        </p:tav>
                                        <p:tav tm="100000">
                                          <p:val>
                                            <p:strVal val="#ppt_h"/>
                                          </p:val>
                                        </p:tav>
                                      </p:tavLst>
                                    </p:anim>
                                    <p:animEffect transition="in" filter="fade">
                                      <p:cBhvr>
                                        <p:cTn id="15" dur="300"/>
                                        <p:tgtEl>
                                          <p:spTgt spid="44"/>
                                        </p:tgtEl>
                                      </p:cBhvr>
                                    </p:animEffect>
                                  </p:childTnLst>
                                </p:cTn>
                              </p:par>
                            </p:childTnLst>
                          </p:cTn>
                        </p:par>
                        <p:par>
                          <p:cTn id="16" fill="hold">
                            <p:stCondLst>
                              <p:cond delay="600"/>
                            </p:stCondLst>
                            <p:childTnLst>
                              <p:par>
                                <p:cTn id="17" presetID="53" presetClass="entr" presetSubtype="16" fill="hold" nodeType="afterEffect">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cBhvr>
                                        <p:cTn id="19" dur="300" fill="hold"/>
                                        <p:tgtEl>
                                          <p:spTgt spid="50"/>
                                        </p:tgtEl>
                                        <p:attrNameLst>
                                          <p:attrName>ppt_w</p:attrName>
                                        </p:attrNameLst>
                                      </p:cBhvr>
                                      <p:tavLst>
                                        <p:tav tm="0">
                                          <p:val>
                                            <p:fltVal val="0"/>
                                          </p:val>
                                        </p:tav>
                                        <p:tav tm="100000">
                                          <p:val>
                                            <p:strVal val="#ppt_w"/>
                                          </p:val>
                                        </p:tav>
                                      </p:tavLst>
                                    </p:anim>
                                    <p:anim calcmode="lin" valueType="num">
                                      <p:cBhvr>
                                        <p:cTn id="20" dur="300" fill="hold"/>
                                        <p:tgtEl>
                                          <p:spTgt spid="50"/>
                                        </p:tgtEl>
                                        <p:attrNameLst>
                                          <p:attrName>ppt_h</p:attrName>
                                        </p:attrNameLst>
                                      </p:cBhvr>
                                      <p:tavLst>
                                        <p:tav tm="0">
                                          <p:val>
                                            <p:fltVal val="0"/>
                                          </p:val>
                                        </p:tav>
                                        <p:tav tm="100000">
                                          <p:val>
                                            <p:strVal val="#ppt_h"/>
                                          </p:val>
                                        </p:tav>
                                      </p:tavLst>
                                    </p:anim>
                                    <p:animEffect transition="in" filter="fade">
                                      <p:cBhvr>
                                        <p:cTn id="21" dur="300"/>
                                        <p:tgtEl>
                                          <p:spTgt spid="50"/>
                                        </p:tgtEl>
                                      </p:cBhvr>
                                    </p:animEffect>
                                  </p:childTnLst>
                                </p:cTn>
                              </p:par>
                            </p:childTnLst>
                          </p:cTn>
                        </p:par>
                        <p:par>
                          <p:cTn id="22" fill="hold">
                            <p:stCondLst>
                              <p:cond delay="900"/>
                            </p:stCondLst>
                            <p:childTnLst>
                              <p:par>
                                <p:cTn id="23" presetID="53" presetClass="entr" presetSubtype="16" fill="hold" nodeType="afterEffect">
                                  <p:stCondLst>
                                    <p:cond delay="0"/>
                                  </p:stCondLst>
                                  <p:childTnLst>
                                    <p:set>
                                      <p:cBhvr>
                                        <p:cTn id="24" dur="1" fill="hold">
                                          <p:stCondLst>
                                            <p:cond delay="0"/>
                                          </p:stCondLst>
                                        </p:cTn>
                                        <p:tgtEl>
                                          <p:spTgt spid="56"/>
                                        </p:tgtEl>
                                        <p:attrNameLst>
                                          <p:attrName>style.visibility</p:attrName>
                                        </p:attrNameLst>
                                      </p:cBhvr>
                                      <p:to>
                                        <p:strVal val="visible"/>
                                      </p:to>
                                    </p:set>
                                    <p:anim calcmode="lin" valueType="num">
                                      <p:cBhvr>
                                        <p:cTn id="25" dur="300" fill="hold"/>
                                        <p:tgtEl>
                                          <p:spTgt spid="56"/>
                                        </p:tgtEl>
                                        <p:attrNameLst>
                                          <p:attrName>ppt_w</p:attrName>
                                        </p:attrNameLst>
                                      </p:cBhvr>
                                      <p:tavLst>
                                        <p:tav tm="0">
                                          <p:val>
                                            <p:fltVal val="0"/>
                                          </p:val>
                                        </p:tav>
                                        <p:tav tm="100000">
                                          <p:val>
                                            <p:strVal val="#ppt_w"/>
                                          </p:val>
                                        </p:tav>
                                      </p:tavLst>
                                    </p:anim>
                                    <p:anim calcmode="lin" valueType="num">
                                      <p:cBhvr>
                                        <p:cTn id="26" dur="300" fill="hold"/>
                                        <p:tgtEl>
                                          <p:spTgt spid="56"/>
                                        </p:tgtEl>
                                        <p:attrNameLst>
                                          <p:attrName>ppt_h</p:attrName>
                                        </p:attrNameLst>
                                      </p:cBhvr>
                                      <p:tavLst>
                                        <p:tav tm="0">
                                          <p:val>
                                            <p:fltVal val="0"/>
                                          </p:val>
                                        </p:tav>
                                        <p:tav tm="100000">
                                          <p:val>
                                            <p:strVal val="#ppt_h"/>
                                          </p:val>
                                        </p:tav>
                                      </p:tavLst>
                                    </p:anim>
                                    <p:animEffect transition="in" filter="fade">
                                      <p:cBhvr>
                                        <p:cTn id="27" dur="300"/>
                                        <p:tgtEl>
                                          <p:spTgt spid="56"/>
                                        </p:tgtEl>
                                      </p:cBhvr>
                                    </p:animEffect>
                                  </p:childTnLst>
                                </p:cTn>
                              </p:par>
                            </p:childTnLst>
                          </p:cTn>
                        </p:par>
                        <p:par>
                          <p:cTn id="28" fill="hold">
                            <p:stCondLst>
                              <p:cond delay="1200"/>
                            </p:stCondLst>
                            <p:childTnLst>
                              <p:par>
                                <p:cTn id="29" presetID="22" presetClass="entr" presetSubtype="2" fill="hold" nodeType="afterEffect">
                                  <p:stCondLst>
                                    <p:cond delay="0"/>
                                  </p:stCondLst>
                                  <p:childTnLst>
                                    <p:set>
                                      <p:cBhvr>
                                        <p:cTn id="30" dur="1" fill="hold">
                                          <p:stCondLst>
                                            <p:cond delay="0"/>
                                          </p:stCondLst>
                                        </p:cTn>
                                        <p:tgtEl>
                                          <p:spTgt spid="66"/>
                                        </p:tgtEl>
                                        <p:attrNameLst>
                                          <p:attrName>style.visibility</p:attrName>
                                        </p:attrNameLst>
                                      </p:cBhvr>
                                      <p:to>
                                        <p:strVal val="visible"/>
                                      </p:to>
                                    </p:set>
                                    <p:animEffect transition="in" filter="wipe(right)">
                                      <p:cBhvr>
                                        <p:cTn id="31" dur="300"/>
                                        <p:tgtEl>
                                          <p:spTgt spid="66"/>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63"/>
                                        </p:tgtEl>
                                        <p:attrNameLst>
                                          <p:attrName>style.visibility</p:attrName>
                                        </p:attrNameLst>
                                      </p:cBhvr>
                                      <p:to>
                                        <p:strVal val="visible"/>
                                      </p:to>
                                    </p:set>
                                    <p:animEffect transition="in" filter="fade">
                                      <p:cBhvr>
                                        <p:cTn id="35" dur="300"/>
                                        <p:tgtEl>
                                          <p:spTgt spid="63"/>
                                        </p:tgtEl>
                                      </p:cBhvr>
                                    </p:animEffect>
                                  </p:childTnLst>
                                </p:cTn>
                              </p:par>
                            </p:childTnLst>
                          </p:cTn>
                        </p:par>
                        <p:par>
                          <p:cTn id="36" fill="hold">
                            <p:stCondLst>
                              <p:cond delay="1800"/>
                            </p:stCondLst>
                            <p:childTnLst>
                              <p:par>
                                <p:cTn id="37" presetID="22" presetClass="entr" presetSubtype="2" fill="hold" nodeType="afterEffect">
                                  <p:stCondLst>
                                    <p:cond delay="0"/>
                                  </p:stCondLst>
                                  <p:childTnLst>
                                    <p:set>
                                      <p:cBhvr>
                                        <p:cTn id="38" dur="1" fill="hold">
                                          <p:stCondLst>
                                            <p:cond delay="0"/>
                                          </p:stCondLst>
                                        </p:cTn>
                                        <p:tgtEl>
                                          <p:spTgt spid="69"/>
                                        </p:tgtEl>
                                        <p:attrNameLst>
                                          <p:attrName>style.visibility</p:attrName>
                                        </p:attrNameLst>
                                      </p:cBhvr>
                                      <p:to>
                                        <p:strVal val="visible"/>
                                      </p:to>
                                    </p:set>
                                    <p:animEffect transition="in" filter="wipe(right)">
                                      <p:cBhvr>
                                        <p:cTn id="39" dur="300"/>
                                        <p:tgtEl>
                                          <p:spTgt spid="69"/>
                                        </p:tgtEl>
                                      </p:cBhvr>
                                    </p:animEffect>
                                  </p:childTnLst>
                                </p:cTn>
                              </p:par>
                            </p:childTnLst>
                          </p:cTn>
                        </p:par>
                        <p:par>
                          <p:cTn id="40" fill="hold">
                            <p:stCondLst>
                              <p:cond delay="2100"/>
                            </p:stCondLst>
                            <p:childTnLst>
                              <p:par>
                                <p:cTn id="41" presetID="10" presetClass="entr" presetSubtype="0" fill="hold" grpId="0" nodeType="afterEffect">
                                  <p:stCondLst>
                                    <p:cond delay="0"/>
                                  </p:stCondLst>
                                  <p:childTnLst>
                                    <p:set>
                                      <p:cBhvr>
                                        <p:cTn id="42" dur="1" fill="hold">
                                          <p:stCondLst>
                                            <p:cond delay="0"/>
                                          </p:stCondLst>
                                        </p:cTn>
                                        <p:tgtEl>
                                          <p:spTgt spid="65"/>
                                        </p:tgtEl>
                                        <p:attrNameLst>
                                          <p:attrName>style.visibility</p:attrName>
                                        </p:attrNameLst>
                                      </p:cBhvr>
                                      <p:to>
                                        <p:strVal val="visible"/>
                                      </p:to>
                                    </p:set>
                                    <p:animEffect transition="in" filter="fade">
                                      <p:cBhvr>
                                        <p:cTn id="43" dur="300"/>
                                        <p:tgtEl>
                                          <p:spTgt spid="65"/>
                                        </p:tgtEl>
                                      </p:cBhvr>
                                    </p:animEffect>
                                  </p:childTnLst>
                                </p:cTn>
                              </p:par>
                            </p:childTnLst>
                          </p:cTn>
                        </p:par>
                        <p:par>
                          <p:cTn id="44" fill="hold">
                            <p:stCondLst>
                              <p:cond delay="2400"/>
                            </p:stCondLst>
                            <p:childTnLst>
                              <p:par>
                                <p:cTn id="45" presetID="22" presetClass="entr" presetSubtype="2" fill="hold" nodeType="afterEffect">
                                  <p:stCondLst>
                                    <p:cond delay="0"/>
                                  </p:stCondLst>
                                  <p:childTnLst>
                                    <p:set>
                                      <p:cBhvr>
                                        <p:cTn id="46" dur="1" fill="hold">
                                          <p:stCondLst>
                                            <p:cond delay="0"/>
                                          </p:stCondLst>
                                        </p:cTn>
                                        <p:tgtEl>
                                          <p:spTgt spid="67"/>
                                        </p:tgtEl>
                                        <p:attrNameLst>
                                          <p:attrName>style.visibility</p:attrName>
                                        </p:attrNameLst>
                                      </p:cBhvr>
                                      <p:to>
                                        <p:strVal val="visible"/>
                                      </p:to>
                                    </p:set>
                                    <p:animEffect transition="in" filter="wipe(right)">
                                      <p:cBhvr>
                                        <p:cTn id="47" dur="300"/>
                                        <p:tgtEl>
                                          <p:spTgt spid="67"/>
                                        </p:tgtEl>
                                      </p:cBhvr>
                                    </p:animEffect>
                                  </p:childTnLst>
                                </p:cTn>
                              </p:par>
                            </p:childTnLst>
                          </p:cTn>
                        </p:par>
                        <p:par>
                          <p:cTn id="48" fill="hold">
                            <p:stCondLst>
                              <p:cond delay="2700"/>
                            </p:stCondLst>
                            <p:childTnLst>
                              <p:par>
                                <p:cTn id="49" presetID="10" presetClass="entr" presetSubtype="0" fill="hold" grpId="0" nodeType="after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fade">
                                      <p:cBhvr>
                                        <p:cTn id="51" dur="300"/>
                                        <p:tgtEl>
                                          <p:spTgt spid="62"/>
                                        </p:tgtEl>
                                      </p:cBhvr>
                                    </p:animEffect>
                                  </p:childTnLst>
                                </p:cTn>
                              </p:par>
                            </p:childTnLst>
                          </p:cTn>
                        </p:par>
                        <p:par>
                          <p:cTn id="52" fill="hold">
                            <p:stCondLst>
                              <p:cond delay="3000"/>
                            </p:stCondLst>
                            <p:childTnLst>
                              <p:par>
                                <p:cTn id="53" presetID="22" presetClass="entr" presetSubtype="2" fill="hold" nodeType="afterEffect">
                                  <p:stCondLst>
                                    <p:cond delay="0"/>
                                  </p:stCondLst>
                                  <p:childTnLst>
                                    <p:set>
                                      <p:cBhvr>
                                        <p:cTn id="54" dur="1" fill="hold">
                                          <p:stCondLst>
                                            <p:cond delay="0"/>
                                          </p:stCondLst>
                                        </p:cTn>
                                        <p:tgtEl>
                                          <p:spTgt spid="68"/>
                                        </p:tgtEl>
                                        <p:attrNameLst>
                                          <p:attrName>style.visibility</p:attrName>
                                        </p:attrNameLst>
                                      </p:cBhvr>
                                      <p:to>
                                        <p:strVal val="visible"/>
                                      </p:to>
                                    </p:set>
                                    <p:animEffect transition="in" filter="wipe(right)">
                                      <p:cBhvr>
                                        <p:cTn id="55" dur="300"/>
                                        <p:tgtEl>
                                          <p:spTgt spid="68"/>
                                        </p:tgtEl>
                                      </p:cBhvr>
                                    </p:animEffect>
                                  </p:childTnLst>
                                </p:cTn>
                              </p:par>
                            </p:childTnLst>
                          </p:cTn>
                        </p:par>
                        <p:par>
                          <p:cTn id="56" fill="hold">
                            <p:stCondLst>
                              <p:cond delay="3300"/>
                            </p:stCondLst>
                            <p:childTnLst>
                              <p:par>
                                <p:cTn id="57" presetID="10" presetClass="entr" presetSubtype="0" fill="hold" grpId="0" nodeType="afterEffect">
                                  <p:stCondLst>
                                    <p:cond delay="0"/>
                                  </p:stCondLst>
                                  <p:childTnLst>
                                    <p:set>
                                      <p:cBhvr>
                                        <p:cTn id="58" dur="1" fill="hold">
                                          <p:stCondLst>
                                            <p:cond delay="0"/>
                                          </p:stCondLst>
                                        </p:cTn>
                                        <p:tgtEl>
                                          <p:spTgt spid="64"/>
                                        </p:tgtEl>
                                        <p:attrNameLst>
                                          <p:attrName>style.visibility</p:attrName>
                                        </p:attrNameLst>
                                      </p:cBhvr>
                                      <p:to>
                                        <p:strVal val="visible"/>
                                      </p:to>
                                    </p:set>
                                    <p:animEffect transition="in" filter="fade">
                                      <p:cBhvr>
                                        <p:cTn id="59" dur="300"/>
                                        <p:tgtEl>
                                          <p:spTgt spid="64"/>
                                        </p:tgtEl>
                                      </p:cBhvr>
                                    </p:animEffect>
                                  </p:childTnLst>
                                </p:cTn>
                              </p:par>
                            </p:childTnLst>
                          </p:cTn>
                        </p:par>
                        <p:par>
                          <p:cTn id="60" fill="hold">
                            <p:stCondLst>
                              <p:cond delay="3600"/>
                            </p:stCondLst>
                            <p:childTnLst>
                              <p:par>
                                <p:cTn id="61" presetID="22" presetClass="entr" presetSubtype="4" fill="hold" nodeType="afterEffect">
                                  <p:stCondLst>
                                    <p:cond delay="0"/>
                                  </p:stCondLst>
                                  <p:childTnLst>
                                    <p:set>
                                      <p:cBhvr>
                                        <p:cTn id="62" dur="1" fill="hold">
                                          <p:stCondLst>
                                            <p:cond delay="0"/>
                                          </p:stCondLst>
                                        </p:cTn>
                                        <p:tgtEl>
                                          <p:spTgt spid="73"/>
                                        </p:tgtEl>
                                        <p:attrNameLst>
                                          <p:attrName>style.visibility</p:attrName>
                                        </p:attrNameLst>
                                      </p:cBhvr>
                                      <p:to>
                                        <p:strVal val="visible"/>
                                      </p:to>
                                    </p:set>
                                    <p:animEffect transition="in" filter="wipe(down)">
                                      <p:cBhvr>
                                        <p:cTn id="63" dur="300"/>
                                        <p:tgtEl>
                                          <p:spTgt spid="73"/>
                                        </p:tgtEl>
                                      </p:cBhvr>
                                    </p:animEffect>
                                  </p:childTnLst>
                                </p:cTn>
                              </p:par>
                            </p:childTnLst>
                          </p:cTn>
                        </p:par>
                        <p:par>
                          <p:cTn id="64" fill="hold">
                            <p:stCondLst>
                              <p:cond delay="3900"/>
                            </p:stCondLst>
                            <p:childTnLst>
                              <p:par>
                                <p:cTn id="65" presetID="22" presetClass="entr" presetSubtype="8" fill="hold" grpId="0" nodeType="afterEffect">
                                  <p:stCondLst>
                                    <p:cond delay="0"/>
                                  </p:stCondLst>
                                  <p:childTnLst>
                                    <p:set>
                                      <p:cBhvr>
                                        <p:cTn id="66" dur="1" fill="hold">
                                          <p:stCondLst>
                                            <p:cond delay="0"/>
                                          </p:stCondLst>
                                        </p:cTn>
                                        <p:tgtEl>
                                          <p:spTgt spid="70"/>
                                        </p:tgtEl>
                                        <p:attrNameLst>
                                          <p:attrName>style.visibility</p:attrName>
                                        </p:attrNameLst>
                                      </p:cBhvr>
                                      <p:to>
                                        <p:strVal val="visible"/>
                                      </p:to>
                                    </p:set>
                                    <p:animEffect transition="in" filter="wipe(left)">
                                      <p:cBhvr>
                                        <p:cTn id="67" dur="300"/>
                                        <p:tgtEl>
                                          <p:spTgt spid="70"/>
                                        </p:tgtEl>
                                      </p:cBhvr>
                                    </p:animEffect>
                                  </p:childTnLst>
                                </p:cTn>
                              </p:par>
                            </p:childTnLst>
                          </p:cTn>
                        </p:par>
                        <p:par>
                          <p:cTn id="68" fill="hold">
                            <p:stCondLst>
                              <p:cond delay="4200"/>
                            </p:stCondLst>
                            <p:childTnLst>
                              <p:par>
                                <p:cTn id="69" presetID="22" presetClass="entr" presetSubtype="2" fill="hold" nodeType="afterEffect">
                                  <p:stCondLst>
                                    <p:cond delay="0"/>
                                  </p:stCondLst>
                                  <p:childTnLst>
                                    <p:set>
                                      <p:cBhvr>
                                        <p:cTn id="70" dur="1" fill="hold">
                                          <p:stCondLst>
                                            <p:cond delay="0"/>
                                          </p:stCondLst>
                                        </p:cTn>
                                        <p:tgtEl>
                                          <p:spTgt spid="72"/>
                                        </p:tgtEl>
                                        <p:attrNameLst>
                                          <p:attrName>style.visibility</p:attrName>
                                        </p:attrNameLst>
                                      </p:cBhvr>
                                      <p:to>
                                        <p:strVal val="visible"/>
                                      </p:to>
                                    </p:set>
                                    <p:animEffect transition="in" filter="wipe(right)">
                                      <p:cBhvr>
                                        <p:cTn id="71" dur="300"/>
                                        <p:tgtEl>
                                          <p:spTgt spid="72"/>
                                        </p:tgtEl>
                                      </p:cBhvr>
                                    </p:animEffect>
                                  </p:childTnLst>
                                </p:cTn>
                              </p:par>
                            </p:childTnLst>
                          </p:cTn>
                        </p:par>
                        <p:par>
                          <p:cTn id="72" fill="hold">
                            <p:stCondLst>
                              <p:cond delay="4500"/>
                            </p:stCondLst>
                            <p:childTnLst>
                              <p:par>
                                <p:cTn id="73" presetID="10" presetClass="entr" presetSubtype="0" fill="hold" grpId="0" nodeType="afterEffect">
                                  <p:stCondLst>
                                    <p:cond delay="0"/>
                                  </p:stCondLst>
                                  <p:childTnLst>
                                    <p:set>
                                      <p:cBhvr>
                                        <p:cTn id="74" dur="1" fill="hold">
                                          <p:stCondLst>
                                            <p:cond delay="0"/>
                                          </p:stCondLst>
                                        </p:cTn>
                                        <p:tgtEl>
                                          <p:spTgt spid="71"/>
                                        </p:tgtEl>
                                        <p:attrNameLst>
                                          <p:attrName>style.visibility</p:attrName>
                                        </p:attrNameLst>
                                      </p:cBhvr>
                                      <p:to>
                                        <p:strVal val="visible"/>
                                      </p:to>
                                    </p:set>
                                    <p:animEffect transition="in" filter="fade">
                                      <p:cBhvr>
                                        <p:cTn id="75" dur="3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P spid="64" grpId="0"/>
      <p:bldP spid="65" grpId="0"/>
      <p:bldP spid="70" grpId="0" animBg="1"/>
      <p:bldP spid="7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椭圆 22"/>
          <p:cNvSpPr/>
          <p:nvPr/>
        </p:nvSpPr>
        <p:spPr>
          <a:xfrm>
            <a:off x="2257015" y="2073055"/>
            <a:ext cx="2015699" cy="2016224"/>
          </a:xfrm>
          <a:prstGeom prst="ellipse">
            <a:avLst/>
          </a:prstGeom>
          <a:solidFill>
            <a:srgbClr val="79B0B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24" name="椭圆 23"/>
          <p:cNvSpPr/>
          <p:nvPr/>
        </p:nvSpPr>
        <p:spPr>
          <a:xfrm>
            <a:off x="4812786" y="2073055"/>
            <a:ext cx="2015699" cy="2016224"/>
          </a:xfrm>
          <a:prstGeom prst="ellipse">
            <a:avLst/>
          </a:prstGeom>
          <a:solidFill>
            <a:srgbClr val="79B0B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25" name="椭圆 24"/>
          <p:cNvSpPr/>
          <p:nvPr/>
        </p:nvSpPr>
        <p:spPr>
          <a:xfrm>
            <a:off x="7368556" y="2073055"/>
            <a:ext cx="2015699" cy="2016224"/>
          </a:xfrm>
          <a:prstGeom prst="ellipse">
            <a:avLst/>
          </a:prstGeom>
          <a:solidFill>
            <a:srgbClr val="4F91A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26" name="TextBox 25"/>
          <p:cNvSpPr txBox="1"/>
          <p:nvPr/>
        </p:nvSpPr>
        <p:spPr>
          <a:xfrm>
            <a:off x="2707249" y="3172932"/>
            <a:ext cx="1036597" cy="307777"/>
          </a:xfrm>
          <a:prstGeom prst="rect">
            <a:avLst/>
          </a:prstGeom>
          <a:noFill/>
        </p:spPr>
        <p:txBody>
          <a:bodyPr wrap="square" lIns="0" tIns="0" rIns="0" bIns="0" rtlCol="0">
            <a:spAutoFit/>
          </a:bodyPr>
          <a:lstStyle/>
          <a:p>
            <a:pPr algn="ctr"/>
            <a:r>
              <a:rPr lang="zh-CN" altLang="en-US" sz="2000" b="1" dirty="0">
                <a:solidFill>
                  <a:prstClr val="white"/>
                </a:solidFill>
                <a:latin typeface="微软雅黑"/>
                <a:ea typeface="微软雅黑"/>
                <a:cs typeface="+mn-ea"/>
              </a:rPr>
              <a:t>线下门店</a:t>
            </a:r>
          </a:p>
        </p:txBody>
      </p:sp>
      <p:sp>
        <p:nvSpPr>
          <p:cNvPr id="27" name="TextBox 26"/>
          <p:cNvSpPr txBox="1"/>
          <p:nvPr/>
        </p:nvSpPr>
        <p:spPr>
          <a:xfrm>
            <a:off x="5155149" y="3172932"/>
            <a:ext cx="1330971" cy="307777"/>
          </a:xfrm>
          <a:prstGeom prst="rect">
            <a:avLst/>
          </a:prstGeom>
          <a:noFill/>
        </p:spPr>
        <p:txBody>
          <a:bodyPr wrap="square" lIns="0" tIns="0" rIns="0" bIns="0" rtlCol="0">
            <a:spAutoFit/>
          </a:bodyPr>
          <a:lstStyle/>
          <a:p>
            <a:pPr algn="ctr"/>
            <a:r>
              <a:rPr lang="zh-CN" altLang="en-US" sz="2000" b="1" dirty="0">
                <a:solidFill>
                  <a:prstClr val="white"/>
                </a:solidFill>
                <a:latin typeface="微软雅黑"/>
                <a:ea typeface="微软雅黑"/>
                <a:cs typeface="+mn-ea"/>
              </a:rPr>
              <a:t>电脑客户端</a:t>
            </a:r>
          </a:p>
        </p:txBody>
      </p:sp>
      <p:sp>
        <p:nvSpPr>
          <p:cNvPr id="28" name="TextBox 27"/>
          <p:cNvSpPr txBox="1"/>
          <p:nvPr/>
        </p:nvSpPr>
        <p:spPr>
          <a:xfrm>
            <a:off x="7793304" y="3172932"/>
            <a:ext cx="1166203" cy="307777"/>
          </a:xfrm>
          <a:prstGeom prst="rect">
            <a:avLst/>
          </a:prstGeom>
          <a:noFill/>
        </p:spPr>
        <p:txBody>
          <a:bodyPr wrap="square" lIns="0" tIns="0" rIns="0" bIns="0" rtlCol="0">
            <a:spAutoFit/>
          </a:bodyPr>
          <a:lstStyle/>
          <a:p>
            <a:pPr algn="ctr"/>
            <a:r>
              <a:rPr lang="zh-CN" altLang="en-US" sz="2000" b="1" dirty="0">
                <a:solidFill>
                  <a:prstClr val="white"/>
                </a:solidFill>
                <a:latin typeface="微软雅黑"/>
                <a:ea typeface="微软雅黑"/>
                <a:cs typeface="+mn-ea"/>
              </a:rPr>
              <a:t>手机</a:t>
            </a:r>
            <a:r>
              <a:rPr lang="en-US" altLang="zh-CN" sz="2000" b="1" dirty="0">
                <a:solidFill>
                  <a:prstClr val="white"/>
                </a:solidFill>
                <a:latin typeface="微软雅黑"/>
                <a:ea typeface="微软雅黑"/>
                <a:cs typeface="+mn-ea"/>
              </a:rPr>
              <a:t>APP</a:t>
            </a:r>
            <a:endParaRPr lang="zh-CN" altLang="en-US" sz="2000" b="1" dirty="0">
              <a:solidFill>
                <a:prstClr val="white"/>
              </a:solidFill>
              <a:latin typeface="微软雅黑"/>
              <a:ea typeface="微软雅黑"/>
              <a:cs typeface="+mn-ea"/>
            </a:endParaRPr>
          </a:p>
        </p:txBody>
      </p:sp>
      <p:sp>
        <p:nvSpPr>
          <p:cNvPr id="29" name="KSO_Shape"/>
          <p:cNvSpPr>
            <a:spLocks/>
          </p:cNvSpPr>
          <p:nvPr/>
        </p:nvSpPr>
        <p:spPr bwMode="auto">
          <a:xfrm>
            <a:off x="5465207" y="2399654"/>
            <a:ext cx="710855" cy="532094"/>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ysClr val="window" lastClr="FFFFFF"/>
          </a:solidFill>
          <a:ln>
            <a:noFill/>
          </a:ln>
          <a:extLst/>
        </p:spPr>
        <p:txBody>
          <a:bodyPr bIns="360000"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ea typeface="微软雅黑"/>
              <a:cs typeface="+mn-ea"/>
            </a:endParaRPr>
          </a:p>
        </p:txBody>
      </p:sp>
      <p:sp>
        <p:nvSpPr>
          <p:cNvPr id="30" name="KSO_Shape"/>
          <p:cNvSpPr>
            <a:spLocks/>
          </p:cNvSpPr>
          <p:nvPr/>
        </p:nvSpPr>
        <p:spPr bwMode="auto">
          <a:xfrm>
            <a:off x="8101356" y="2425069"/>
            <a:ext cx="570521" cy="481264"/>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a typeface="微软雅黑"/>
              <a:cs typeface="+mn-ea"/>
            </a:endParaRPr>
          </a:p>
        </p:txBody>
      </p:sp>
      <p:sp>
        <p:nvSpPr>
          <p:cNvPr id="31" name="KSO_Shape"/>
          <p:cNvSpPr>
            <a:spLocks/>
          </p:cNvSpPr>
          <p:nvPr/>
        </p:nvSpPr>
        <p:spPr bwMode="auto">
          <a:xfrm>
            <a:off x="2941780" y="2353977"/>
            <a:ext cx="536025" cy="623448"/>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a typeface="微软雅黑"/>
              <a:cs typeface="+mn-ea"/>
            </a:endParaRPr>
          </a:p>
        </p:txBody>
      </p:sp>
      <p:grpSp>
        <p:nvGrpSpPr>
          <p:cNvPr id="32" name="组合 31"/>
          <p:cNvGrpSpPr/>
          <p:nvPr/>
        </p:nvGrpSpPr>
        <p:grpSpPr>
          <a:xfrm>
            <a:off x="4387588" y="2925964"/>
            <a:ext cx="310325" cy="310406"/>
            <a:chOff x="3264324" y="1749600"/>
            <a:chExt cx="348156" cy="348156"/>
          </a:xfrm>
          <a:solidFill>
            <a:srgbClr val="34495E"/>
          </a:solidFill>
        </p:grpSpPr>
        <p:sp>
          <p:nvSpPr>
            <p:cNvPr id="33" name="矩形 32"/>
            <p:cNvSpPr/>
            <p:nvPr/>
          </p:nvSpPr>
          <p:spPr>
            <a:xfrm>
              <a:off x="3264324" y="1900818"/>
              <a:ext cx="348156" cy="45719"/>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34" name="矩形 33"/>
            <p:cNvSpPr/>
            <p:nvPr/>
          </p:nvSpPr>
          <p:spPr>
            <a:xfrm rot="5400000">
              <a:off x="3264324" y="1900818"/>
              <a:ext cx="348156" cy="45719"/>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grpSp>
        <p:nvGrpSpPr>
          <p:cNvPr id="35" name="组合 34"/>
          <p:cNvGrpSpPr/>
          <p:nvPr/>
        </p:nvGrpSpPr>
        <p:grpSpPr>
          <a:xfrm>
            <a:off x="6943357" y="2925964"/>
            <a:ext cx="310325" cy="310406"/>
            <a:chOff x="3264324" y="1749600"/>
            <a:chExt cx="348156" cy="348156"/>
          </a:xfrm>
          <a:solidFill>
            <a:srgbClr val="34495E"/>
          </a:solidFill>
        </p:grpSpPr>
        <p:sp>
          <p:nvSpPr>
            <p:cNvPr id="36" name="矩形 35"/>
            <p:cNvSpPr/>
            <p:nvPr/>
          </p:nvSpPr>
          <p:spPr>
            <a:xfrm>
              <a:off x="3264324" y="1900818"/>
              <a:ext cx="348156" cy="45719"/>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37" name="矩形 36"/>
            <p:cNvSpPr/>
            <p:nvPr/>
          </p:nvSpPr>
          <p:spPr>
            <a:xfrm rot="5400000">
              <a:off x="3264324" y="1900818"/>
              <a:ext cx="348156" cy="45719"/>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sp>
        <p:nvSpPr>
          <p:cNvPr id="38" name="TextBox 37"/>
          <p:cNvSpPr txBox="1"/>
          <p:nvPr/>
        </p:nvSpPr>
        <p:spPr>
          <a:xfrm>
            <a:off x="2707249" y="3503343"/>
            <a:ext cx="1036597" cy="153888"/>
          </a:xfrm>
          <a:prstGeom prst="rect">
            <a:avLst/>
          </a:prstGeom>
          <a:noFill/>
        </p:spPr>
        <p:txBody>
          <a:bodyPr wrap="square" lIns="0" tIns="0" rIns="0" bIns="0" rtlCol="0">
            <a:spAutoFit/>
          </a:bodyPr>
          <a:lstStyle/>
          <a:p>
            <a:pPr algn="ctr"/>
            <a:r>
              <a:rPr lang="zh-CN" altLang="en-US" sz="1000" b="1" dirty="0">
                <a:solidFill>
                  <a:prstClr val="white"/>
                </a:solidFill>
                <a:latin typeface="微软雅黑"/>
                <a:ea typeface="微软雅黑"/>
                <a:cs typeface="+mn-ea"/>
              </a:rPr>
              <a:t>点击输入说明文字</a:t>
            </a:r>
          </a:p>
        </p:txBody>
      </p:sp>
      <p:sp>
        <p:nvSpPr>
          <p:cNvPr id="39" name="TextBox 38"/>
          <p:cNvSpPr txBox="1"/>
          <p:nvPr/>
        </p:nvSpPr>
        <p:spPr>
          <a:xfrm>
            <a:off x="5237534" y="3503343"/>
            <a:ext cx="1166203" cy="153888"/>
          </a:xfrm>
          <a:prstGeom prst="rect">
            <a:avLst/>
          </a:prstGeom>
          <a:noFill/>
        </p:spPr>
        <p:txBody>
          <a:bodyPr wrap="square" lIns="0" tIns="0" rIns="0" bIns="0" rtlCol="0">
            <a:spAutoFit/>
          </a:bodyPr>
          <a:lstStyle/>
          <a:p>
            <a:pPr algn="ctr"/>
            <a:r>
              <a:rPr lang="zh-CN" altLang="en-US" sz="1000" b="1" dirty="0">
                <a:solidFill>
                  <a:prstClr val="white"/>
                </a:solidFill>
                <a:latin typeface="微软雅黑"/>
                <a:ea typeface="微软雅黑"/>
                <a:cs typeface="+mn-ea"/>
              </a:rPr>
              <a:t>点击输入说明文字</a:t>
            </a:r>
          </a:p>
        </p:txBody>
      </p:sp>
      <p:sp>
        <p:nvSpPr>
          <p:cNvPr id="40" name="TextBox 39"/>
          <p:cNvSpPr txBox="1"/>
          <p:nvPr/>
        </p:nvSpPr>
        <p:spPr>
          <a:xfrm>
            <a:off x="7793304" y="3503343"/>
            <a:ext cx="1166203" cy="153888"/>
          </a:xfrm>
          <a:prstGeom prst="rect">
            <a:avLst/>
          </a:prstGeom>
          <a:noFill/>
        </p:spPr>
        <p:txBody>
          <a:bodyPr wrap="square" lIns="0" tIns="0" rIns="0" bIns="0" rtlCol="0">
            <a:spAutoFit/>
          </a:bodyPr>
          <a:lstStyle/>
          <a:p>
            <a:pPr algn="ctr"/>
            <a:r>
              <a:rPr lang="zh-CN" altLang="en-US" sz="1000" b="1" dirty="0">
                <a:solidFill>
                  <a:prstClr val="white"/>
                </a:solidFill>
                <a:latin typeface="微软雅黑"/>
                <a:ea typeface="微软雅黑"/>
                <a:cs typeface="+mn-ea"/>
              </a:rPr>
              <a:t>点击输入说明文字</a:t>
            </a:r>
          </a:p>
        </p:txBody>
      </p:sp>
      <p:sp>
        <p:nvSpPr>
          <p:cNvPr id="41" name="Freeform 12"/>
          <p:cNvSpPr>
            <a:spLocks/>
          </p:cNvSpPr>
          <p:nvPr/>
        </p:nvSpPr>
        <p:spPr bwMode="auto">
          <a:xfrm>
            <a:off x="1440557" y="4556075"/>
            <a:ext cx="528501"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79B0BD"/>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smtClean="0">
              <a:ln>
                <a:noFill/>
              </a:ln>
              <a:solidFill>
                <a:prstClr val="black">
                  <a:lumMod val="65000"/>
                  <a:lumOff val="35000"/>
                </a:prstClr>
              </a:solidFill>
              <a:effectLst/>
              <a:uLnTx/>
              <a:uFillTx/>
              <a:latin typeface="微软雅黑"/>
              <a:ea typeface="微软雅黑"/>
              <a:cs typeface="+mn-ea"/>
            </a:endParaRPr>
          </a:p>
        </p:txBody>
      </p:sp>
      <p:sp>
        <p:nvSpPr>
          <p:cNvPr id="42" name="Freeform 12"/>
          <p:cNvSpPr>
            <a:spLocks/>
          </p:cNvSpPr>
          <p:nvPr/>
        </p:nvSpPr>
        <p:spPr bwMode="auto">
          <a:xfrm flipH="1" flipV="1">
            <a:off x="10079268" y="5590356"/>
            <a:ext cx="528501"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79B0BD"/>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smtClean="0">
              <a:ln>
                <a:noFill/>
              </a:ln>
              <a:solidFill>
                <a:prstClr val="black">
                  <a:lumMod val="65000"/>
                  <a:lumOff val="35000"/>
                </a:prstClr>
              </a:solidFill>
              <a:effectLst/>
              <a:uLnTx/>
              <a:uFillTx/>
              <a:latin typeface="微软雅黑"/>
              <a:ea typeface="微软雅黑"/>
              <a:cs typeface="+mn-ea"/>
            </a:endParaRPr>
          </a:p>
        </p:txBody>
      </p:sp>
      <p:sp>
        <p:nvSpPr>
          <p:cNvPr id="43" name="TextBox 42"/>
          <p:cNvSpPr txBox="1"/>
          <p:nvPr/>
        </p:nvSpPr>
        <p:spPr>
          <a:xfrm>
            <a:off x="1800504" y="4870275"/>
            <a:ext cx="8543014" cy="932563"/>
          </a:xfrm>
          <a:prstGeom prst="rect">
            <a:avLst/>
          </a:prstGeom>
          <a:noFill/>
        </p:spPr>
        <p:txBody>
          <a:bodyPr wrap="square" rtlCol="0">
            <a:spAutoFit/>
          </a:bodyPr>
          <a:lstStyle/>
          <a:p>
            <a:pPr>
              <a:lnSpc>
                <a:spcPct val="130000"/>
              </a:lnSpc>
            </a:pPr>
            <a:r>
              <a:rPr lang="zh-CN" altLang="en-US" sz="1400" dirty="0">
                <a:solidFill>
                  <a:prstClr val="black">
                    <a:lumMod val="65000"/>
                    <a:lumOff val="35000"/>
                  </a:prstClr>
                </a:solidFill>
                <a:latin typeface="微软雅黑"/>
                <a:ea typeface="微软雅黑"/>
                <a:cs typeface="+mn-ea"/>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290">
                                          <p:stCondLst>
                                            <p:cond delay="0"/>
                                          </p:stCondLst>
                                        </p:cTn>
                                        <p:tgtEl>
                                          <p:spTgt spid="26"/>
                                        </p:tgtEl>
                                      </p:cBhvr>
                                    </p:animEffect>
                                    <p:anim calcmode="lin" valueType="num">
                                      <p:cBhvr>
                                        <p:cTn id="8" dur="911" tmFilter="0,0; 0.14,0.36; 0.43,0.73; 0.71,0.91; 1.0,1.0">
                                          <p:stCondLst>
                                            <p:cond delay="0"/>
                                          </p:stCondLst>
                                        </p:cTn>
                                        <p:tgtEl>
                                          <p:spTgt spid="26"/>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6"/>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6"/>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6"/>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6"/>
                                        </p:tgtEl>
                                        <p:attrNameLst>
                                          <p:attrName>ppt_y</p:attrName>
                                        </p:attrNameLst>
                                      </p:cBhvr>
                                      <p:tavLst>
                                        <p:tav tm="0" fmla="#ppt_y-sin(pi*$)/81">
                                          <p:val>
                                            <p:fltVal val="0"/>
                                          </p:val>
                                        </p:tav>
                                        <p:tav tm="100000">
                                          <p:val>
                                            <p:fltVal val="1"/>
                                          </p:val>
                                        </p:tav>
                                      </p:tavLst>
                                    </p:anim>
                                    <p:animScale>
                                      <p:cBhvr>
                                        <p:cTn id="13" dur="13">
                                          <p:stCondLst>
                                            <p:cond delay="325"/>
                                          </p:stCondLst>
                                        </p:cTn>
                                        <p:tgtEl>
                                          <p:spTgt spid="26"/>
                                        </p:tgtEl>
                                      </p:cBhvr>
                                      <p:to x="100000" y="60000"/>
                                    </p:animScale>
                                    <p:animScale>
                                      <p:cBhvr>
                                        <p:cTn id="14" dur="83" decel="50000">
                                          <p:stCondLst>
                                            <p:cond delay="338"/>
                                          </p:stCondLst>
                                        </p:cTn>
                                        <p:tgtEl>
                                          <p:spTgt spid="26"/>
                                        </p:tgtEl>
                                      </p:cBhvr>
                                      <p:to x="100000" y="100000"/>
                                    </p:animScale>
                                    <p:animScale>
                                      <p:cBhvr>
                                        <p:cTn id="15" dur="13">
                                          <p:stCondLst>
                                            <p:cond delay="656"/>
                                          </p:stCondLst>
                                        </p:cTn>
                                        <p:tgtEl>
                                          <p:spTgt spid="26"/>
                                        </p:tgtEl>
                                      </p:cBhvr>
                                      <p:to x="100000" y="80000"/>
                                    </p:animScale>
                                    <p:animScale>
                                      <p:cBhvr>
                                        <p:cTn id="16" dur="83" decel="50000">
                                          <p:stCondLst>
                                            <p:cond delay="669"/>
                                          </p:stCondLst>
                                        </p:cTn>
                                        <p:tgtEl>
                                          <p:spTgt spid="26"/>
                                        </p:tgtEl>
                                      </p:cBhvr>
                                      <p:to x="100000" y="100000"/>
                                    </p:animScale>
                                    <p:animScale>
                                      <p:cBhvr>
                                        <p:cTn id="17" dur="13">
                                          <p:stCondLst>
                                            <p:cond delay="821"/>
                                          </p:stCondLst>
                                        </p:cTn>
                                        <p:tgtEl>
                                          <p:spTgt spid="26"/>
                                        </p:tgtEl>
                                      </p:cBhvr>
                                      <p:to x="100000" y="90000"/>
                                    </p:animScale>
                                    <p:animScale>
                                      <p:cBhvr>
                                        <p:cTn id="18" dur="83" decel="50000">
                                          <p:stCondLst>
                                            <p:cond delay="834"/>
                                          </p:stCondLst>
                                        </p:cTn>
                                        <p:tgtEl>
                                          <p:spTgt spid="26"/>
                                        </p:tgtEl>
                                      </p:cBhvr>
                                      <p:to x="100000" y="100000"/>
                                    </p:animScale>
                                    <p:animScale>
                                      <p:cBhvr>
                                        <p:cTn id="19" dur="13">
                                          <p:stCondLst>
                                            <p:cond delay="904"/>
                                          </p:stCondLst>
                                        </p:cTn>
                                        <p:tgtEl>
                                          <p:spTgt spid="26"/>
                                        </p:tgtEl>
                                      </p:cBhvr>
                                      <p:to x="100000" y="95000"/>
                                    </p:animScale>
                                    <p:animScale>
                                      <p:cBhvr>
                                        <p:cTn id="20" dur="83" decel="50000">
                                          <p:stCondLst>
                                            <p:cond delay="917"/>
                                          </p:stCondLst>
                                        </p:cTn>
                                        <p:tgtEl>
                                          <p:spTgt spid="26"/>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down)">
                                      <p:cBhvr>
                                        <p:cTn id="23" dur="290">
                                          <p:stCondLst>
                                            <p:cond delay="0"/>
                                          </p:stCondLst>
                                        </p:cTn>
                                        <p:tgtEl>
                                          <p:spTgt spid="38"/>
                                        </p:tgtEl>
                                      </p:cBhvr>
                                    </p:animEffect>
                                    <p:anim calcmode="lin" valueType="num">
                                      <p:cBhvr>
                                        <p:cTn id="24" dur="911" tmFilter="0,0; 0.14,0.36; 0.43,0.73; 0.71,0.91; 1.0,1.0">
                                          <p:stCondLst>
                                            <p:cond delay="0"/>
                                          </p:stCondLst>
                                        </p:cTn>
                                        <p:tgtEl>
                                          <p:spTgt spid="38"/>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38"/>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38"/>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38"/>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38"/>
                                        </p:tgtEl>
                                        <p:attrNameLst>
                                          <p:attrName>ppt_y</p:attrName>
                                        </p:attrNameLst>
                                      </p:cBhvr>
                                      <p:tavLst>
                                        <p:tav tm="0" fmla="#ppt_y-sin(pi*$)/81">
                                          <p:val>
                                            <p:fltVal val="0"/>
                                          </p:val>
                                        </p:tav>
                                        <p:tav tm="100000">
                                          <p:val>
                                            <p:fltVal val="1"/>
                                          </p:val>
                                        </p:tav>
                                      </p:tavLst>
                                    </p:anim>
                                    <p:animScale>
                                      <p:cBhvr>
                                        <p:cTn id="29" dur="13">
                                          <p:stCondLst>
                                            <p:cond delay="325"/>
                                          </p:stCondLst>
                                        </p:cTn>
                                        <p:tgtEl>
                                          <p:spTgt spid="38"/>
                                        </p:tgtEl>
                                      </p:cBhvr>
                                      <p:to x="100000" y="60000"/>
                                    </p:animScale>
                                    <p:animScale>
                                      <p:cBhvr>
                                        <p:cTn id="30" dur="83" decel="50000">
                                          <p:stCondLst>
                                            <p:cond delay="338"/>
                                          </p:stCondLst>
                                        </p:cTn>
                                        <p:tgtEl>
                                          <p:spTgt spid="38"/>
                                        </p:tgtEl>
                                      </p:cBhvr>
                                      <p:to x="100000" y="100000"/>
                                    </p:animScale>
                                    <p:animScale>
                                      <p:cBhvr>
                                        <p:cTn id="31" dur="13">
                                          <p:stCondLst>
                                            <p:cond delay="656"/>
                                          </p:stCondLst>
                                        </p:cTn>
                                        <p:tgtEl>
                                          <p:spTgt spid="38"/>
                                        </p:tgtEl>
                                      </p:cBhvr>
                                      <p:to x="100000" y="80000"/>
                                    </p:animScale>
                                    <p:animScale>
                                      <p:cBhvr>
                                        <p:cTn id="32" dur="83" decel="50000">
                                          <p:stCondLst>
                                            <p:cond delay="669"/>
                                          </p:stCondLst>
                                        </p:cTn>
                                        <p:tgtEl>
                                          <p:spTgt spid="38"/>
                                        </p:tgtEl>
                                      </p:cBhvr>
                                      <p:to x="100000" y="100000"/>
                                    </p:animScale>
                                    <p:animScale>
                                      <p:cBhvr>
                                        <p:cTn id="33" dur="13">
                                          <p:stCondLst>
                                            <p:cond delay="821"/>
                                          </p:stCondLst>
                                        </p:cTn>
                                        <p:tgtEl>
                                          <p:spTgt spid="38"/>
                                        </p:tgtEl>
                                      </p:cBhvr>
                                      <p:to x="100000" y="90000"/>
                                    </p:animScale>
                                    <p:animScale>
                                      <p:cBhvr>
                                        <p:cTn id="34" dur="83" decel="50000">
                                          <p:stCondLst>
                                            <p:cond delay="834"/>
                                          </p:stCondLst>
                                        </p:cTn>
                                        <p:tgtEl>
                                          <p:spTgt spid="38"/>
                                        </p:tgtEl>
                                      </p:cBhvr>
                                      <p:to x="100000" y="100000"/>
                                    </p:animScale>
                                    <p:animScale>
                                      <p:cBhvr>
                                        <p:cTn id="35" dur="13">
                                          <p:stCondLst>
                                            <p:cond delay="904"/>
                                          </p:stCondLst>
                                        </p:cTn>
                                        <p:tgtEl>
                                          <p:spTgt spid="38"/>
                                        </p:tgtEl>
                                      </p:cBhvr>
                                      <p:to x="100000" y="95000"/>
                                    </p:animScale>
                                    <p:animScale>
                                      <p:cBhvr>
                                        <p:cTn id="36" dur="83" decel="50000">
                                          <p:stCondLst>
                                            <p:cond delay="917"/>
                                          </p:stCondLst>
                                        </p:cTn>
                                        <p:tgtEl>
                                          <p:spTgt spid="38"/>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down)">
                                      <p:cBhvr>
                                        <p:cTn id="39" dur="290">
                                          <p:stCondLst>
                                            <p:cond delay="0"/>
                                          </p:stCondLst>
                                        </p:cTn>
                                        <p:tgtEl>
                                          <p:spTgt spid="23"/>
                                        </p:tgtEl>
                                      </p:cBhvr>
                                    </p:animEffect>
                                    <p:anim calcmode="lin" valueType="num">
                                      <p:cBhvr>
                                        <p:cTn id="40" dur="911"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41" dur="332"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42" dur="332" tmFilter="0, 0; 0.125,0.2665; 0.25,0.4; 0.375,0.465; 0.5,0.5;  0.625,0.535; 0.75,0.6; 0.875,0.7335; 1,1">
                                          <p:stCondLst>
                                            <p:cond delay="332"/>
                                          </p:stCondLst>
                                        </p:cTn>
                                        <p:tgtEl>
                                          <p:spTgt spid="23"/>
                                        </p:tgtEl>
                                        <p:attrNameLst>
                                          <p:attrName>ppt_y</p:attrName>
                                        </p:attrNameLst>
                                      </p:cBhvr>
                                      <p:tavLst>
                                        <p:tav tm="0" fmla="#ppt_y-sin(pi*$)/9">
                                          <p:val>
                                            <p:fltVal val="0"/>
                                          </p:val>
                                        </p:tav>
                                        <p:tav tm="100000">
                                          <p:val>
                                            <p:fltVal val="1"/>
                                          </p:val>
                                        </p:tav>
                                      </p:tavLst>
                                    </p:anim>
                                    <p:anim calcmode="lin" valueType="num">
                                      <p:cBhvr>
                                        <p:cTn id="43" dur="166" tmFilter="0, 0; 0.125,0.2665; 0.25,0.4; 0.375,0.465; 0.5,0.5;  0.625,0.535; 0.75,0.6; 0.875,0.7335; 1,1">
                                          <p:stCondLst>
                                            <p:cond delay="662"/>
                                          </p:stCondLst>
                                        </p:cTn>
                                        <p:tgtEl>
                                          <p:spTgt spid="23"/>
                                        </p:tgtEl>
                                        <p:attrNameLst>
                                          <p:attrName>ppt_y</p:attrName>
                                        </p:attrNameLst>
                                      </p:cBhvr>
                                      <p:tavLst>
                                        <p:tav tm="0" fmla="#ppt_y-sin(pi*$)/27">
                                          <p:val>
                                            <p:fltVal val="0"/>
                                          </p:val>
                                        </p:tav>
                                        <p:tav tm="100000">
                                          <p:val>
                                            <p:fltVal val="1"/>
                                          </p:val>
                                        </p:tav>
                                      </p:tavLst>
                                    </p:anim>
                                    <p:anim calcmode="lin" valueType="num">
                                      <p:cBhvr>
                                        <p:cTn id="44" dur="82" tmFilter="0, 0; 0.125,0.2665; 0.25,0.4; 0.375,0.465; 0.5,0.5;  0.625,0.535; 0.75,0.6; 0.875,0.7335; 1,1">
                                          <p:stCondLst>
                                            <p:cond delay="828"/>
                                          </p:stCondLst>
                                        </p:cTn>
                                        <p:tgtEl>
                                          <p:spTgt spid="23"/>
                                        </p:tgtEl>
                                        <p:attrNameLst>
                                          <p:attrName>ppt_y</p:attrName>
                                        </p:attrNameLst>
                                      </p:cBhvr>
                                      <p:tavLst>
                                        <p:tav tm="0" fmla="#ppt_y-sin(pi*$)/81">
                                          <p:val>
                                            <p:fltVal val="0"/>
                                          </p:val>
                                        </p:tav>
                                        <p:tav tm="100000">
                                          <p:val>
                                            <p:fltVal val="1"/>
                                          </p:val>
                                        </p:tav>
                                      </p:tavLst>
                                    </p:anim>
                                    <p:animScale>
                                      <p:cBhvr>
                                        <p:cTn id="45" dur="13">
                                          <p:stCondLst>
                                            <p:cond delay="325"/>
                                          </p:stCondLst>
                                        </p:cTn>
                                        <p:tgtEl>
                                          <p:spTgt spid="23"/>
                                        </p:tgtEl>
                                      </p:cBhvr>
                                      <p:to x="100000" y="60000"/>
                                    </p:animScale>
                                    <p:animScale>
                                      <p:cBhvr>
                                        <p:cTn id="46" dur="83" decel="50000">
                                          <p:stCondLst>
                                            <p:cond delay="338"/>
                                          </p:stCondLst>
                                        </p:cTn>
                                        <p:tgtEl>
                                          <p:spTgt spid="23"/>
                                        </p:tgtEl>
                                      </p:cBhvr>
                                      <p:to x="100000" y="100000"/>
                                    </p:animScale>
                                    <p:animScale>
                                      <p:cBhvr>
                                        <p:cTn id="47" dur="13">
                                          <p:stCondLst>
                                            <p:cond delay="656"/>
                                          </p:stCondLst>
                                        </p:cTn>
                                        <p:tgtEl>
                                          <p:spTgt spid="23"/>
                                        </p:tgtEl>
                                      </p:cBhvr>
                                      <p:to x="100000" y="80000"/>
                                    </p:animScale>
                                    <p:animScale>
                                      <p:cBhvr>
                                        <p:cTn id="48" dur="83" decel="50000">
                                          <p:stCondLst>
                                            <p:cond delay="669"/>
                                          </p:stCondLst>
                                        </p:cTn>
                                        <p:tgtEl>
                                          <p:spTgt spid="23"/>
                                        </p:tgtEl>
                                      </p:cBhvr>
                                      <p:to x="100000" y="100000"/>
                                    </p:animScale>
                                    <p:animScale>
                                      <p:cBhvr>
                                        <p:cTn id="49" dur="13">
                                          <p:stCondLst>
                                            <p:cond delay="821"/>
                                          </p:stCondLst>
                                        </p:cTn>
                                        <p:tgtEl>
                                          <p:spTgt spid="23"/>
                                        </p:tgtEl>
                                      </p:cBhvr>
                                      <p:to x="100000" y="90000"/>
                                    </p:animScale>
                                    <p:animScale>
                                      <p:cBhvr>
                                        <p:cTn id="50" dur="83" decel="50000">
                                          <p:stCondLst>
                                            <p:cond delay="834"/>
                                          </p:stCondLst>
                                        </p:cTn>
                                        <p:tgtEl>
                                          <p:spTgt spid="23"/>
                                        </p:tgtEl>
                                      </p:cBhvr>
                                      <p:to x="100000" y="100000"/>
                                    </p:animScale>
                                    <p:animScale>
                                      <p:cBhvr>
                                        <p:cTn id="51" dur="13">
                                          <p:stCondLst>
                                            <p:cond delay="904"/>
                                          </p:stCondLst>
                                        </p:cTn>
                                        <p:tgtEl>
                                          <p:spTgt spid="23"/>
                                        </p:tgtEl>
                                      </p:cBhvr>
                                      <p:to x="100000" y="95000"/>
                                    </p:animScale>
                                    <p:animScale>
                                      <p:cBhvr>
                                        <p:cTn id="52" dur="83" decel="50000">
                                          <p:stCondLst>
                                            <p:cond delay="917"/>
                                          </p:stCondLst>
                                        </p:cTn>
                                        <p:tgtEl>
                                          <p:spTgt spid="23"/>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wipe(down)">
                                      <p:cBhvr>
                                        <p:cTn id="55" dur="290">
                                          <p:stCondLst>
                                            <p:cond delay="0"/>
                                          </p:stCondLst>
                                        </p:cTn>
                                        <p:tgtEl>
                                          <p:spTgt spid="31"/>
                                        </p:tgtEl>
                                      </p:cBhvr>
                                    </p:animEffect>
                                    <p:anim calcmode="lin" valueType="num">
                                      <p:cBhvr>
                                        <p:cTn id="56" dur="911"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57" dur="332"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58" dur="332" tmFilter="0, 0; 0.125,0.2665; 0.25,0.4; 0.375,0.465; 0.5,0.5;  0.625,0.535; 0.75,0.6; 0.875,0.7335; 1,1">
                                          <p:stCondLst>
                                            <p:cond delay="332"/>
                                          </p:stCondLst>
                                        </p:cTn>
                                        <p:tgtEl>
                                          <p:spTgt spid="31"/>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2"/>
                                          </p:stCondLst>
                                        </p:cTn>
                                        <p:tgtEl>
                                          <p:spTgt spid="31"/>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28"/>
                                          </p:stCondLst>
                                        </p:cTn>
                                        <p:tgtEl>
                                          <p:spTgt spid="31"/>
                                        </p:tgtEl>
                                        <p:attrNameLst>
                                          <p:attrName>ppt_y</p:attrName>
                                        </p:attrNameLst>
                                      </p:cBhvr>
                                      <p:tavLst>
                                        <p:tav tm="0" fmla="#ppt_y-sin(pi*$)/81">
                                          <p:val>
                                            <p:fltVal val="0"/>
                                          </p:val>
                                        </p:tav>
                                        <p:tav tm="100000">
                                          <p:val>
                                            <p:fltVal val="1"/>
                                          </p:val>
                                        </p:tav>
                                      </p:tavLst>
                                    </p:anim>
                                    <p:animScale>
                                      <p:cBhvr>
                                        <p:cTn id="61" dur="13">
                                          <p:stCondLst>
                                            <p:cond delay="325"/>
                                          </p:stCondLst>
                                        </p:cTn>
                                        <p:tgtEl>
                                          <p:spTgt spid="31"/>
                                        </p:tgtEl>
                                      </p:cBhvr>
                                      <p:to x="100000" y="60000"/>
                                    </p:animScale>
                                    <p:animScale>
                                      <p:cBhvr>
                                        <p:cTn id="62" dur="83" decel="50000">
                                          <p:stCondLst>
                                            <p:cond delay="338"/>
                                          </p:stCondLst>
                                        </p:cTn>
                                        <p:tgtEl>
                                          <p:spTgt spid="31"/>
                                        </p:tgtEl>
                                      </p:cBhvr>
                                      <p:to x="100000" y="100000"/>
                                    </p:animScale>
                                    <p:animScale>
                                      <p:cBhvr>
                                        <p:cTn id="63" dur="13">
                                          <p:stCondLst>
                                            <p:cond delay="656"/>
                                          </p:stCondLst>
                                        </p:cTn>
                                        <p:tgtEl>
                                          <p:spTgt spid="31"/>
                                        </p:tgtEl>
                                      </p:cBhvr>
                                      <p:to x="100000" y="80000"/>
                                    </p:animScale>
                                    <p:animScale>
                                      <p:cBhvr>
                                        <p:cTn id="64" dur="83" decel="50000">
                                          <p:stCondLst>
                                            <p:cond delay="669"/>
                                          </p:stCondLst>
                                        </p:cTn>
                                        <p:tgtEl>
                                          <p:spTgt spid="31"/>
                                        </p:tgtEl>
                                      </p:cBhvr>
                                      <p:to x="100000" y="100000"/>
                                    </p:animScale>
                                    <p:animScale>
                                      <p:cBhvr>
                                        <p:cTn id="65" dur="13">
                                          <p:stCondLst>
                                            <p:cond delay="821"/>
                                          </p:stCondLst>
                                        </p:cTn>
                                        <p:tgtEl>
                                          <p:spTgt spid="31"/>
                                        </p:tgtEl>
                                      </p:cBhvr>
                                      <p:to x="100000" y="90000"/>
                                    </p:animScale>
                                    <p:animScale>
                                      <p:cBhvr>
                                        <p:cTn id="66" dur="83" decel="50000">
                                          <p:stCondLst>
                                            <p:cond delay="834"/>
                                          </p:stCondLst>
                                        </p:cTn>
                                        <p:tgtEl>
                                          <p:spTgt spid="31"/>
                                        </p:tgtEl>
                                      </p:cBhvr>
                                      <p:to x="100000" y="100000"/>
                                    </p:animScale>
                                    <p:animScale>
                                      <p:cBhvr>
                                        <p:cTn id="67" dur="13">
                                          <p:stCondLst>
                                            <p:cond delay="904"/>
                                          </p:stCondLst>
                                        </p:cTn>
                                        <p:tgtEl>
                                          <p:spTgt spid="31"/>
                                        </p:tgtEl>
                                      </p:cBhvr>
                                      <p:to x="100000" y="95000"/>
                                    </p:animScale>
                                    <p:animScale>
                                      <p:cBhvr>
                                        <p:cTn id="68" dur="83" decel="50000">
                                          <p:stCondLst>
                                            <p:cond delay="917"/>
                                          </p:stCondLst>
                                        </p:cTn>
                                        <p:tgtEl>
                                          <p:spTgt spid="31"/>
                                        </p:tgtEl>
                                      </p:cBhvr>
                                      <p:to x="100000" y="100000"/>
                                    </p:animScale>
                                  </p:childTnLst>
                                </p:cTn>
                              </p:par>
                            </p:childTnLst>
                          </p:cTn>
                        </p:par>
                        <p:par>
                          <p:cTn id="69" fill="hold">
                            <p:stCondLst>
                              <p:cond delay="1000"/>
                            </p:stCondLst>
                            <p:childTnLst>
                              <p:par>
                                <p:cTn id="70" presetID="31" presetClass="entr" presetSubtype="0" fill="hold" nodeType="afterEffect">
                                  <p:stCondLst>
                                    <p:cond delay="0"/>
                                  </p:stCondLst>
                                  <p:childTnLst>
                                    <p:set>
                                      <p:cBhvr>
                                        <p:cTn id="71" dur="1" fill="hold">
                                          <p:stCondLst>
                                            <p:cond delay="0"/>
                                          </p:stCondLst>
                                        </p:cTn>
                                        <p:tgtEl>
                                          <p:spTgt spid="32"/>
                                        </p:tgtEl>
                                        <p:attrNameLst>
                                          <p:attrName>style.visibility</p:attrName>
                                        </p:attrNameLst>
                                      </p:cBhvr>
                                      <p:to>
                                        <p:strVal val="visible"/>
                                      </p:to>
                                    </p:set>
                                    <p:anim calcmode="lin" valueType="num">
                                      <p:cBhvr>
                                        <p:cTn id="72" dur="700" fill="hold"/>
                                        <p:tgtEl>
                                          <p:spTgt spid="32"/>
                                        </p:tgtEl>
                                        <p:attrNameLst>
                                          <p:attrName>ppt_w</p:attrName>
                                        </p:attrNameLst>
                                      </p:cBhvr>
                                      <p:tavLst>
                                        <p:tav tm="0">
                                          <p:val>
                                            <p:fltVal val="0"/>
                                          </p:val>
                                        </p:tav>
                                        <p:tav tm="100000">
                                          <p:val>
                                            <p:strVal val="#ppt_w"/>
                                          </p:val>
                                        </p:tav>
                                      </p:tavLst>
                                    </p:anim>
                                    <p:anim calcmode="lin" valueType="num">
                                      <p:cBhvr>
                                        <p:cTn id="73" dur="700" fill="hold"/>
                                        <p:tgtEl>
                                          <p:spTgt spid="32"/>
                                        </p:tgtEl>
                                        <p:attrNameLst>
                                          <p:attrName>ppt_h</p:attrName>
                                        </p:attrNameLst>
                                      </p:cBhvr>
                                      <p:tavLst>
                                        <p:tav tm="0">
                                          <p:val>
                                            <p:fltVal val="0"/>
                                          </p:val>
                                        </p:tav>
                                        <p:tav tm="100000">
                                          <p:val>
                                            <p:strVal val="#ppt_h"/>
                                          </p:val>
                                        </p:tav>
                                      </p:tavLst>
                                    </p:anim>
                                    <p:anim calcmode="lin" valueType="num">
                                      <p:cBhvr>
                                        <p:cTn id="74" dur="700" fill="hold"/>
                                        <p:tgtEl>
                                          <p:spTgt spid="32"/>
                                        </p:tgtEl>
                                        <p:attrNameLst>
                                          <p:attrName>style.rotation</p:attrName>
                                        </p:attrNameLst>
                                      </p:cBhvr>
                                      <p:tavLst>
                                        <p:tav tm="0">
                                          <p:val>
                                            <p:fltVal val="90"/>
                                          </p:val>
                                        </p:tav>
                                        <p:tav tm="100000">
                                          <p:val>
                                            <p:fltVal val="0"/>
                                          </p:val>
                                        </p:tav>
                                      </p:tavLst>
                                    </p:anim>
                                    <p:animEffect transition="in" filter="fade">
                                      <p:cBhvr>
                                        <p:cTn id="75" dur="700"/>
                                        <p:tgtEl>
                                          <p:spTgt spid="32"/>
                                        </p:tgtEl>
                                      </p:cBhvr>
                                    </p:animEffect>
                                  </p:childTnLst>
                                </p:cTn>
                              </p:par>
                            </p:childTnLst>
                          </p:cTn>
                        </p:par>
                        <p:par>
                          <p:cTn id="76" fill="hold">
                            <p:stCondLst>
                              <p:cond delay="1700"/>
                            </p:stCondLst>
                            <p:childTnLst>
                              <p:par>
                                <p:cTn id="77" presetID="26" presetClass="entr" presetSubtype="0"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down)">
                                      <p:cBhvr>
                                        <p:cTn id="79" dur="290">
                                          <p:stCondLst>
                                            <p:cond delay="0"/>
                                          </p:stCondLst>
                                        </p:cTn>
                                        <p:tgtEl>
                                          <p:spTgt spid="24"/>
                                        </p:tgtEl>
                                      </p:cBhvr>
                                    </p:animEffect>
                                    <p:anim calcmode="lin" valueType="num">
                                      <p:cBhvr>
                                        <p:cTn id="80" dur="911"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81" dur="332"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82" dur="332" tmFilter="0, 0; 0.125,0.2665; 0.25,0.4; 0.375,0.465; 0.5,0.5;  0.625,0.535; 0.75,0.6; 0.875,0.7335; 1,1">
                                          <p:stCondLst>
                                            <p:cond delay="332"/>
                                          </p:stCondLst>
                                        </p:cTn>
                                        <p:tgtEl>
                                          <p:spTgt spid="24"/>
                                        </p:tgtEl>
                                        <p:attrNameLst>
                                          <p:attrName>ppt_y</p:attrName>
                                        </p:attrNameLst>
                                      </p:cBhvr>
                                      <p:tavLst>
                                        <p:tav tm="0" fmla="#ppt_y-sin(pi*$)/9">
                                          <p:val>
                                            <p:fltVal val="0"/>
                                          </p:val>
                                        </p:tav>
                                        <p:tav tm="100000">
                                          <p:val>
                                            <p:fltVal val="1"/>
                                          </p:val>
                                        </p:tav>
                                      </p:tavLst>
                                    </p:anim>
                                    <p:anim calcmode="lin" valueType="num">
                                      <p:cBhvr>
                                        <p:cTn id="83" dur="166" tmFilter="0, 0; 0.125,0.2665; 0.25,0.4; 0.375,0.465; 0.5,0.5;  0.625,0.535; 0.75,0.6; 0.875,0.7335; 1,1">
                                          <p:stCondLst>
                                            <p:cond delay="662"/>
                                          </p:stCondLst>
                                        </p:cTn>
                                        <p:tgtEl>
                                          <p:spTgt spid="24"/>
                                        </p:tgtEl>
                                        <p:attrNameLst>
                                          <p:attrName>ppt_y</p:attrName>
                                        </p:attrNameLst>
                                      </p:cBhvr>
                                      <p:tavLst>
                                        <p:tav tm="0" fmla="#ppt_y-sin(pi*$)/27">
                                          <p:val>
                                            <p:fltVal val="0"/>
                                          </p:val>
                                        </p:tav>
                                        <p:tav tm="100000">
                                          <p:val>
                                            <p:fltVal val="1"/>
                                          </p:val>
                                        </p:tav>
                                      </p:tavLst>
                                    </p:anim>
                                    <p:anim calcmode="lin" valueType="num">
                                      <p:cBhvr>
                                        <p:cTn id="84" dur="82" tmFilter="0, 0; 0.125,0.2665; 0.25,0.4; 0.375,0.465; 0.5,0.5;  0.625,0.535; 0.75,0.6; 0.875,0.7335; 1,1">
                                          <p:stCondLst>
                                            <p:cond delay="828"/>
                                          </p:stCondLst>
                                        </p:cTn>
                                        <p:tgtEl>
                                          <p:spTgt spid="24"/>
                                        </p:tgtEl>
                                        <p:attrNameLst>
                                          <p:attrName>ppt_y</p:attrName>
                                        </p:attrNameLst>
                                      </p:cBhvr>
                                      <p:tavLst>
                                        <p:tav tm="0" fmla="#ppt_y-sin(pi*$)/81">
                                          <p:val>
                                            <p:fltVal val="0"/>
                                          </p:val>
                                        </p:tav>
                                        <p:tav tm="100000">
                                          <p:val>
                                            <p:fltVal val="1"/>
                                          </p:val>
                                        </p:tav>
                                      </p:tavLst>
                                    </p:anim>
                                    <p:animScale>
                                      <p:cBhvr>
                                        <p:cTn id="85" dur="13">
                                          <p:stCondLst>
                                            <p:cond delay="325"/>
                                          </p:stCondLst>
                                        </p:cTn>
                                        <p:tgtEl>
                                          <p:spTgt spid="24"/>
                                        </p:tgtEl>
                                      </p:cBhvr>
                                      <p:to x="100000" y="60000"/>
                                    </p:animScale>
                                    <p:animScale>
                                      <p:cBhvr>
                                        <p:cTn id="86" dur="83" decel="50000">
                                          <p:stCondLst>
                                            <p:cond delay="338"/>
                                          </p:stCondLst>
                                        </p:cTn>
                                        <p:tgtEl>
                                          <p:spTgt spid="24"/>
                                        </p:tgtEl>
                                      </p:cBhvr>
                                      <p:to x="100000" y="100000"/>
                                    </p:animScale>
                                    <p:animScale>
                                      <p:cBhvr>
                                        <p:cTn id="87" dur="13">
                                          <p:stCondLst>
                                            <p:cond delay="656"/>
                                          </p:stCondLst>
                                        </p:cTn>
                                        <p:tgtEl>
                                          <p:spTgt spid="24"/>
                                        </p:tgtEl>
                                      </p:cBhvr>
                                      <p:to x="100000" y="80000"/>
                                    </p:animScale>
                                    <p:animScale>
                                      <p:cBhvr>
                                        <p:cTn id="88" dur="83" decel="50000">
                                          <p:stCondLst>
                                            <p:cond delay="669"/>
                                          </p:stCondLst>
                                        </p:cTn>
                                        <p:tgtEl>
                                          <p:spTgt spid="24"/>
                                        </p:tgtEl>
                                      </p:cBhvr>
                                      <p:to x="100000" y="100000"/>
                                    </p:animScale>
                                    <p:animScale>
                                      <p:cBhvr>
                                        <p:cTn id="89" dur="13">
                                          <p:stCondLst>
                                            <p:cond delay="821"/>
                                          </p:stCondLst>
                                        </p:cTn>
                                        <p:tgtEl>
                                          <p:spTgt spid="24"/>
                                        </p:tgtEl>
                                      </p:cBhvr>
                                      <p:to x="100000" y="90000"/>
                                    </p:animScale>
                                    <p:animScale>
                                      <p:cBhvr>
                                        <p:cTn id="90" dur="83" decel="50000">
                                          <p:stCondLst>
                                            <p:cond delay="834"/>
                                          </p:stCondLst>
                                        </p:cTn>
                                        <p:tgtEl>
                                          <p:spTgt spid="24"/>
                                        </p:tgtEl>
                                      </p:cBhvr>
                                      <p:to x="100000" y="100000"/>
                                    </p:animScale>
                                    <p:animScale>
                                      <p:cBhvr>
                                        <p:cTn id="91" dur="13">
                                          <p:stCondLst>
                                            <p:cond delay="904"/>
                                          </p:stCondLst>
                                        </p:cTn>
                                        <p:tgtEl>
                                          <p:spTgt spid="24"/>
                                        </p:tgtEl>
                                      </p:cBhvr>
                                      <p:to x="100000" y="95000"/>
                                    </p:animScale>
                                    <p:animScale>
                                      <p:cBhvr>
                                        <p:cTn id="92" dur="83" decel="50000">
                                          <p:stCondLst>
                                            <p:cond delay="917"/>
                                          </p:stCondLst>
                                        </p:cTn>
                                        <p:tgtEl>
                                          <p:spTgt spid="24"/>
                                        </p:tgtEl>
                                      </p:cBhvr>
                                      <p:to x="100000" y="100000"/>
                                    </p:animScale>
                                  </p:childTnLst>
                                </p:cTn>
                              </p:par>
                              <p:par>
                                <p:cTn id="93" presetID="26" presetClass="entr" presetSubtype="0" fill="hold" grpId="0" nodeType="withEffect">
                                  <p:stCondLst>
                                    <p:cond delay="0"/>
                                  </p:stCondLst>
                                  <p:childTnLst>
                                    <p:set>
                                      <p:cBhvr>
                                        <p:cTn id="94" dur="1" fill="hold">
                                          <p:stCondLst>
                                            <p:cond delay="0"/>
                                          </p:stCondLst>
                                        </p:cTn>
                                        <p:tgtEl>
                                          <p:spTgt spid="27"/>
                                        </p:tgtEl>
                                        <p:attrNameLst>
                                          <p:attrName>style.visibility</p:attrName>
                                        </p:attrNameLst>
                                      </p:cBhvr>
                                      <p:to>
                                        <p:strVal val="visible"/>
                                      </p:to>
                                    </p:set>
                                    <p:animEffect transition="in" filter="wipe(down)">
                                      <p:cBhvr>
                                        <p:cTn id="95" dur="290">
                                          <p:stCondLst>
                                            <p:cond delay="0"/>
                                          </p:stCondLst>
                                        </p:cTn>
                                        <p:tgtEl>
                                          <p:spTgt spid="27"/>
                                        </p:tgtEl>
                                      </p:cBhvr>
                                    </p:animEffect>
                                    <p:anim calcmode="lin" valueType="num">
                                      <p:cBhvr>
                                        <p:cTn id="96" dur="911"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97" dur="332"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98" dur="332" tmFilter="0, 0; 0.125,0.2665; 0.25,0.4; 0.375,0.465; 0.5,0.5;  0.625,0.535; 0.75,0.6; 0.875,0.7335; 1,1">
                                          <p:stCondLst>
                                            <p:cond delay="332"/>
                                          </p:stCondLst>
                                        </p:cTn>
                                        <p:tgtEl>
                                          <p:spTgt spid="27"/>
                                        </p:tgtEl>
                                        <p:attrNameLst>
                                          <p:attrName>ppt_y</p:attrName>
                                        </p:attrNameLst>
                                      </p:cBhvr>
                                      <p:tavLst>
                                        <p:tav tm="0" fmla="#ppt_y-sin(pi*$)/9">
                                          <p:val>
                                            <p:fltVal val="0"/>
                                          </p:val>
                                        </p:tav>
                                        <p:tav tm="100000">
                                          <p:val>
                                            <p:fltVal val="1"/>
                                          </p:val>
                                        </p:tav>
                                      </p:tavLst>
                                    </p:anim>
                                    <p:anim calcmode="lin" valueType="num">
                                      <p:cBhvr>
                                        <p:cTn id="99" dur="166" tmFilter="0, 0; 0.125,0.2665; 0.25,0.4; 0.375,0.465; 0.5,0.5;  0.625,0.535; 0.75,0.6; 0.875,0.7335; 1,1">
                                          <p:stCondLst>
                                            <p:cond delay="662"/>
                                          </p:stCondLst>
                                        </p:cTn>
                                        <p:tgtEl>
                                          <p:spTgt spid="27"/>
                                        </p:tgtEl>
                                        <p:attrNameLst>
                                          <p:attrName>ppt_y</p:attrName>
                                        </p:attrNameLst>
                                      </p:cBhvr>
                                      <p:tavLst>
                                        <p:tav tm="0" fmla="#ppt_y-sin(pi*$)/27">
                                          <p:val>
                                            <p:fltVal val="0"/>
                                          </p:val>
                                        </p:tav>
                                        <p:tav tm="100000">
                                          <p:val>
                                            <p:fltVal val="1"/>
                                          </p:val>
                                        </p:tav>
                                      </p:tavLst>
                                    </p:anim>
                                    <p:anim calcmode="lin" valueType="num">
                                      <p:cBhvr>
                                        <p:cTn id="100" dur="82" tmFilter="0, 0; 0.125,0.2665; 0.25,0.4; 0.375,0.465; 0.5,0.5;  0.625,0.535; 0.75,0.6; 0.875,0.7335; 1,1">
                                          <p:stCondLst>
                                            <p:cond delay="828"/>
                                          </p:stCondLst>
                                        </p:cTn>
                                        <p:tgtEl>
                                          <p:spTgt spid="27"/>
                                        </p:tgtEl>
                                        <p:attrNameLst>
                                          <p:attrName>ppt_y</p:attrName>
                                        </p:attrNameLst>
                                      </p:cBhvr>
                                      <p:tavLst>
                                        <p:tav tm="0" fmla="#ppt_y-sin(pi*$)/81">
                                          <p:val>
                                            <p:fltVal val="0"/>
                                          </p:val>
                                        </p:tav>
                                        <p:tav tm="100000">
                                          <p:val>
                                            <p:fltVal val="1"/>
                                          </p:val>
                                        </p:tav>
                                      </p:tavLst>
                                    </p:anim>
                                    <p:animScale>
                                      <p:cBhvr>
                                        <p:cTn id="101" dur="13">
                                          <p:stCondLst>
                                            <p:cond delay="325"/>
                                          </p:stCondLst>
                                        </p:cTn>
                                        <p:tgtEl>
                                          <p:spTgt spid="27"/>
                                        </p:tgtEl>
                                      </p:cBhvr>
                                      <p:to x="100000" y="60000"/>
                                    </p:animScale>
                                    <p:animScale>
                                      <p:cBhvr>
                                        <p:cTn id="102" dur="83" decel="50000">
                                          <p:stCondLst>
                                            <p:cond delay="338"/>
                                          </p:stCondLst>
                                        </p:cTn>
                                        <p:tgtEl>
                                          <p:spTgt spid="27"/>
                                        </p:tgtEl>
                                      </p:cBhvr>
                                      <p:to x="100000" y="100000"/>
                                    </p:animScale>
                                    <p:animScale>
                                      <p:cBhvr>
                                        <p:cTn id="103" dur="13">
                                          <p:stCondLst>
                                            <p:cond delay="656"/>
                                          </p:stCondLst>
                                        </p:cTn>
                                        <p:tgtEl>
                                          <p:spTgt spid="27"/>
                                        </p:tgtEl>
                                      </p:cBhvr>
                                      <p:to x="100000" y="80000"/>
                                    </p:animScale>
                                    <p:animScale>
                                      <p:cBhvr>
                                        <p:cTn id="104" dur="83" decel="50000">
                                          <p:stCondLst>
                                            <p:cond delay="669"/>
                                          </p:stCondLst>
                                        </p:cTn>
                                        <p:tgtEl>
                                          <p:spTgt spid="27"/>
                                        </p:tgtEl>
                                      </p:cBhvr>
                                      <p:to x="100000" y="100000"/>
                                    </p:animScale>
                                    <p:animScale>
                                      <p:cBhvr>
                                        <p:cTn id="105" dur="13">
                                          <p:stCondLst>
                                            <p:cond delay="821"/>
                                          </p:stCondLst>
                                        </p:cTn>
                                        <p:tgtEl>
                                          <p:spTgt spid="27"/>
                                        </p:tgtEl>
                                      </p:cBhvr>
                                      <p:to x="100000" y="90000"/>
                                    </p:animScale>
                                    <p:animScale>
                                      <p:cBhvr>
                                        <p:cTn id="106" dur="83" decel="50000">
                                          <p:stCondLst>
                                            <p:cond delay="834"/>
                                          </p:stCondLst>
                                        </p:cTn>
                                        <p:tgtEl>
                                          <p:spTgt spid="27"/>
                                        </p:tgtEl>
                                      </p:cBhvr>
                                      <p:to x="100000" y="100000"/>
                                    </p:animScale>
                                    <p:animScale>
                                      <p:cBhvr>
                                        <p:cTn id="107" dur="13">
                                          <p:stCondLst>
                                            <p:cond delay="904"/>
                                          </p:stCondLst>
                                        </p:cTn>
                                        <p:tgtEl>
                                          <p:spTgt spid="27"/>
                                        </p:tgtEl>
                                      </p:cBhvr>
                                      <p:to x="100000" y="95000"/>
                                    </p:animScale>
                                    <p:animScale>
                                      <p:cBhvr>
                                        <p:cTn id="108" dur="83" decel="50000">
                                          <p:stCondLst>
                                            <p:cond delay="917"/>
                                          </p:stCondLst>
                                        </p:cTn>
                                        <p:tgtEl>
                                          <p:spTgt spid="27"/>
                                        </p:tgtEl>
                                      </p:cBhvr>
                                      <p:to x="100000" y="100000"/>
                                    </p:animScale>
                                  </p:childTnLst>
                                </p:cTn>
                              </p:par>
                              <p:par>
                                <p:cTn id="109" presetID="26" presetClass="entr" presetSubtype="0" fill="hold" grpId="0" nodeType="withEffect">
                                  <p:stCondLst>
                                    <p:cond delay="0"/>
                                  </p:stCondLst>
                                  <p:childTnLst>
                                    <p:set>
                                      <p:cBhvr>
                                        <p:cTn id="110" dur="1" fill="hold">
                                          <p:stCondLst>
                                            <p:cond delay="0"/>
                                          </p:stCondLst>
                                        </p:cTn>
                                        <p:tgtEl>
                                          <p:spTgt spid="39"/>
                                        </p:tgtEl>
                                        <p:attrNameLst>
                                          <p:attrName>style.visibility</p:attrName>
                                        </p:attrNameLst>
                                      </p:cBhvr>
                                      <p:to>
                                        <p:strVal val="visible"/>
                                      </p:to>
                                    </p:set>
                                    <p:animEffect transition="in" filter="wipe(down)">
                                      <p:cBhvr>
                                        <p:cTn id="111" dur="290">
                                          <p:stCondLst>
                                            <p:cond delay="0"/>
                                          </p:stCondLst>
                                        </p:cTn>
                                        <p:tgtEl>
                                          <p:spTgt spid="39"/>
                                        </p:tgtEl>
                                      </p:cBhvr>
                                    </p:animEffect>
                                    <p:anim calcmode="lin" valueType="num">
                                      <p:cBhvr>
                                        <p:cTn id="112" dur="911" tmFilter="0,0; 0.14,0.36; 0.43,0.73; 0.71,0.91; 1.0,1.0">
                                          <p:stCondLst>
                                            <p:cond delay="0"/>
                                          </p:stCondLst>
                                        </p:cTn>
                                        <p:tgtEl>
                                          <p:spTgt spid="39"/>
                                        </p:tgtEl>
                                        <p:attrNameLst>
                                          <p:attrName>ppt_x</p:attrName>
                                        </p:attrNameLst>
                                      </p:cBhvr>
                                      <p:tavLst>
                                        <p:tav tm="0">
                                          <p:val>
                                            <p:strVal val="#ppt_x-0.25"/>
                                          </p:val>
                                        </p:tav>
                                        <p:tav tm="100000">
                                          <p:val>
                                            <p:strVal val="#ppt_x"/>
                                          </p:val>
                                        </p:tav>
                                      </p:tavLst>
                                    </p:anim>
                                    <p:anim calcmode="lin" valueType="num">
                                      <p:cBhvr>
                                        <p:cTn id="113" dur="332" tmFilter="0.0,0.0; 0.25,0.07; 0.50,0.2; 0.75,0.467; 1.0,1.0">
                                          <p:stCondLst>
                                            <p:cond delay="0"/>
                                          </p:stCondLst>
                                        </p:cTn>
                                        <p:tgtEl>
                                          <p:spTgt spid="39"/>
                                        </p:tgtEl>
                                        <p:attrNameLst>
                                          <p:attrName>ppt_y</p:attrName>
                                        </p:attrNameLst>
                                      </p:cBhvr>
                                      <p:tavLst>
                                        <p:tav tm="0" fmla="#ppt_y-sin(pi*$)/3">
                                          <p:val>
                                            <p:fltVal val="0.5"/>
                                          </p:val>
                                        </p:tav>
                                        <p:tav tm="100000">
                                          <p:val>
                                            <p:fltVal val="1"/>
                                          </p:val>
                                        </p:tav>
                                      </p:tavLst>
                                    </p:anim>
                                    <p:anim calcmode="lin" valueType="num">
                                      <p:cBhvr>
                                        <p:cTn id="114" dur="332" tmFilter="0, 0; 0.125,0.2665; 0.25,0.4; 0.375,0.465; 0.5,0.5;  0.625,0.535; 0.75,0.6; 0.875,0.7335; 1,1">
                                          <p:stCondLst>
                                            <p:cond delay="332"/>
                                          </p:stCondLst>
                                        </p:cTn>
                                        <p:tgtEl>
                                          <p:spTgt spid="39"/>
                                        </p:tgtEl>
                                        <p:attrNameLst>
                                          <p:attrName>ppt_y</p:attrName>
                                        </p:attrNameLst>
                                      </p:cBhvr>
                                      <p:tavLst>
                                        <p:tav tm="0" fmla="#ppt_y-sin(pi*$)/9">
                                          <p:val>
                                            <p:fltVal val="0"/>
                                          </p:val>
                                        </p:tav>
                                        <p:tav tm="100000">
                                          <p:val>
                                            <p:fltVal val="1"/>
                                          </p:val>
                                        </p:tav>
                                      </p:tavLst>
                                    </p:anim>
                                    <p:anim calcmode="lin" valueType="num">
                                      <p:cBhvr>
                                        <p:cTn id="115" dur="166" tmFilter="0, 0; 0.125,0.2665; 0.25,0.4; 0.375,0.465; 0.5,0.5;  0.625,0.535; 0.75,0.6; 0.875,0.7335; 1,1">
                                          <p:stCondLst>
                                            <p:cond delay="662"/>
                                          </p:stCondLst>
                                        </p:cTn>
                                        <p:tgtEl>
                                          <p:spTgt spid="39"/>
                                        </p:tgtEl>
                                        <p:attrNameLst>
                                          <p:attrName>ppt_y</p:attrName>
                                        </p:attrNameLst>
                                      </p:cBhvr>
                                      <p:tavLst>
                                        <p:tav tm="0" fmla="#ppt_y-sin(pi*$)/27">
                                          <p:val>
                                            <p:fltVal val="0"/>
                                          </p:val>
                                        </p:tav>
                                        <p:tav tm="100000">
                                          <p:val>
                                            <p:fltVal val="1"/>
                                          </p:val>
                                        </p:tav>
                                      </p:tavLst>
                                    </p:anim>
                                    <p:anim calcmode="lin" valueType="num">
                                      <p:cBhvr>
                                        <p:cTn id="116" dur="82" tmFilter="0, 0; 0.125,0.2665; 0.25,0.4; 0.375,0.465; 0.5,0.5;  0.625,0.535; 0.75,0.6; 0.875,0.7335; 1,1">
                                          <p:stCondLst>
                                            <p:cond delay="828"/>
                                          </p:stCondLst>
                                        </p:cTn>
                                        <p:tgtEl>
                                          <p:spTgt spid="39"/>
                                        </p:tgtEl>
                                        <p:attrNameLst>
                                          <p:attrName>ppt_y</p:attrName>
                                        </p:attrNameLst>
                                      </p:cBhvr>
                                      <p:tavLst>
                                        <p:tav tm="0" fmla="#ppt_y-sin(pi*$)/81">
                                          <p:val>
                                            <p:fltVal val="0"/>
                                          </p:val>
                                        </p:tav>
                                        <p:tav tm="100000">
                                          <p:val>
                                            <p:fltVal val="1"/>
                                          </p:val>
                                        </p:tav>
                                      </p:tavLst>
                                    </p:anim>
                                    <p:animScale>
                                      <p:cBhvr>
                                        <p:cTn id="117" dur="13">
                                          <p:stCondLst>
                                            <p:cond delay="325"/>
                                          </p:stCondLst>
                                        </p:cTn>
                                        <p:tgtEl>
                                          <p:spTgt spid="39"/>
                                        </p:tgtEl>
                                      </p:cBhvr>
                                      <p:to x="100000" y="60000"/>
                                    </p:animScale>
                                    <p:animScale>
                                      <p:cBhvr>
                                        <p:cTn id="118" dur="83" decel="50000">
                                          <p:stCondLst>
                                            <p:cond delay="338"/>
                                          </p:stCondLst>
                                        </p:cTn>
                                        <p:tgtEl>
                                          <p:spTgt spid="39"/>
                                        </p:tgtEl>
                                      </p:cBhvr>
                                      <p:to x="100000" y="100000"/>
                                    </p:animScale>
                                    <p:animScale>
                                      <p:cBhvr>
                                        <p:cTn id="119" dur="13">
                                          <p:stCondLst>
                                            <p:cond delay="656"/>
                                          </p:stCondLst>
                                        </p:cTn>
                                        <p:tgtEl>
                                          <p:spTgt spid="39"/>
                                        </p:tgtEl>
                                      </p:cBhvr>
                                      <p:to x="100000" y="80000"/>
                                    </p:animScale>
                                    <p:animScale>
                                      <p:cBhvr>
                                        <p:cTn id="120" dur="83" decel="50000">
                                          <p:stCondLst>
                                            <p:cond delay="669"/>
                                          </p:stCondLst>
                                        </p:cTn>
                                        <p:tgtEl>
                                          <p:spTgt spid="39"/>
                                        </p:tgtEl>
                                      </p:cBhvr>
                                      <p:to x="100000" y="100000"/>
                                    </p:animScale>
                                    <p:animScale>
                                      <p:cBhvr>
                                        <p:cTn id="121" dur="13">
                                          <p:stCondLst>
                                            <p:cond delay="821"/>
                                          </p:stCondLst>
                                        </p:cTn>
                                        <p:tgtEl>
                                          <p:spTgt spid="39"/>
                                        </p:tgtEl>
                                      </p:cBhvr>
                                      <p:to x="100000" y="90000"/>
                                    </p:animScale>
                                    <p:animScale>
                                      <p:cBhvr>
                                        <p:cTn id="122" dur="83" decel="50000">
                                          <p:stCondLst>
                                            <p:cond delay="834"/>
                                          </p:stCondLst>
                                        </p:cTn>
                                        <p:tgtEl>
                                          <p:spTgt spid="39"/>
                                        </p:tgtEl>
                                      </p:cBhvr>
                                      <p:to x="100000" y="100000"/>
                                    </p:animScale>
                                    <p:animScale>
                                      <p:cBhvr>
                                        <p:cTn id="123" dur="13">
                                          <p:stCondLst>
                                            <p:cond delay="904"/>
                                          </p:stCondLst>
                                        </p:cTn>
                                        <p:tgtEl>
                                          <p:spTgt spid="39"/>
                                        </p:tgtEl>
                                      </p:cBhvr>
                                      <p:to x="100000" y="95000"/>
                                    </p:animScale>
                                    <p:animScale>
                                      <p:cBhvr>
                                        <p:cTn id="124" dur="83" decel="50000">
                                          <p:stCondLst>
                                            <p:cond delay="917"/>
                                          </p:stCondLst>
                                        </p:cTn>
                                        <p:tgtEl>
                                          <p:spTgt spid="39"/>
                                        </p:tgtEl>
                                      </p:cBhvr>
                                      <p:to x="100000" y="100000"/>
                                    </p:animScale>
                                  </p:childTnLst>
                                </p:cTn>
                              </p:par>
                              <p:par>
                                <p:cTn id="125" presetID="26" presetClass="entr" presetSubtype="0" fill="hold" grpId="0" nodeType="withEffect">
                                  <p:stCondLst>
                                    <p:cond delay="0"/>
                                  </p:stCondLst>
                                  <p:childTnLst>
                                    <p:set>
                                      <p:cBhvr>
                                        <p:cTn id="126" dur="1" fill="hold">
                                          <p:stCondLst>
                                            <p:cond delay="0"/>
                                          </p:stCondLst>
                                        </p:cTn>
                                        <p:tgtEl>
                                          <p:spTgt spid="29"/>
                                        </p:tgtEl>
                                        <p:attrNameLst>
                                          <p:attrName>style.visibility</p:attrName>
                                        </p:attrNameLst>
                                      </p:cBhvr>
                                      <p:to>
                                        <p:strVal val="visible"/>
                                      </p:to>
                                    </p:set>
                                    <p:animEffect transition="in" filter="wipe(down)">
                                      <p:cBhvr>
                                        <p:cTn id="127" dur="290">
                                          <p:stCondLst>
                                            <p:cond delay="0"/>
                                          </p:stCondLst>
                                        </p:cTn>
                                        <p:tgtEl>
                                          <p:spTgt spid="29"/>
                                        </p:tgtEl>
                                      </p:cBhvr>
                                    </p:animEffect>
                                    <p:anim calcmode="lin" valueType="num">
                                      <p:cBhvr>
                                        <p:cTn id="128" dur="911"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129" dur="332"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130" dur="332" tmFilter="0, 0; 0.125,0.2665; 0.25,0.4; 0.375,0.465; 0.5,0.5;  0.625,0.535; 0.75,0.6; 0.875,0.7335; 1,1">
                                          <p:stCondLst>
                                            <p:cond delay="332"/>
                                          </p:stCondLst>
                                        </p:cTn>
                                        <p:tgtEl>
                                          <p:spTgt spid="29"/>
                                        </p:tgtEl>
                                        <p:attrNameLst>
                                          <p:attrName>ppt_y</p:attrName>
                                        </p:attrNameLst>
                                      </p:cBhvr>
                                      <p:tavLst>
                                        <p:tav tm="0" fmla="#ppt_y-sin(pi*$)/9">
                                          <p:val>
                                            <p:fltVal val="0"/>
                                          </p:val>
                                        </p:tav>
                                        <p:tav tm="100000">
                                          <p:val>
                                            <p:fltVal val="1"/>
                                          </p:val>
                                        </p:tav>
                                      </p:tavLst>
                                    </p:anim>
                                    <p:anim calcmode="lin" valueType="num">
                                      <p:cBhvr>
                                        <p:cTn id="131" dur="166" tmFilter="0, 0; 0.125,0.2665; 0.25,0.4; 0.375,0.465; 0.5,0.5;  0.625,0.535; 0.75,0.6; 0.875,0.7335; 1,1">
                                          <p:stCondLst>
                                            <p:cond delay="662"/>
                                          </p:stCondLst>
                                        </p:cTn>
                                        <p:tgtEl>
                                          <p:spTgt spid="29"/>
                                        </p:tgtEl>
                                        <p:attrNameLst>
                                          <p:attrName>ppt_y</p:attrName>
                                        </p:attrNameLst>
                                      </p:cBhvr>
                                      <p:tavLst>
                                        <p:tav tm="0" fmla="#ppt_y-sin(pi*$)/27">
                                          <p:val>
                                            <p:fltVal val="0"/>
                                          </p:val>
                                        </p:tav>
                                        <p:tav tm="100000">
                                          <p:val>
                                            <p:fltVal val="1"/>
                                          </p:val>
                                        </p:tav>
                                      </p:tavLst>
                                    </p:anim>
                                    <p:anim calcmode="lin" valueType="num">
                                      <p:cBhvr>
                                        <p:cTn id="132" dur="82" tmFilter="0, 0; 0.125,0.2665; 0.25,0.4; 0.375,0.465; 0.5,0.5;  0.625,0.535; 0.75,0.6; 0.875,0.7335; 1,1">
                                          <p:stCondLst>
                                            <p:cond delay="828"/>
                                          </p:stCondLst>
                                        </p:cTn>
                                        <p:tgtEl>
                                          <p:spTgt spid="29"/>
                                        </p:tgtEl>
                                        <p:attrNameLst>
                                          <p:attrName>ppt_y</p:attrName>
                                        </p:attrNameLst>
                                      </p:cBhvr>
                                      <p:tavLst>
                                        <p:tav tm="0" fmla="#ppt_y-sin(pi*$)/81">
                                          <p:val>
                                            <p:fltVal val="0"/>
                                          </p:val>
                                        </p:tav>
                                        <p:tav tm="100000">
                                          <p:val>
                                            <p:fltVal val="1"/>
                                          </p:val>
                                        </p:tav>
                                      </p:tavLst>
                                    </p:anim>
                                    <p:animScale>
                                      <p:cBhvr>
                                        <p:cTn id="133" dur="13">
                                          <p:stCondLst>
                                            <p:cond delay="325"/>
                                          </p:stCondLst>
                                        </p:cTn>
                                        <p:tgtEl>
                                          <p:spTgt spid="29"/>
                                        </p:tgtEl>
                                      </p:cBhvr>
                                      <p:to x="100000" y="60000"/>
                                    </p:animScale>
                                    <p:animScale>
                                      <p:cBhvr>
                                        <p:cTn id="134" dur="83" decel="50000">
                                          <p:stCondLst>
                                            <p:cond delay="338"/>
                                          </p:stCondLst>
                                        </p:cTn>
                                        <p:tgtEl>
                                          <p:spTgt spid="29"/>
                                        </p:tgtEl>
                                      </p:cBhvr>
                                      <p:to x="100000" y="100000"/>
                                    </p:animScale>
                                    <p:animScale>
                                      <p:cBhvr>
                                        <p:cTn id="135" dur="13">
                                          <p:stCondLst>
                                            <p:cond delay="656"/>
                                          </p:stCondLst>
                                        </p:cTn>
                                        <p:tgtEl>
                                          <p:spTgt spid="29"/>
                                        </p:tgtEl>
                                      </p:cBhvr>
                                      <p:to x="100000" y="80000"/>
                                    </p:animScale>
                                    <p:animScale>
                                      <p:cBhvr>
                                        <p:cTn id="136" dur="83" decel="50000">
                                          <p:stCondLst>
                                            <p:cond delay="669"/>
                                          </p:stCondLst>
                                        </p:cTn>
                                        <p:tgtEl>
                                          <p:spTgt spid="29"/>
                                        </p:tgtEl>
                                      </p:cBhvr>
                                      <p:to x="100000" y="100000"/>
                                    </p:animScale>
                                    <p:animScale>
                                      <p:cBhvr>
                                        <p:cTn id="137" dur="13">
                                          <p:stCondLst>
                                            <p:cond delay="821"/>
                                          </p:stCondLst>
                                        </p:cTn>
                                        <p:tgtEl>
                                          <p:spTgt spid="29"/>
                                        </p:tgtEl>
                                      </p:cBhvr>
                                      <p:to x="100000" y="90000"/>
                                    </p:animScale>
                                    <p:animScale>
                                      <p:cBhvr>
                                        <p:cTn id="138" dur="83" decel="50000">
                                          <p:stCondLst>
                                            <p:cond delay="834"/>
                                          </p:stCondLst>
                                        </p:cTn>
                                        <p:tgtEl>
                                          <p:spTgt spid="29"/>
                                        </p:tgtEl>
                                      </p:cBhvr>
                                      <p:to x="100000" y="100000"/>
                                    </p:animScale>
                                    <p:animScale>
                                      <p:cBhvr>
                                        <p:cTn id="139" dur="13">
                                          <p:stCondLst>
                                            <p:cond delay="904"/>
                                          </p:stCondLst>
                                        </p:cTn>
                                        <p:tgtEl>
                                          <p:spTgt spid="29"/>
                                        </p:tgtEl>
                                      </p:cBhvr>
                                      <p:to x="100000" y="95000"/>
                                    </p:animScale>
                                    <p:animScale>
                                      <p:cBhvr>
                                        <p:cTn id="140" dur="83" decel="50000">
                                          <p:stCondLst>
                                            <p:cond delay="917"/>
                                          </p:stCondLst>
                                        </p:cTn>
                                        <p:tgtEl>
                                          <p:spTgt spid="29"/>
                                        </p:tgtEl>
                                      </p:cBhvr>
                                      <p:to x="100000" y="100000"/>
                                    </p:animScale>
                                  </p:childTnLst>
                                </p:cTn>
                              </p:par>
                            </p:childTnLst>
                          </p:cTn>
                        </p:par>
                        <p:par>
                          <p:cTn id="141" fill="hold">
                            <p:stCondLst>
                              <p:cond delay="2700"/>
                            </p:stCondLst>
                            <p:childTnLst>
                              <p:par>
                                <p:cTn id="142" presetID="31" presetClass="entr" presetSubtype="0" fill="hold" nodeType="afterEffect">
                                  <p:stCondLst>
                                    <p:cond delay="0"/>
                                  </p:stCondLst>
                                  <p:childTnLst>
                                    <p:set>
                                      <p:cBhvr>
                                        <p:cTn id="143" dur="1" fill="hold">
                                          <p:stCondLst>
                                            <p:cond delay="0"/>
                                          </p:stCondLst>
                                        </p:cTn>
                                        <p:tgtEl>
                                          <p:spTgt spid="35"/>
                                        </p:tgtEl>
                                        <p:attrNameLst>
                                          <p:attrName>style.visibility</p:attrName>
                                        </p:attrNameLst>
                                      </p:cBhvr>
                                      <p:to>
                                        <p:strVal val="visible"/>
                                      </p:to>
                                    </p:set>
                                    <p:anim calcmode="lin" valueType="num">
                                      <p:cBhvr>
                                        <p:cTn id="144" dur="700" fill="hold"/>
                                        <p:tgtEl>
                                          <p:spTgt spid="35"/>
                                        </p:tgtEl>
                                        <p:attrNameLst>
                                          <p:attrName>ppt_w</p:attrName>
                                        </p:attrNameLst>
                                      </p:cBhvr>
                                      <p:tavLst>
                                        <p:tav tm="0">
                                          <p:val>
                                            <p:fltVal val="0"/>
                                          </p:val>
                                        </p:tav>
                                        <p:tav tm="100000">
                                          <p:val>
                                            <p:strVal val="#ppt_w"/>
                                          </p:val>
                                        </p:tav>
                                      </p:tavLst>
                                    </p:anim>
                                    <p:anim calcmode="lin" valueType="num">
                                      <p:cBhvr>
                                        <p:cTn id="145" dur="700" fill="hold"/>
                                        <p:tgtEl>
                                          <p:spTgt spid="35"/>
                                        </p:tgtEl>
                                        <p:attrNameLst>
                                          <p:attrName>ppt_h</p:attrName>
                                        </p:attrNameLst>
                                      </p:cBhvr>
                                      <p:tavLst>
                                        <p:tav tm="0">
                                          <p:val>
                                            <p:fltVal val="0"/>
                                          </p:val>
                                        </p:tav>
                                        <p:tav tm="100000">
                                          <p:val>
                                            <p:strVal val="#ppt_h"/>
                                          </p:val>
                                        </p:tav>
                                      </p:tavLst>
                                    </p:anim>
                                    <p:anim calcmode="lin" valueType="num">
                                      <p:cBhvr>
                                        <p:cTn id="146" dur="700" fill="hold"/>
                                        <p:tgtEl>
                                          <p:spTgt spid="35"/>
                                        </p:tgtEl>
                                        <p:attrNameLst>
                                          <p:attrName>style.rotation</p:attrName>
                                        </p:attrNameLst>
                                      </p:cBhvr>
                                      <p:tavLst>
                                        <p:tav tm="0">
                                          <p:val>
                                            <p:fltVal val="90"/>
                                          </p:val>
                                        </p:tav>
                                        <p:tav tm="100000">
                                          <p:val>
                                            <p:fltVal val="0"/>
                                          </p:val>
                                        </p:tav>
                                      </p:tavLst>
                                    </p:anim>
                                    <p:animEffect transition="in" filter="fade">
                                      <p:cBhvr>
                                        <p:cTn id="147" dur="700"/>
                                        <p:tgtEl>
                                          <p:spTgt spid="35"/>
                                        </p:tgtEl>
                                      </p:cBhvr>
                                    </p:animEffect>
                                  </p:childTnLst>
                                </p:cTn>
                              </p:par>
                            </p:childTnLst>
                          </p:cTn>
                        </p:par>
                        <p:par>
                          <p:cTn id="148" fill="hold">
                            <p:stCondLst>
                              <p:cond delay="3400"/>
                            </p:stCondLst>
                            <p:childTnLst>
                              <p:par>
                                <p:cTn id="149" presetID="26" presetClass="entr" presetSubtype="0" fill="hold" grpId="0" nodeType="afterEffect">
                                  <p:stCondLst>
                                    <p:cond delay="0"/>
                                  </p:stCondLst>
                                  <p:childTnLst>
                                    <p:set>
                                      <p:cBhvr>
                                        <p:cTn id="150" dur="1" fill="hold">
                                          <p:stCondLst>
                                            <p:cond delay="0"/>
                                          </p:stCondLst>
                                        </p:cTn>
                                        <p:tgtEl>
                                          <p:spTgt spid="25"/>
                                        </p:tgtEl>
                                        <p:attrNameLst>
                                          <p:attrName>style.visibility</p:attrName>
                                        </p:attrNameLst>
                                      </p:cBhvr>
                                      <p:to>
                                        <p:strVal val="visible"/>
                                      </p:to>
                                    </p:set>
                                    <p:animEffect transition="in" filter="wipe(down)">
                                      <p:cBhvr>
                                        <p:cTn id="151" dur="290">
                                          <p:stCondLst>
                                            <p:cond delay="0"/>
                                          </p:stCondLst>
                                        </p:cTn>
                                        <p:tgtEl>
                                          <p:spTgt spid="25"/>
                                        </p:tgtEl>
                                      </p:cBhvr>
                                    </p:animEffect>
                                    <p:anim calcmode="lin" valueType="num">
                                      <p:cBhvr>
                                        <p:cTn id="152" dur="911"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153" dur="332"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154" dur="332" tmFilter="0, 0; 0.125,0.2665; 0.25,0.4; 0.375,0.465; 0.5,0.5;  0.625,0.535; 0.75,0.6; 0.875,0.7335; 1,1">
                                          <p:stCondLst>
                                            <p:cond delay="332"/>
                                          </p:stCondLst>
                                        </p:cTn>
                                        <p:tgtEl>
                                          <p:spTgt spid="25"/>
                                        </p:tgtEl>
                                        <p:attrNameLst>
                                          <p:attrName>ppt_y</p:attrName>
                                        </p:attrNameLst>
                                      </p:cBhvr>
                                      <p:tavLst>
                                        <p:tav tm="0" fmla="#ppt_y-sin(pi*$)/9">
                                          <p:val>
                                            <p:fltVal val="0"/>
                                          </p:val>
                                        </p:tav>
                                        <p:tav tm="100000">
                                          <p:val>
                                            <p:fltVal val="1"/>
                                          </p:val>
                                        </p:tav>
                                      </p:tavLst>
                                    </p:anim>
                                    <p:anim calcmode="lin" valueType="num">
                                      <p:cBhvr>
                                        <p:cTn id="155" dur="166" tmFilter="0, 0; 0.125,0.2665; 0.25,0.4; 0.375,0.465; 0.5,0.5;  0.625,0.535; 0.75,0.6; 0.875,0.7335; 1,1">
                                          <p:stCondLst>
                                            <p:cond delay="662"/>
                                          </p:stCondLst>
                                        </p:cTn>
                                        <p:tgtEl>
                                          <p:spTgt spid="25"/>
                                        </p:tgtEl>
                                        <p:attrNameLst>
                                          <p:attrName>ppt_y</p:attrName>
                                        </p:attrNameLst>
                                      </p:cBhvr>
                                      <p:tavLst>
                                        <p:tav tm="0" fmla="#ppt_y-sin(pi*$)/27">
                                          <p:val>
                                            <p:fltVal val="0"/>
                                          </p:val>
                                        </p:tav>
                                        <p:tav tm="100000">
                                          <p:val>
                                            <p:fltVal val="1"/>
                                          </p:val>
                                        </p:tav>
                                      </p:tavLst>
                                    </p:anim>
                                    <p:anim calcmode="lin" valueType="num">
                                      <p:cBhvr>
                                        <p:cTn id="156" dur="82" tmFilter="0, 0; 0.125,0.2665; 0.25,0.4; 0.375,0.465; 0.5,0.5;  0.625,0.535; 0.75,0.6; 0.875,0.7335; 1,1">
                                          <p:stCondLst>
                                            <p:cond delay="828"/>
                                          </p:stCondLst>
                                        </p:cTn>
                                        <p:tgtEl>
                                          <p:spTgt spid="25"/>
                                        </p:tgtEl>
                                        <p:attrNameLst>
                                          <p:attrName>ppt_y</p:attrName>
                                        </p:attrNameLst>
                                      </p:cBhvr>
                                      <p:tavLst>
                                        <p:tav tm="0" fmla="#ppt_y-sin(pi*$)/81">
                                          <p:val>
                                            <p:fltVal val="0"/>
                                          </p:val>
                                        </p:tav>
                                        <p:tav tm="100000">
                                          <p:val>
                                            <p:fltVal val="1"/>
                                          </p:val>
                                        </p:tav>
                                      </p:tavLst>
                                    </p:anim>
                                    <p:animScale>
                                      <p:cBhvr>
                                        <p:cTn id="157" dur="13">
                                          <p:stCondLst>
                                            <p:cond delay="325"/>
                                          </p:stCondLst>
                                        </p:cTn>
                                        <p:tgtEl>
                                          <p:spTgt spid="25"/>
                                        </p:tgtEl>
                                      </p:cBhvr>
                                      <p:to x="100000" y="60000"/>
                                    </p:animScale>
                                    <p:animScale>
                                      <p:cBhvr>
                                        <p:cTn id="158" dur="83" decel="50000">
                                          <p:stCondLst>
                                            <p:cond delay="338"/>
                                          </p:stCondLst>
                                        </p:cTn>
                                        <p:tgtEl>
                                          <p:spTgt spid="25"/>
                                        </p:tgtEl>
                                      </p:cBhvr>
                                      <p:to x="100000" y="100000"/>
                                    </p:animScale>
                                    <p:animScale>
                                      <p:cBhvr>
                                        <p:cTn id="159" dur="13">
                                          <p:stCondLst>
                                            <p:cond delay="656"/>
                                          </p:stCondLst>
                                        </p:cTn>
                                        <p:tgtEl>
                                          <p:spTgt spid="25"/>
                                        </p:tgtEl>
                                      </p:cBhvr>
                                      <p:to x="100000" y="80000"/>
                                    </p:animScale>
                                    <p:animScale>
                                      <p:cBhvr>
                                        <p:cTn id="160" dur="83" decel="50000">
                                          <p:stCondLst>
                                            <p:cond delay="669"/>
                                          </p:stCondLst>
                                        </p:cTn>
                                        <p:tgtEl>
                                          <p:spTgt spid="25"/>
                                        </p:tgtEl>
                                      </p:cBhvr>
                                      <p:to x="100000" y="100000"/>
                                    </p:animScale>
                                    <p:animScale>
                                      <p:cBhvr>
                                        <p:cTn id="161" dur="13">
                                          <p:stCondLst>
                                            <p:cond delay="821"/>
                                          </p:stCondLst>
                                        </p:cTn>
                                        <p:tgtEl>
                                          <p:spTgt spid="25"/>
                                        </p:tgtEl>
                                      </p:cBhvr>
                                      <p:to x="100000" y="90000"/>
                                    </p:animScale>
                                    <p:animScale>
                                      <p:cBhvr>
                                        <p:cTn id="162" dur="83" decel="50000">
                                          <p:stCondLst>
                                            <p:cond delay="834"/>
                                          </p:stCondLst>
                                        </p:cTn>
                                        <p:tgtEl>
                                          <p:spTgt spid="25"/>
                                        </p:tgtEl>
                                      </p:cBhvr>
                                      <p:to x="100000" y="100000"/>
                                    </p:animScale>
                                    <p:animScale>
                                      <p:cBhvr>
                                        <p:cTn id="163" dur="13">
                                          <p:stCondLst>
                                            <p:cond delay="904"/>
                                          </p:stCondLst>
                                        </p:cTn>
                                        <p:tgtEl>
                                          <p:spTgt spid="25"/>
                                        </p:tgtEl>
                                      </p:cBhvr>
                                      <p:to x="100000" y="95000"/>
                                    </p:animScale>
                                    <p:animScale>
                                      <p:cBhvr>
                                        <p:cTn id="164" dur="83" decel="50000">
                                          <p:stCondLst>
                                            <p:cond delay="917"/>
                                          </p:stCondLst>
                                        </p:cTn>
                                        <p:tgtEl>
                                          <p:spTgt spid="25"/>
                                        </p:tgtEl>
                                      </p:cBhvr>
                                      <p:to x="100000" y="100000"/>
                                    </p:animScale>
                                  </p:childTnLst>
                                </p:cTn>
                              </p:par>
                              <p:par>
                                <p:cTn id="165" presetID="26" presetClass="entr" presetSubtype="0" fill="hold" grpId="0" nodeType="withEffect">
                                  <p:stCondLst>
                                    <p:cond delay="0"/>
                                  </p:stCondLst>
                                  <p:childTnLst>
                                    <p:set>
                                      <p:cBhvr>
                                        <p:cTn id="166" dur="1" fill="hold">
                                          <p:stCondLst>
                                            <p:cond delay="0"/>
                                          </p:stCondLst>
                                        </p:cTn>
                                        <p:tgtEl>
                                          <p:spTgt spid="28"/>
                                        </p:tgtEl>
                                        <p:attrNameLst>
                                          <p:attrName>style.visibility</p:attrName>
                                        </p:attrNameLst>
                                      </p:cBhvr>
                                      <p:to>
                                        <p:strVal val="visible"/>
                                      </p:to>
                                    </p:set>
                                    <p:animEffect transition="in" filter="wipe(down)">
                                      <p:cBhvr>
                                        <p:cTn id="167" dur="290">
                                          <p:stCondLst>
                                            <p:cond delay="0"/>
                                          </p:stCondLst>
                                        </p:cTn>
                                        <p:tgtEl>
                                          <p:spTgt spid="28"/>
                                        </p:tgtEl>
                                      </p:cBhvr>
                                    </p:animEffect>
                                    <p:anim calcmode="lin" valueType="num">
                                      <p:cBhvr>
                                        <p:cTn id="168" dur="911"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169" dur="332"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170" dur="332" tmFilter="0, 0; 0.125,0.2665; 0.25,0.4; 0.375,0.465; 0.5,0.5;  0.625,0.535; 0.75,0.6; 0.875,0.7335; 1,1">
                                          <p:stCondLst>
                                            <p:cond delay="332"/>
                                          </p:stCondLst>
                                        </p:cTn>
                                        <p:tgtEl>
                                          <p:spTgt spid="28"/>
                                        </p:tgtEl>
                                        <p:attrNameLst>
                                          <p:attrName>ppt_y</p:attrName>
                                        </p:attrNameLst>
                                      </p:cBhvr>
                                      <p:tavLst>
                                        <p:tav tm="0" fmla="#ppt_y-sin(pi*$)/9">
                                          <p:val>
                                            <p:fltVal val="0"/>
                                          </p:val>
                                        </p:tav>
                                        <p:tav tm="100000">
                                          <p:val>
                                            <p:fltVal val="1"/>
                                          </p:val>
                                        </p:tav>
                                      </p:tavLst>
                                    </p:anim>
                                    <p:anim calcmode="lin" valueType="num">
                                      <p:cBhvr>
                                        <p:cTn id="171" dur="166" tmFilter="0, 0; 0.125,0.2665; 0.25,0.4; 0.375,0.465; 0.5,0.5;  0.625,0.535; 0.75,0.6; 0.875,0.7335; 1,1">
                                          <p:stCondLst>
                                            <p:cond delay="662"/>
                                          </p:stCondLst>
                                        </p:cTn>
                                        <p:tgtEl>
                                          <p:spTgt spid="28"/>
                                        </p:tgtEl>
                                        <p:attrNameLst>
                                          <p:attrName>ppt_y</p:attrName>
                                        </p:attrNameLst>
                                      </p:cBhvr>
                                      <p:tavLst>
                                        <p:tav tm="0" fmla="#ppt_y-sin(pi*$)/27">
                                          <p:val>
                                            <p:fltVal val="0"/>
                                          </p:val>
                                        </p:tav>
                                        <p:tav tm="100000">
                                          <p:val>
                                            <p:fltVal val="1"/>
                                          </p:val>
                                        </p:tav>
                                      </p:tavLst>
                                    </p:anim>
                                    <p:anim calcmode="lin" valueType="num">
                                      <p:cBhvr>
                                        <p:cTn id="172" dur="82" tmFilter="0, 0; 0.125,0.2665; 0.25,0.4; 0.375,0.465; 0.5,0.5;  0.625,0.535; 0.75,0.6; 0.875,0.7335; 1,1">
                                          <p:stCondLst>
                                            <p:cond delay="828"/>
                                          </p:stCondLst>
                                        </p:cTn>
                                        <p:tgtEl>
                                          <p:spTgt spid="28"/>
                                        </p:tgtEl>
                                        <p:attrNameLst>
                                          <p:attrName>ppt_y</p:attrName>
                                        </p:attrNameLst>
                                      </p:cBhvr>
                                      <p:tavLst>
                                        <p:tav tm="0" fmla="#ppt_y-sin(pi*$)/81">
                                          <p:val>
                                            <p:fltVal val="0"/>
                                          </p:val>
                                        </p:tav>
                                        <p:tav tm="100000">
                                          <p:val>
                                            <p:fltVal val="1"/>
                                          </p:val>
                                        </p:tav>
                                      </p:tavLst>
                                    </p:anim>
                                    <p:animScale>
                                      <p:cBhvr>
                                        <p:cTn id="173" dur="13">
                                          <p:stCondLst>
                                            <p:cond delay="325"/>
                                          </p:stCondLst>
                                        </p:cTn>
                                        <p:tgtEl>
                                          <p:spTgt spid="28"/>
                                        </p:tgtEl>
                                      </p:cBhvr>
                                      <p:to x="100000" y="60000"/>
                                    </p:animScale>
                                    <p:animScale>
                                      <p:cBhvr>
                                        <p:cTn id="174" dur="83" decel="50000">
                                          <p:stCondLst>
                                            <p:cond delay="338"/>
                                          </p:stCondLst>
                                        </p:cTn>
                                        <p:tgtEl>
                                          <p:spTgt spid="28"/>
                                        </p:tgtEl>
                                      </p:cBhvr>
                                      <p:to x="100000" y="100000"/>
                                    </p:animScale>
                                    <p:animScale>
                                      <p:cBhvr>
                                        <p:cTn id="175" dur="13">
                                          <p:stCondLst>
                                            <p:cond delay="656"/>
                                          </p:stCondLst>
                                        </p:cTn>
                                        <p:tgtEl>
                                          <p:spTgt spid="28"/>
                                        </p:tgtEl>
                                      </p:cBhvr>
                                      <p:to x="100000" y="80000"/>
                                    </p:animScale>
                                    <p:animScale>
                                      <p:cBhvr>
                                        <p:cTn id="176" dur="83" decel="50000">
                                          <p:stCondLst>
                                            <p:cond delay="669"/>
                                          </p:stCondLst>
                                        </p:cTn>
                                        <p:tgtEl>
                                          <p:spTgt spid="28"/>
                                        </p:tgtEl>
                                      </p:cBhvr>
                                      <p:to x="100000" y="100000"/>
                                    </p:animScale>
                                    <p:animScale>
                                      <p:cBhvr>
                                        <p:cTn id="177" dur="13">
                                          <p:stCondLst>
                                            <p:cond delay="821"/>
                                          </p:stCondLst>
                                        </p:cTn>
                                        <p:tgtEl>
                                          <p:spTgt spid="28"/>
                                        </p:tgtEl>
                                      </p:cBhvr>
                                      <p:to x="100000" y="90000"/>
                                    </p:animScale>
                                    <p:animScale>
                                      <p:cBhvr>
                                        <p:cTn id="178" dur="83" decel="50000">
                                          <p:stCondLst>
                                            <p:cond delay="834"/>
                                          </p:stCondLst>
                                        </p:cTn>
                                        <p:tgtEl>
                                          <p:spTgt spid="28"/>
                                        </p:tgtEl>
                                      </p:cBhvr>
                                      <p:to x="100000" y="100000"/>
                                    </p:animScale>
                                    <p:animScale>
                                      <p:cBhvr>
                                        <p:cTn id="179" dur="13">
                                          <p:stCondLst>
                                            <p:cond delay="904"/>
                                          </p:stCondLst>
                                        </p:cTn>
                                        <p:tgtEl>
                                          <p:spTgt spid="28"/>
                                        </p:tgtEl>
                                      </p:cBhvr>
                                      <p:to x="100000" y="95000"/>
                                    </p:animScale>
                                    <p:animScale>
                                      <p:cBhvr>
                                        <p:cTn id="180" dur="83" decel="50000">
                                          <p:stCondLst>
                                            <p:cond delay="917"/>
                                          </p:stCondLst>
                                        </p:cTn>
                                        <p:tgtEl>
                                          <p:spTgt spid="28"/>
                                        </p:tgtEl>
                                      </p:cBhvr>
                                      <p:to x="100000" y="100000"/>
                                    </p:animScale>
                                  </p:childTnLst>
                                </p:cTn>
                              </p:par>
                              <p:par>
                                <p:cTn id="181" presetID="26" presetClass="entr" presetSubtype="0" fill="hold" grpId="0" nodeType="withEffect">
                                  <p:stCondLst>
                                    <p:cond delay="0"/>
                                  </p:stCondLst>
                                  <p:childTnLst>
                                    <p:set>
                                      <p:cBhvr>
                                        <p:cTn id="182" dur="1" fill="hold">
                                          <p:stCondLst>
                                            <p:cond delay="0"/>
                                          </p:stCondLst>
                                        </p:cTn>
                                        <p:tgtEl>
                                          <p:spTgt spid="40"/>
                                        </p:tgtEl>
                                        <p:attrNameLst>
                                          <p:attrName>style.visibility</p:attrName>
                                        </p:attrNameLst>
                                      </p:cBhvr>
                                      <p:to>
                                        <p:strVal val="visible"/>
                                      </p:to>
                                    </p:set>
                                    <p:animEffect transition="in" filter="wipe(down)">
                                      <p:cBhvr>
                                        <p:cTn id="183" dur="290">
                                          <p:stCondLst>
                                            <p:cond delay="0"/>
                                          </p:stCondLst>
                                        </p:cTn>
                                        <p:tgtEl>
                                          <p:spTgt spid="40"/>
                                        </p:tgtEl>
                                      </p:cBhvr>
                                    </p:animEffect>
                                    <p:anim calcmode="lin" valueType="num">
                                      <p:cBhvr>
                                        <p:cTn id="184" dur="911" tmFilter="0,0; 0.14,0.36; 0.43,0.73; 0.71,0.91; 1.0,1.0">
                                          <p:stCondLst>
                                            <p:cond delay="0"/>
                                          </p:stCondLst>
                                        </p:cTn>
                                        <p:tgtEl>
                                          <p:spTgt spid="40"/>
                                        </p:tgtEl>
                                        <p:attrNameLst>
                                          <p:attrName>ppt_x</p:attrName>
                                        </p:attrNameLst>
                                      </p:cBhvr>
                                      <p:tavLst>
                                        <p:tav tm="0">
                                          <p:val>
                                            <p:strVal val="#ppt_x-0.25"/>
                                          </p:val>
                                        </p:tav>
                                        <p:tav tm="100000">
                                          <p:val>
                                            <p:strVal val="#ppt_x"/>
                                          </p:val>
                                        </p:tav>
                                      </p:tavLst>
                                    </p:anim>
                                    <p:anim calcmode="lin" valueType="num">
                                      <p:cBhvr>
                                        <p:cTn id="185" dur="332" tmFilter="0.0,0.0; 0.25,0.07; 0.50,0.2; 0.75,0.467; 1.0,1.0">
                                          <p:stCondLst>
                                            <p:cond delay="0"/>
                                          </p:stCondLst>
                                        </p:cTn>
                                        <p:tgtEl>
                                          <p:spTgt spid="40"/>
                                        </p:tgtEl>
                                        <p:attrNameLst>
                                          <p:attrName>ppt_y</p:attrName>
                                        </p:attrNameLst>
                                      </p:cBhvr>
                                      <p:tavLst>
                                        <p:tav tm="0" fmla="#ppt_y-sin(pi*$)/3">
                                          <p:val>
                                            <p:fltVal val="0.5"/>
                                          </p:val>
                                        </p:tav>
                                        <p:tav tm="100000">
                                          <p:val>
                                            <p:fltVal val="1"/>
                                          </p:val>
                                        </p:tav>
                                      </p:tavLst>
                                    </p:anim>
                                    <p:anim calcmode="lin" valueType="num">
                                      <p:cBhvr>
                                        <p:cTn id="186" dur="332" tmFilter="0, 0; 0.125,0.2665; 0.25,0.4; 0.375,0.465; 0.5,0.5;  0.625,0.535; 0.75,0.6; 0.875,0.7335; 1,1">
                                          <p:stCondLst>
                                            <p:cond delay="332"/>
                                          </p:stCondLst>
                                        </p:cTn>
                                        <p:tgtEl>
                                          <p:spTgt spid="40"/>
                                        </p:tgtEl>
                                        <p:attrNameLst>
                                          <p:attrName>ppt_y</p:attrName>
                                        </p:attrNameLst>
                                      </p:cBhvr>
                                      <p:tavLst>
                                        <p:tav tm="0" fmla="#ppt_y-sin(pi*$)/9">
                                          <p:val>
                                            <p:fltVal val="0"/>
                                          </p:val>
                                        </p:tav>
                                        <p:tav tm="100000">
                                          <p:val>
                                            <p:fltVal val="1"/>
                                          </p:val>
                                        </p:tav>
                                      </p:tavLst>
                                    </p:anim>
                                    <p:anim calcmode="lin" valueType="num">
                                      <p:cBhvr>
                                        <p:cTn id="187" dur="166" tmFilter="0, 0; 0.125,0.2665; 0.25,0.4; 0.375,0.465; 0.5,0.5;  0.625,0.535; 0.75,0.6; 0.875,0.7335; 1,1">
                                          <p:stCondLst>
                                            <p:cond delay="662"/>
                                          </p:stCondLst>
                                        </p:cTn>
                                        <p:tgtEl>
                                          <p:spTgt spid="40"/>
                                        </p:tgtEl>
                                        <p:attrNameLst>
                                          <p:attrName>ppt_y</p:attrName>
                                        </p:attrNameLst>
                                      </p:cBhvr>
                                      <p:tavLst>
                                        <p:tav tm="0" fmla="#ppt_y-sin(pi*$)/27">
                                          <p:val>
                                            <p:fltVal val="0"/>
                                          </p:val>
                                        </p:tav>
                                        <p:tav tm="100000">
                                          <p:val>
                                            <p:fltVal val="1"/>
                                          </p:val>
                                        </p:tav>
                                      </p:tavLst>
                                    </p:anim>
                                    <p:anim calcmode="lin" valueType="num">
                                      <p:cBhvr>
                                        <p:cTn id="188" dur="82" tmFilter="0, 0; 0.125,0.2665; 0.25,0.4; 0.375,0.465; 0.5,0.5;  0.625,0.535; 0.75,0.6; 0.875,0.7335; 1,1">
                                          <p:stCondLst>
                                            <p:cond delay="828"/>
                                          </p:stCondLst>
                                        </p:cTn>
                                        <p:tgtEl>
                                          <p:spTgt spid="40"/>
                                        </p:tgtEl>
                                        <p:attrNameLst>
                                          <p:attrName>ppt_y</p:attrName>
                                        </p:attrNameLst>
                                      </p:cBhvr>
                                      <p:tavLst>
                                        <p:tav tm="0" fmla="#ppt_y-sin(pi*$)/81">
                                          <p:val>
                                            <p:fltVal val="0"/>
                                          </p:val>
                                        </p:tav>
                                        <p:tav tm="100000">
                                          <p:val>
                                            <p:fltVal val="1"/>
                                          </p:val>
                                        </p:tav>
                                      </p:tavLst>
                                    </p:anim>
                                    <p:animScale>
                                      <p:cBhvr>
                                        <p:cTn id="189" dur="13">
                                          <p:stCondLst>
                                            <p:cond delay="325"/>
                                          </p:stCondLst>
                                        </p:cTn>
                                        <p:tgtEl>
                                          <p:spTgt spid="40"/>
                                        </p:tgtEl>
                                      </p:cBhvr>
                                      <p:to x="100000" y="60000"/>
                                    </p:animScale>
                                    <p:animScale>
                                      <p:cBhvr>
                                        <p:cTn id="190" dur="83" decel="50000">
                                          <p:stCondLst>
                                            <p:cond delay="338"/>
                                          </p:stCondLst>
                                        </p:cTn>
                                        <p:tgtEl>
                                          <p:spTgt spid="40"/>
                                        </p:tgtEl>
                                      </p:cBhvr>
                                      <p:to x="100000" y="100000"/>
                                    </p:animScale>
                                    <p:animScale>
                                      <p:cBhvr>
                                        <p:cTn id="191" dur="13">
                                          <p:stCondLst>
                                            <p:cond delay="656"/>
                                          </p:stCondLst>
                                        </p:cTn>
                                        <p:tgtEl>
                                          <p:spTgt spid="40"/>
                                        </p:tgtEl>
                                      </p:cBhvr>
                                      <p:to x="100000" y="80000"/>
                                    </p:animScale>
                                    <p:animScale>
                                      <p:cBhvr>
                                        <p:cTn id="192" dur="83" decel="50000">
                                          <p:stCondLst>
                                            <p:cond delay="669"/>
                                          </p:stCondLst>
                                        </p:cTn>
                                        <p:tgtEl>
                                          <p:spTgt spid="40"/>
                                        </p:tgtEl>
                                      </p:cBhvr>
                                      <p:to x="100000" y="100000"/>
                                    </p:animScale>
                                    <p:animScale>
                                      <p:cBhvr>
                                        <p:cTn id="193" dur="13">
                                          <p:stCondLst>
                                            <p:cond delay="821"/>
                                          </p:stCondLst>
                                        </p:cTn>
                                        <p:tgtEl>
                                          <p:spTgt spid="40"/>
                                        </p:tgtEl>
                                      </p:cBhvr>
                                      <p:to x="100000" y="90000"/>
                                    </p:animScale>
                                    <p:animScale>
                                      <p:cBhvr>
                                        <p:cTn id="194" dur="83" decel="50000">
                                          <p:stCondLst>
                                            <p:cond delay="834"/>
                                          </p:stCondLst>
                                        </p:cTn>
                                        <p:tgtEl>
                                          <p:spTgt spid="40"/>
                                        </p:tgtEl>
                                      </p:cBhvr>
                                      <p:to x="100000" y="100000"/>
                                    </p:animScale>
                                    <p:animScale>
                                      <p:cBhvr>
                                        <p:cTn id="195" dur="13">
                                          <p:stCondLst>
                                            <p:cond delay="904"/>
                                          </p:stCondLst>
                                        </p:cTn>
                                        <p:tgtEl>
                                          <p:spTgt spid="40"/>
                                        </p:tgtEl>
                                      </p:cBhvr>
                                      <p:to x="100000" y="95000"/>
                                    </p:animScale>
                                    <p:animScale>
                                      <p:cBhvr>
                                        <p:cTn id="196" dur="83" decel="50000">
                                          <p:stCondLst>
                                            <p:cond delay="917"/>
                                          </p:stCondLst>
                                        </p:cTn>
                                        <p:tgtEl>
                                          <p:spTgt spid="40"/>
                                        </p:tgtEl>
                                      </p:cBhvr>
                                      <p:to x="100000" y="100000"/>
                                    </p:animScale>
                                  </p:childTnLst>
                                </p:cTn>
                              </p:par>
                              <p:par>
                                <p:cTn id="197" presetID="26" presetClass="entr" presetSubtype="0" fill="hold" grpId="0" nodeType="withEffect">
                                  <p:stCondLst>
                                    <p:cond delay="0"/>
                                  </p:stCondLst>
                                  <p:childTnLst>
                                    <p:set>
                                      <p:cBhvr>
                                        <p:cTn id="198" dur="1" fill="hold">
                                          <p:stCondLst>
                                            <p:cond delay="0"/>
                                          </p:stCondLst>
                                        </p:cTn>
                                        <p:tgtEl>
                                          <p:spTgt spid="30"/>
                                        </p:tgtEl>
                                        <p:attrNameLst>
                                          <p:attrName>style.visibility</p:attrName>
                                        </p:attrNameLst>
                                      </p:cBhvr>
                                      <p:to>
                                        <p:strVal val="visible"/>
                                      </p:to>
                                    </p:set>
                                    <p:animEffect transition="in" filter="wipe(down)">
                                      <p:cBhvr>
                                        <p:cTn id="199" dur="290">
                                          <p:stCondLst>
                                            <p:cond delay="0"/>
                                          </p:stCondLst>
                                        </p:cTn>
                                        <p:tgtEl>
                                          <p:spTgt spid="30"/>
                                        </p:tgtEl>
                                      </p:cBhvr>
                                    </p:animEffect>
                                    <p:anim calcmode="lin" valueType="num">
                                      <p:cBhvr>
                                        <p:cTn id="200" dur="911"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201" dur="332"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202" dur="332" tmFilter="0, 0; 0.125,0.2665; 0.25,0.4; 0.375,0.465; 0.5,0.5;  0.625,0.535; 0.75,0.6; 0.875,0.7335; 1,1">
                                          <p:stCondLst>
                                            <p:cond delay="332"/>
                                          </p:stCondLst>
                                        </p:cTn>
                                        <p:tgtEl>
                                          <p:spTgt spid="30"/>
                                        </p:tgtEl>
                                        <p:attrNameLst>
                                          <p:attrName>ppt_y</p:attrName>
                                        </p:attrNameLst>
                                      </p:cBhvr>
                                      <p:tavLst>
                                        <p:tav tm="0" fmla="#ppt_y-sin(pi*$)/9">
                                          <p:val>
                                            <p:fltVal val="0"/>
                                          </p:val>
                                        </p:tav>
                                        <p:tav tm="100000">
                                          <p:val>
                                            <p:fltVal val="1"/>
                                          </p:val>
                                        </p:tav>
                                      </p:tavLst>
                                    </p:anim>
                                    <p:anim calcmode="lin" valueType="num">
                                      <p:cBhvr>
                                        <p:cTn id="203" dur="166" tmFilter="0, 0; 0.125,0.2665; 0.25,0.4; 0.375,0.465; 0.5,0.5;  0.625,0.535; 0.75,0.6; 0.875,0.7335; 1,1">
                                          <p:stCondLst>
                                            <p:cond delay="662"/>
                                          </p:stCondLst>
                                        </p:cTn>
                                        <p:tgtEl>
                                          <p:spTgt spid="30"/>
                                        </p:tgtEl>
                                        <p:attrNameLst>
                                          <p:attrName>ppt_y</p:attrName>
                                        </p:attrNameLst>
                                      </p:cBhvr>
                                      <p:tavLst>
                                        <p:tav tm="0" fmla="#ppt_y-sin(pi*$)/27">
                                          <p:val>
                                            <p:fltVal val="0"/>
                                          </p:val>
                                        </p:tav>
                                        <p:tav tm="100000">
                                          <p:val>
                                            <p:fltVal val="1"/>
                                          </p:val>
                                        </p:tav>
                                      </p:tavLst>
                                    </p:anim>
                                    <p:anim calcmode="lin" valueType="num">
                                      <p:cBhvr>
                                        <p:cTn id="204" dur="82" tmFilter="0, 0; 0.125,0.2665; 0.25,0.4; 0.375,0.465; 0.5,0.5;  0.625,0.535; 0.75,0.6; 0.875,0.7335; 1,1">
                                          <p:stCondLst>
                                            <p:cond delay="828"/>
                                          </p:stCondLst>
                                        </p:cTn>
                                        <p:tgtEl>
                                          <p:spTgt spid="30"/>
                                        </p:tgtEl>
                                        <p:attrNameLst>
                                          <p:attrName>ppt_y</p:attrName>
                                        </p:attrNameLst>
                                      </p:cBhvr>
                                      <p:tavLst>
                                        <p:tav tm="0" fmla="#ppt_y-sin(pi*$)/81">
                                          <p:val>
                                            <p:fltVal val="0"/>
                                          </p:val>
                                        </p:tav>
                                        <p:tav tm="100000">
                                          <p:val>
                                            <p:fltVal val="1"/>
                                          </p:val>
                                        </p:tav>
                                      </p:tavLst>
                                    </p:anim>
                                    <p:animScale>
                                      <p:cBhvr>
                                        <p:cTn id="205" dur="13">
                                          <p:stCondLst>
                                            <p:cond delay="325"/>
                                          </p:stCondLst>
                                        </p:cTn>
                                        <p:tgtEl>
                                          <p:spTgt spid="30"/>
                                        </p:tgtEl>
                                      </p:cBhvr>
                                      <p:to x="100000" y="60000"/>
                                    </p:animScale>
                                    <p:animScale>
                                      <p:cBhvr>
                                        <p:cTn id="206" dur="83" decel="50000">
                                          <p:stCondLst>
                                            <p:cond delay="338"/>
                                          </p:stCondLst>
                                        </p:cTn>
                                        <p:tgtEl>
                                          <p:spTgt spid="30"/>
                                        </p:tgtEl>
                                      </p:cBhvr>
                                      <p:to x="100000" y="100000"/>
                                    </p:animScale>
                                    <p:animScale>
                                      <p:cBhvr>
                                        <p:cTn id="207" dur="13">
                                          <p:stCondLst>
                                            <p:cond delay="656"/>
                                          </p:stCondLst>
                                        </p:cTn>
                                        <p:tgtEl>
                                          <p:spTgt spid="30"/>
                                        </p:tgtEl>
                                      </p:cBhvr>
                                      <p:to x="100000" y="80000"/>
                                    </p:animScale>
                                    <p:animScale>
                                      <p:cBhvr>
                                        <p:cTn id="208" dur="83" decel="50000">
                                          <p:stCondLst>
                                            <p:cond delay="669"/>
                                          </p:stCondLst>
                                        </p:cTn>
                                        <p:tgtEl>
                                          <p:spTgt spid="30"/>
                                        </p:tgtEl>
                                      </p:cBhvr>
                                      <p:to x="100000" y="100000"/>
                                    </p:animScale>
                                    <p:animScale>
                                      <p:cBhvr>
                                        <p:cTn id="209" dur="13">
                                          <p:stCondLst>
                                            <p:cond delay="821"/>
                                          </p:stCondLst>
                                        </p:cTn>
                                        <p:tgtEl>
                                          <p:spTgt spid="30"/>
                                        </p:tgtEl>
                                      </p:cBhvr>
                                      <p:to x="100000" y="90000"/>
                                    </p:animScale>
                                    <p:animScale>
                                      <p:cBhvr>
                                        <p:cTn id="210" dur="83" decel="50000">
                                          <p:stCondLst>
                                            <p:cond delay="834"/>
                                          </p:stCondLst>
                                        </p:cTn>
                                        <p:tgtEl>
                                          <p:spTgt spid="30"/>
                                        </p:tgtEl>
                                      </p:cBhvr>
                                      <p:to x="100000" y="100000"/>
                                    </p:animScale>
                                    <p:animScale>
                                      <p:cBhvr>
                                        <p:cTn id="211" dur="13">
                                          <p:stCondLst>
                                            <p:cond delay="904"/>
                                          </p:stCondLst>
                                        </p:cTn>
                                        <p:tgtEl>
                                          <p:spTgt spid="30"/>
                                        </p:tgtEl>
                                      </p:cBhvr>
                                      <p:to x="100000" y="95000"/>
                                    </p:animScale>
                                    <p:animScale>
                                      <p:cBhvr>
                                        <p:cTn id="212" dur="83" decel="50000">
                                          <p:stCondLst>
                                            <p:cond delay="917"/>
                                          </p:stCondLst>
                                        </p:cTn>
                                        <p:tgtEl>
                                          <p:spTgt spid="30"/>
                                        </p:tgtEl>
                                      </p:cBhvr>
                                      <p:to x="100000" y="100000"/>
                                    </p:animScale>
                                  </p:childTnLst>
                                </p:cTn>
                              </p:par>
                            </p:childTnLst>
                          </p:cTn>
                        </p:par>
                        <p:par>
                          <p:cTn id="213" fill="hold">
                            <p:stCondLst>
                              <p:cond delay="4400"/>
                            </p:stCondLst>
                            <p:childTnLst>
                              <p:par>
                                <p:cTn id="214" presetID="1" presetClass="entr" presetSubtype="0" fill="hold" grpId="0" nodeType="afterEffect">
                                  <p:stCondLst>
                                    <p:cond delay="0"/>
                                  </p:stCondLst>
                                  <p:childTnLst>
                                    <p:set>
                                      <p:cBhvr>
                                        <p:cTn id="215" dur="1" fill="hold">
                                          <p:stCondLst>
                                            <p:cond delay="0"/>
                                          </p:stCondLst>
                                        </p:cTn>
                                        <p:tgtEl>
                                          <p:spTgt spid="41"/>
                                        </p:tgtEl>
                                        <p:attrNameLst>
                                          <p:attrName>style.visibility</p:attrName>
                                        </p:attrNameLst>
                                      </p:cBhvr>
                                      <p:to>
                                        <p:strVal val="visible"/>
                                      </p:to>
                                    </p:set>
                                  </p:childTnLst>
                                </p:cTn>
                              </p:par>
                              <p:par>
                                <p:cTn id="216" presetID="35" presetClass="path" presetSubtype="0" accel="50000" decel="50000" fill="hold" grpId="1" nodeType="withEffect">
                                  <p:stCondLst>
                                    <p:cond delay="0"/>
                                  </p:stCondLst>
                                  <p:childTnLst>
                                    <p:animMotion origin="layout" path="M -3.56836E-6 -3.7037E-7 L 0.36686 0.15278 " pathEditMode="relative" rAng="0" ptsTypes="AA">
                                      <p:cBhvr>
                                        <p:cTn id="217" dur="500" spd="-99900" fill="hold"/>
                                        <p:tgtEl>
                                          <p:spTgt spid="41"/>
                                        </p:tgtEl>
                                        <p:attrNameLst>
                                          <p:attrName>ppt_x,ppt_y</p:attrName>
                                        </p:attrNameLst>
                                      </p:cBhvr>
                                      <p:rCtr x="18343" y="7639"/>
                                    </p:animMotion>
                                  </p:childTnLst>
                                </p:cTn>
                              </p:par>
                              <p:par>
                                <p:cTn id="218" presetID="1" presetClass="entr" presetSubtype="0" fill="hold" grpId="0" nodeType="withEffect">
                                  <p:stCondLst>
                                    <p:cond delay="0"/>
                                  </p:stCondLst>
                                  <p:childTnLst>
                                    <p:set>
                                      <p:cBhvr>
                                        <p:cTn id="219" dur="1" fill="hold">
                                          <p:stCondLst>
                                            <p:cond delay="0"/>
                                          </p:stCondLst>
                                        </p:cTn>
                                        <p:tgtEl>
                                          <p:spTgt spid="42"/>
                                        </p:tgtEl>
                                        <p:attrNameLst>
                                          <p:attrName>style.visibility</p:attrName>
                                        </p:attrNameLst>
                                      </p:cBhvr>
                                      <p:to>
                                        <p:strVal val="visible"/>
                                      </p:to>
                                    </p:set>
                                  </p:childTnLst>
                                </p:cTn>
                              </p:par>
                              <p:par>
                                <p:cTn id="220" presetID="35" presetClass="path" presetSubtype="0" accel="50000" decel="50000" fill="hold" grpId="1" nodeType="withEffect">
                                  <p:stCondLst>
                                    <p:cond delay="0"/>
                                  </p:stCondLst>
                                  <p:childTnLst>
                                    <p:animMotion origin="layout" path="M 7.85742E-7 -3.33333E-6 L -0.39495 -0.11018 " pathEditMode="relative" rAng="0" ptsTypes="AA">
                                      <p:cBhvr>
                                        <p:cTn id="221" dur="500" spd="-99900" fill="hold"/>
                                        <p:tgtEl>
                                          <p:spTgt spid="42"/>
                                        </p:tgtEl>
                                        <p:attrNameLst>
                                          <p:attrName>ppt_x,ppt_y</p:attrName>
                                        </p:attrNameLst>
                                      </p:cBhvr>
                                      <p:rCtr x="-19748" y="-5509"/>
                                    </p:animMotion>
                                  </p:childTnLst>
                                </p:cTn>
                              </p:par>
                            </p:childTnLst>
                          </p:cTn>
                        </p:par>
                        <p:par>
                          <p:cTn id="222" fill="hold">
                            <p:stCondLst>
                              <p:cond delay="4900"/>
                            </p:stCondLst>
                            <p:childTnLst>
                              <p:par>
                                <p:cTn id="223" presetID="18" presetClass="entr" presetSubtype="3" fill="hold" grpId="0" nodeType="afterEffect">
                                  <p:stCondLst>
                                    <p:cond delay="0"/>
                                  </p:stCondLst>
                                  <p:childTnLst>
                                    <p:set>
                                      <p:cBhvr>
                                        <p:cTn id="224" dur="1" fill="hold">
                                          <p:stCondLst>
                                            <p:cond delay="0"/>
                                          </p:stCondLst>
                                        </p:cTn>
                                        <p:tgtEl>
                                          <p:spTgt spid="43"/>
                                        </p:tgtEl>
                                        <p:attrNameLst>
                                          <p:attrName>style.visibility</p:attrName>
                                        </p:attrNameLst>
                                      </p:cBhvr>
                                      <p:to>
                                        <p:strVal val="visible"/>
                                      </p:to>
                                    </p:set>
                                    <p:animEffect transition="in" filter="strips(upRight)">
                                      <p:cBhvr>
                                        <p:cTn id="22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p:bldP spid="27" grpId="0"/>
      <p:bldP spid="28" grpId="0"/>
      <p:bldP spid="29" grpId="0" animBg="1"/>
      <p:bldP spid="30" grpId="0" animBg="1"/>
      <p:bldP spid="31" grpId="0" animBg="1"/>
      <p:bldP spid="38" grpId="0"/>
      <p:bldP spid="39" grpId="0"/>
      <p:bldP spid="40" grpId="0"/>
      <p:bldP spid="41" grpId="0" animBg="1"/>
      <p:bldP spid="41" grpId="1" animBg="1"/>
      <p:bldP spid="42" grpId="0" animBg="1"/>
      <p:bldP spid="42" grpId="1" animBg="1"/>
      <p:bldP spid="4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7640052" y="2109845"/>
            <a:ext cx="3555835" cy="816633"/>
          </a:xfrm>
          <a:prstGeom prst="rect">
            <a:avLst/>
          </a:prstGeom>
        </p:spPr>
        <p:txBody>
          <a:bodyPr wrap="square" lIns="121908" tIns="60954" rIns="121908" bIns="60954">
            <a:spAutoFit/>
          </a:bodyPr>
          <a:lstStyle/>
          <a:p>
            <a:pPr>
              <a:lnSpc>
                <a:spcPct val="130000"/>
              </a:lnSpc>
            </a:pPr>
            <a:r>
              <a:rPr lang="zh-CN" altLang="en-US" sz="1300" dirty="0">
                <a:solidFill>
                  <a:prstClr val="white">
                    <a:lumMod val="65000"/>
                  </a:prstClr>
                </a:solidFill>
                <a:latin typeface="微软雅黑"/>
                <a:ea typeface="微软雅黑"/>
                <a:cs typeface="+mn-ea"/>
              </a:rPr>
              <a:t>在此输入您的标题</a:t>
            </a:r>
            <a:endParaRPr lang="en-US" altLang="zh-CN" sz="1300" dirty="0">
              <a:solidFill>
                <a:prstClr val="white">
                  <a:lumMod val="65000"/>
                </a:prstClr>
              </a:solidFill>
              <a:latin typeface="微软雅黑"/>
              <a:ea typeface="微软雅黑"/>
              <a:cs typeface="+mn-ea"/>
            </a:endParaRPr>
          </a:p>
          <a:p>
            <a:pPr>
              <a:lnSpc>
                <a:spcPct val="130000"/>
              </a:lnSpc>
            </a:pPr>
            <a:r>
              <a:rPr lang="zh-CN" altLang="en-US" sz="1100" dirty="0">
                <a:solidFill>
                  <a:prstClr val="white">
                    <a:lumMod val="65000"/>
                  </a:prstClr>
                </a:solidFill>
                <a:latin typeface="微软雅黑"/>
                <a:ea typeface="微软雅黑"/>
                <a:cs typeface="+mn-ea"/>
              </a:rPr>
              <a:t>在此输入您的文字，在此输入您的文字，在此输入您的文字在此输入您的文字，在此输入您的文字</a:t>
            </a:r>
          </a:p>
        </p:txBody>
      </p:sp>
      <p:sp>
        <p:nvSpPr>
          <p:cNvPr id="47" name="矩形 46"/>
          <p:cNvSpPr/>
          <p:nvPr/>
        </p:nvSpPr>
        <p:spPr>
          <a:xfrm>
            <a:off x="576461" y="2035200"/>
            <a:ext cx="1174489" cy="738652"/>
          </a:xfrm>
          <a:prstGeom prst="rect">
            <a:avLst/>
          </a:prstGeom>
        </p:spPr>
        <p:txBody>
          <a:bodyPr wrap="none" lIns="121908" tIns="60954" rIns="121908" bIns="60954">
            <a:spAutoFit/>
          </a:bodyPr>
          <a:lstStyle/>
          <a:p>
            <a:pPr algn="ctr"/>
            <a:r>
              <a:rPr lang="en-US" altLang="zh-CN" sz="4000" dirty="0">
                <a:solidFill>
                  <a:srgbClr val="4F91A0"/>
                </a:solidFill>
                <a:latin typeface="Akzidenz-Grotesk BQ Condensed" pitchFamily="50" charset="0"/>
                <a:ea typeface="微软雅黑"/>
                <a:cs typeface="+mn-ea"/>
              </a:rPr>
              <a:t>40%</a:t>
            </a:r>
          </a:p>
        </p:txBody>
      </p:sp>
      <p:sp>
        <p:nvSpPr>
          <p:cNvPr id="48" name="矩形 47"/>
          <p:cNvSpPr/>
          <p:nvPr/>
        </p:nvSpPr>
        <p:spPr>
          <a:xfrm>
            <a:off x="6449264" y="2042195"/>
            <a:ext cx="1477496" cy="938706"/>
          </a:xfrm>
          <a:prstGeom prst="rect">
            <a:avLst/>
          </a:prstGeom>
        </p:spPr>
        <p:txBody>
          <a:bodyPr wrap="none" lIns="121908" tIns="60954" rIns="121908" bIns="60954" anchor="ctr">
            <a:spAutoFit/>
          </a:bodyPr>
          <a:lstStyle/>
          <a:p>
            <a:pPr algn="ctr"/>
            <a:r>
              <a:rPr lang="en-US" altLang="zh-CN" sz="5300" dirty="0">
                <a:solidFill>
                  <a:srgbClr val="4F91A0"/>
                </a:solidFill>
                <a:latin typeface="Akzidenz-Grotesk BQ Condensed" pitchFamily="50" charset="0"/>
                <a:ea typeface="微软雅黑"/>
                <a:cs typeface="+mn-ea"/>
              </a:rPr>
              <a:t>40%</a:t>
            </a:r>
          </a:p>
        </p:txBody>
      </p:sp>
      <p:sp>
        <p:nvSpPr>
          <p:cNvPr id="49" name="矩形 48"/>
          <p:cNvSpPr/>
          <p:nvPr/>
        </p:nvSpPr>
        <p:spPr>
          <a:xfrm>
            <a:off x="7640052" y="3223947"/>
            <a:ext cx="3555835" cy="816633"/>
          </a:xfrm>
          <a:prstGeom prst="rect">
            <a:avLst/>
          </a:prstGeom>
        </p:spPr>
        <p:txBody>
          <a:bodyPr wrap="square" lIns="121908" tIns="60954" rIns="121908" bIns="60954">
            <a:spAutoFit/>
          </a:bodyPr>
          <a:lstStyle/>
          <a:p>
            <a:pPr>
              <a:lnSpc>
                <a:spcPct val="130000"/>
              </a:lnSpc>
            </a:pPr>
            <a:r>
              <a:rPr lang="zh-CN" altLang="en-US" sz="1300" dirty="0">
                <a:solidFill>
                  <a:prstClr val="white">
                    <a:lumMod val="65000"/>
                  </a:prstClr>
                </a:solidFill>
                <a:latin typeface="微软雅黑"/>
                <a:ea typeface="微软雅黑"/>
                <a:cs typeface="+mn-ea"/>
              </a:rPr>
              <a:t>在此输入您的标题</a:t>
            </a:r>
            <a:endParaRPr lang="en-US" altLang="zh-CN" sz="1300" dirty="0">
              <a:solidFill>
                <a:prstClr val="white">
                  <a:lumMod val="65000"/>
                </a:prstClr>
              </a:solidFill>
              <a:latin typeface="微软雅黑"/>
              <a:ea typeface="微软雅黑"/>
              <a:cs typeface="+mn-ea"/>
            </a:endParaRPr>
          </a:p>
          <a:p>
            <a:pPr>
              <a:lnSpc>
                <a:spcPct val="130000"/>
              </a:lnSpc>
            </a:pPr>
            <a:r>
              <a:rPr lang="zh-CN" altLang="en-US" sz="1100" dirty="0">
                <a:solidFill>
                  <a:prstClr val="white">
                    <a:lumMod val="65000"/>
                  </a:prstClr>
                </a:solidFill>
                <a:latin typeface="微软雅黑"/>
                <a:ea typeface="微软雅黑"/>
                <a:cs typeface="+mn-ea"/>
              </a:rPr>
              <a:t>在此输入您的文字，在此输入您的文字，在此输入您的文字在此输入您的文字，在此输入您的文字</a:t>
            </a:r>
          </a:p>
        </p:txBody>
      </p:sp>
      <p:sp>
        <p:nvSpPr>
          <p:cNvPr id="50" name="矩形 49"/>
          <p:cNvSpPr/>
          <p:nvPr/>
        </p:nvSpPr>
        <p:spPr>
          <a:xfrm>
            <a:off x="7640052" y="4338050"/>
            <a:ext cx="3555835" cy="816633"/>
          </a:xfrm>
          <a:prstGeom prst="rect">
            <a:avLst/>
          </a:prstGeom>
        </p:spPr>
        <p:txBody>
          <a:bodyPr wrap="square" lIns="121908" tIns="60954" rIns="121908" bIns="60954">
            <a:spAutoFit/>
          </a:bodyPr>
          <a:lstStyle/>
          <a:p>
            <a:pPr>
              <a:lnSpc>
                <a:spcPct val="130000"/>
              </a:lnSpc>
            </a:pPr>
            <a:r>
              <a:rPr lang="zh-CN" altLang="en-US" sz="1300" dirty="0">
                <a:solidFill>
                  <a:prstClr val="white">
                    <a:lumMod val="65000"/>
                  </a:prstClr>
                </a:solidFill>
                <a:latin typeface="微软雅黑"/>
                <a:ea typeface="微软雅黑"/>
                <a:cs typeface="+mn-ea"/>
              </a:rPr>
              <a:t>在此输入您的标题</a:t>
            </a:r>
            <a:endParaRPr lang="en-US" altLang="zh-CN" sz="1300" dirty="0">
              <a:solidFill>
                <a:prstClr val="white">
                  <a:lumMod val="65000"/>
                </a:prstClr>
              </a:solidFill>
              <a:latin typeface="微软雅黑"/>
              <a:ea typeface="微软雅黑"/>
              <a:cs typeface="+mn-ea"/>
            </a:endParaRPr>
          </a:p>
          <a:p>
            <a:pPr>
              <a:lnSpc>
                <a:spcPct val="130000"/>
              </a:lnSpc>
            </a:pPr>
            <a:r>
              <a:rPr lang="zh-CN" altLang="en-US" sz="1100" dirty="0">
                <a:solidFill>
                  <a:prstClr val="white">
                    <a:lumMod val="65000"/>
                  </a:prstClr>
                </a:solidFill>
                <a:latin typeface="微软雅黑"/>
                <a:ea typeface="微软雅黑"/>
                <a:cs typeface="+mn-ea"/>
              </a:rPr>
              <a:t>在此输入您的文字，在此输入您的文字，在此输入您的文字在此输入您的文字，在此输入您的文字</a:t>
            </a:r>
          </a:p>
        </p:txBody>
      </p:sp>
      <p:sp>
        <p:nvSpPr>
          <p:cNvPr id="51" name="矩形 50"/>
          <p:cNvSpPr/>
          <p:nvPr/>
        </p:nvSpPr>
        <p:spPr>
          <a:xfrm>
            <a:off x="7640052" y="5452151"/>
            <a:ext cx="3555835" cy="816633"/>
          </a:xfrm>
          <a:prstGeom prst="rect">
            <a:avLst/>
          </a:prstGeom>
        </p:spPr>
        <p:txBody>
          <a:bodyPr wrap="square" lIns="121908" tIns="60954" rIns="121908" bIns="60954">
            <a:spAutoFit/>
          </a:bodyPr>
          <a:lstStyle/>
          <a:p>
            <a:pPr>
              <a:lnSpc>
                <a:spcPct val="130000"/>
              </a:lnSpc>
            </a:pPr>
            <a:r>
              <a:rPr lang="zh-CN" altLang="en-US" sz="1300" dirty="0">
                <a:solidFill>
                  <a:prstClr val="white">
                    <a:lumMod val="65000"/>
                  </a:prstClr>
                </a:solidFill>
                <a:latin typeface="微软雅黑"/>
                <a:ea typeface="微软雅黑"/>
                <a:cs typeface="+mn-ea"/>
              </a:rPr>
              <a:t>在此输入您的标题</a:t>
            </a:r>
            <a:endParaRPr lang="en-US" altLang="zh-CN" sz="1300" dirty="0">
              <a:solidFill>
                <a:prstClr val="white">
                  <a:lumMod val="65000"/>
                </a:prstClr>
              </a:solidFill>
              <a:latin typeface="微软雅黑"/>
              <a:ea typeface="微软雅黑"/>
              <a:cs typeface="+mn-ea"/>
            </a:endParaRPr>
          </a:p>
          <a:p>
            <a:pPr>
              <a:lnSpc>
                <a:spcPct val="130000"/>
              </a:lnSpc>
            </a:pPr>
            <a:r>
              <a:rPr lang="zh-CN" altLang="en-US" sz="1100" dirty="0">
                <a:solidFill>
                  <a:prstClr val="white">
                    <a:lumMod val="65000"/>
                  </a:prstClr>
                </a:solidFill>
                <a:latin typeface="微软雅黑"/>
                <a:ea typeface="微软雅黑"/>
                <a:cs typeface="+mn-ea"/>
              </a:rPr>
              <a:t>在此输入您的文字，在此输入您的文字，在此输入您的文字在此输入您的文字，在此输入您的文字</a:t>
            </a:r>
          </a:p>
        </p:txBody>
      </p:sp>
      <p:sp>
        <p:nvSpPr>
          <p:cNvPr id="52" name="矩形 51"/>
          <p:cNvSpPr/>
          <p:nvPr/>
        </p:nvSpPr>
        <p:spPr>
          <a:xfrm>
            <a:off x="1965431" y="2035200"/>
            <a:ext cx="1174489" cy="738652"/>
          </a:xfrm>
          <a:prstGeom prst="rect">
            <a:avLst/>
          </a:prstGeom>
        </p:spPr>
        <p:txBody>
          <a:bodyPr wrap="none" lIns="121908" tIns="60954" rIns="121908" bIns="60954">
            <a:spAutoFit/>
          </a:bodyPr>
          <a:lstStyle/>
          <a:p>
            <a:pPr algn="ctr"/>
            <a:r>
              <a:rPr lang="en-US" altLang="zh-CN" sz="4000" dirty="0">
                <a:solidFill>
                  <a:srgbClr val="79B0BD"/>
                </a:solidFill>
                <a:latin typeface="Akzidenz-Grotesk BQ Condensed" pitchFamily="50" charset="0"/>
                <a:ea typeface="微软雅黑"/>
                <a:cs typeface="+mn-ea"/>
              </a:rPr>
              <a:t>50%</a:t>
            </a:r>
          </a:p>
        </p:txBody>
      </p:sp>
      <p:sp>
        <p:nvSpPr>
          <p:cNvPr id="53" name="矩形 52"/>
          <p:cNvSpPr/>
          <p:nvPr/>
        </p:nvSpPr>
        <p:spPr>
          <a:xfrm>
            <a:off x="3354400" y="2035200"/>
            <a:ext cx="1174489" cy="738652"/>
          </a:xfrm>
          <a:prstGeom prst="rect">
            <a:avLst/>
          </a:prstGeom>
        </p:spPr>
        <p:txBody>
          <a:bodyPr wrap="none" lIns="121908" tIns="60954" rIns="121908" bIns="60954">
            <a:spAutoFit/>
          </a:bodyPr>
          <a:lstStyle/>
          <a:p>
            <a:pPr algn="ctr"/>
            <a:r>
              <a:rPr lang="en-US" altLang="zh-CN" sz="4000" dirty="0">
                <a:solidFill>
                  <a:srgbClr val="4F91A0"/>
                </a:solidFill>
                <a:latin typeface="Akzidenz-Grotesk BQ Condensed" pitchFamily="50" charset="0"/>
                <a:ea typeface="微软雅黑"/>
                <a:cs typeface="+mn-ea"/>
              </a:rPr>
              <a:t>70%</a:t>
            </a:r>
          </a:p>
        </p:txBody>
      </p:sp>
      <p:sp>
        <p:nvSpPr>
          <p:cNvPr id="54" name="矩形 53"/>
          <p:cNvSpPr/>
          <p:nvPr/>
        </p:nvSpPr>
        <p:spPr>
          <a:xfrm>
            <a:off x="4743368" y="2035200"/>
            <a:ext cx="1174489" cy="738652"/>
          </a:xfrm>
          <a:prstGeom prst="rect">
            <a:avLst/>
          </a:prstGeom>
        </p:spPr>
        <p:txBody>
          <a:bodyPr wrap="none" lIns="121908" tIns="60954" rIns="121908" bIns="60954">
            <a:spAutoFit/>
          </a:bodyPr>
          <a:lstStyle/>
          <a:p>
            <a:pPr algn="ctr"/>
            <a:r>
              <a:rPr lang="en-US" altLang="zh-CN" sz="4000" dirty="0">
                <a:solidFill>
                  <a:srgbClr val="79B0BD"/>
                </a:solidFill>
                <a:latin typeface="Akzidenz-Grotesk BQ Condensed" pitchFamily="50" charset="0"/>
                <a:ea typeface="微软雅黑"/>
                <a:cs typeface="+mn-ea"/>
              </a:rPr>
              <a:t>90%</a:t>
            </a:r>
          </a:p>
        </p:txBody>
      </p:sp>
      <p:sp>
        <p:nvSpPr>
          <p:cNvPr id="55" name="矩形 54"/>
          <p:cNvSpPr/>
          <p:nvPr/>
        </p:nvSpPr>
        <p:spPr>
          <a:xfrm>
            <a:off x="6449264" y="3160763"/>
            <a:ext cx="1477496" cy="938706"/>
          </a:xfrm>
          <a:prstGeom prst="rect">
            <a:avLst/>
          </a:prstGeom>
        </p:spPr>
        <p:txBody>
          <a:bodyPr wrap="none" lIns="121908" tIns="60954" rIns="121908" bIns="60954" anchor="ctr">
            <a:spAutoFit/>
          </a:bodyPr>
          <a:lstStyle/>
          <a:p>
            <a:pPr algn="ctr"/>
            <a:r>
              <a:rPr lang="en-US" altLang="zh-CN" sz="5300" dirty="0">
                <a:solidFill>
                  <a:srgbClr val="79B0BD"/>
                </a:solidFill>
                <a:latin typeface="Akzidenz-Grotesk BQ Condensed" pitchFamily="50" charset="0"/>
                <a:ea typeface="微软雅黑"/>
                <a:cs typeface="+mn-ea"/>
              </a:rPr>
              <a:t>50%</a:t>
            </a:r>
          </a:p>
        </p:txBody>
      </p:sp>
      <p:sp>
        <p:nvSpPr>
          <p:cNvPr id="56" name="矩形 55"/>
          <p:cNvSpPr/>
          <p:nvPr/>
        </p:nvSpPr>
        <p:spPr>
          <a:xfrm>
            <a:off x="6449264" y="4279331"/>
            <a:ext cx="1477496" cy="938706"/>
          </a:xfrm>
          <a:prstGeom prst="rect">
            <a:avLst/>
          </a:prstGeom>
        </p:spPr>
        <p:txBody>
          <a:bodyPr wrap="none" lIns="121908" tIns="60954" rIns="121908" bIns="60954" anchor="ctr">
            <a:spAutoFit/>
          </a:bodyPr>
          <a:lstStyle/>
          <a:p>
            <a:pPr algn="ctr"/>
            <a:r>
              <a:rPr lang="en-US" altLang="zh-CN" sz="5300" dirty="0">
                <a:solidFill>
                  <a:srgbClr val="4F91A0"/>
                </a:solidFill>
                <a:latin typeface="Akzidenz-Grotesk BQ Condensed" pitchFamily="50" charset="0"/>
                <a:ea typeface="微软雅黑"/>
                <a:cs typeface="+mn-ea"/>
              </a:rPr>
              <a:t>70%</a:t>
            </a:r>
          </a:p>
        </p:txBody>
      </p:sp>
      <p:sp>
        <p:nvSpPr>
          <p:cNvPr id="57" name="矩形 56"/>
          <p:cNvSpPr/>
          <p:nvPr/>
        </p:nvSpPr>
        <p:spPr>
          <a:xfrm>
            <a:off x="6449264" y="5397899"/>
            <a:ext cx="1477496" cy="938706"/>
          </a:xfrm>
          <a:prstGeom prst="rect">
            <a:avLst/>
          </a:prstGeom>
        </p:spPr>
        <p:txBody>
          <a:bodyPr wrap="none" lIns="121908" tIns="60954" rIns="121908" bIns="60954" anchor="ctr">
            <a:spAutoFit/>
          </a:bodyPr>
          <a:lstStyle/>
          <a:p>
            <a:pPr algn="ctr"/>
            <a:r>
              <a:rPr lang="en-US" altLang="zh-CN" sz="5300" dirty="0">
                <a:solidFill>
                  <a:srgbClr val="79B0BD"/>
                </a:solidFill>
                <a:latin typeface="Akzidenz-Grotesk BQ Condensed" pitchFamily="50" charset="0"/>
                <a:ea typeface="微软雅黑"/>
                <a:cs typeface="+mn-ea"/>
              </a:rPr>
              <a:t>90%</a:t>
            </a:r>
          </a:p>
        </p:txBody>
      </p:sp>
      <p:grpSp>
        <p:nvGrpSpPr>
          <p:cNvPr id="58" name="组合 57"/>
          <p:cNvGrpSpPr/>
          <p:nvPr/>
        </p:nvGrpSpPr>
        <p:grpSpPr>
          <a:xfrm>
            <a:off x="654269" y="2862110"/>
            <a:ext cx="1023422" cy="3447779"/>
            <a:chOff x="2135188" y="9525"/>
            <a:chExt cx="1489075" cy="5016500"/>
          </a:xfrm>
        </p:grpSpPr>
        <p:sp>
          <p:nvSpPr>
            <p:cNvPr id="59" name="Freeform 154"/>
            <p:cNvSpPr>
              <a:spLocks/>
            </p:cNvSpPr>
            <p:nvPr/>
          </p:nvSpPr>
          <p:spPr bwMode="auto">
            <a:xfrm>
              <a:off x="2135188" y="311150"/>
              <a:ext cx="1489075" cy="4714875"/>
            </a:xfrm>
            <a:custGeom>
              <a:avLst/>
              <a:gdLst>
                <a:gd name="T0" fmla="*/ 468 w 938"/>
                <a:gd name="T1" fmla="*/ 196 h 2970"/>
                <a:gd name="T2" fmla="*/ 374 w 938"/>
                <a:gd name="T3" fmla="*/ 192 h 2970"/>
                <a:gd name="T4" fmla="*/ 286 w 938"/>
                <a:gd name="T5" fmla="*/ 180 h 2970"/>
                <a:gd name="T6" fmla="*/ 206 w 938"/>
                <a:gd name="T7" fmla="*/ 162 h 2970"/>
                <a:gd name="T8" fmla="*/ 138 w 938"/>
                <a:gd name="T9" fmla="*/ 138 h 2970"/>
                <a:gd name="T10" fmla="*/ 80 w 938"/>
                <a:gd name="T11" fmla="*/ 110 h 2970"/>
                <a:gd name="T12" fmla="*/ 36 w 938"/>
                <a:gd name="T13" fmla="*/ 76 h 2970"/>
                <a:gd name="T14" fmla="*/ 10 w 938"/>
                <a:gd name="T15" fmla="*/ 40 h 2970"/>
                <a:gd name="T16" fmla="*/ 0 w 938"/>
                <a:gd name="T17" fmla="*/ 10 h 2970"/>
                <a:gd name="T18" fmla="*/ 0 w 938"/>
                <a:gd name="T19" fmla="*/ 2776 h 2970"/>
                <a:gd name="T20" fmla="*/ 0 w 938"/>
                <a:gd name="T21" fmla="*/ 2786 h 2970"/>
                <a:gd name="T22" fmla="*/ 10 w 938"/>
                <a:gd name="T23" fmla="*/ 2814 h 2970"/>
                <a:gd name="T24" fmla="*/ 36 w 938"/>
                <a:gd name="T25" fmla="*/ 2852 h 2970"/>
                <a:gd name="T26" fmla="*/ 80 w 938"/>
                <a:gd name="T27" fmla="*/ 2884 h 2970"/>
                <a:gd name="T28" fmla="*/ 138 w 938"/>
                <a:gd name="T29" fmla="*/ 2914 h 2970"/>
                <a:gd name="T30" fmla="*/ 206 w 938"/>
                <a:gd name="T31" fmla="*/ 2938 h 2970"/>
                <a:gd name="T32" fmla="*/ 286 w 938"/>
                <a:gd name="T33" fmla="*/ 2956 h 2970"/>
                <a:gd name="T34" fmla="*/ 374 w 938"/>
                <a:gd name="T35" fmla="*/ 2966 h 2970"/>
                <a:gd name="T36" fmla="*/ 468 w 938"/>
                <a:gd name="T37" fmla="*/ 2970 h 2970"/>
                <a:gd name="T38" fmla="*/ 516 w 938"/>
                <a:gd name="T39" fmla="*/ 2970 h 2970"/>
                <a:gd name="T40" fmla="*/ 608 w 938"/>
                <a:gd name="T41" fmla="*/ 2962 h 2970"/>
                <a:gd name="T42" fmla="*/ 692 w 938"/>
                <a:gd name="T43" fmla="*/ 2948 h 2970"/>
                <a:gd name="T44" fmla="*/ 768 w 938"/>
                <a:gd name="T45" fmla="*/ 2926 h 2970"/>
                <a:gd name="T46" fmla="*/ 830 w 938"/>
                <a:gd name="T47" fmla="*/ 2900 h 2970"/>
                <a:gd name="T48" fmla="*/ 882 w 938"/>
                <a:gd name="T49" fmla="*/ 2868 h 2970"/>
                <a:gd name="T50" fmla="*/ 916 w 938"/>
                <a:gd name="T51" fmla="*/ 2834 h 2970"/>
                <a:gd name="T52" fmla="*/ 936 w 938"/>
                <a:gd name="T53" fmla="*/ 2796 h 2970"/>
                <a:gd name="T54" fmla="*/ 938 w 938"/>
                <a:gd name="T55" fmla="*/ 2776 h 2970"/>
                <a:gd name="T56" fmla="*/ 938 w 938"/>
                <a:gd name="T57" fmla="*/ 0 h 2970"/>
                <a:gd name="T58" fmla="*/ 936 w 938"/>
                <a:gd name="T59" fmla="*/ 20 h 2970"/>
                <a:gd name="T60" fmla="*/ 916 w 938"/>
                <a:gd name="T61" fmla="*/ 58 h 2970"/>
                <a:gd name="T62" fmla="*/ 882 w 938"/>
                <a:gd name="T63" fmla="*/ 94 h 2970"/>
                <a:gd name="T64" fmla="*/ 830 w 938"/>
                <a:gd name="T65" fmla="*/ 124 h 2970"/>
                <a:gd name="T66" fmla="*/ 768 w 938"/>
                <a:gd name="T67" fmla="*/ 150 h 2970"/>
                <a:gd name="T68" fmla="*/ 692 w 938"/>
                <a:gd name="T69" fmla="*/ 172 h 2970"/>
                <a:gd name="T70" fmla="*/ 608 w 938"/>
                <a:gd name="T71" fmla="*/ 186 h 2970"/>
                <a:gd name="T72" fmla="*/ 516 w 938"/>
                <a:gd name="T73" fmla="*/ 194 h 2970"/>
                <a:gd name="T74" fmla="*/ 468 w 938"/>
                <a:gd name="T75" fmla="*/ 196 h 2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38" h="2970">
                  <a:moveTo>
                    <a:pt x="468" y="196"/>
                  </a:moveTo>
                  <a:lnTo>
                    <a:pt x="468" y="196"/>
                  </a:lnTo>
                  <a:lnTo>
                    <a:pt x="420" y="194"/>
                  </a:lnTo>
                  <a:lnTo>
                    <a:pt x="374" y="192"/>
                  </a:lnTo>
                  <a:lnTo>
                    <a:pt x="330" y="186"/>
                  </a:lnTo>
                  <a:lnTo>
                    <a:pt x="286" y="180"/>
                  </a:lnTo>
                  <a:lnTo>
                    <a:pt x="246" y="172"/>
                  </a:lnTo>
                  <a:lnTo>
                    <a:pt x="206" y="162"/>
                  </a:lnTo>
                  <a:lnTo>
                    <a:pt x="170" y="150"/>
                  </a:lnTo>
                  <a:lnTo>
                    <a:pt x="138" y="138"/>
                  </a:lnTo>
                  <a:lnTo>
                    <a:pt x="108" y="124"/>
                  </a:lnTo>
                  <a:lnTo>
                    <a:pt x="80" y="110"/>
                  </a:lnTo>
                  <a:lnTo>
                    <a:pt x="56" y="94"/>
                  </a:lnTo>
                  <a:lnTo>
                    <a:pt x="36" y="76"/>
                  </a:lnTo>
                  <a:lnTo>
                    <a:pt x="22" y="58"/>
                  </a:lnTo>
                  <a:lnTo>
                    <a:pt x="10" y="40"/>
                  </a:lnTo>
                  <a:lnTo>
                    <a:pt x="2" y="20"/>
                  </a:lnTo>
                  <a:lnTo>
                    <a:pt x="0" y="10"/>
                  </a:lnTo>
                  <a:lnTo>
                    <a:pt x="0" y="0"/>
                  </a:lnTo>
                  <a:lnTo>
                    <a:pt x="0" y="2776"/>
                  </a:lnTo>
                  <a:lnTo>
                    <a:pt x="0" y="2776"/>
                  </a:lnTo>
                  <a:lnTo>
                    <a:pt x="0" y="2786"/>
                  </a:lnTo>
                  <a:lnTo>
                    <a:pt x="2" y="2796"/>
                  </a:lnTo>
                  <a:lnTo>
                    <a:pt x="10" y="2814"/>
                  </a:lnTo>
                  <a:lnTo>
                    <a:pt x="22" y="2834"/>
                  </a:lnTo>
                  <a:lnTo>
                    <a:pt x="36" y="2852"/>
                  </a:lnTo>
                  <a:lnTo>
                    <a:pt x="56" y="2868"/>
                  </a:lnTo>
                  <a:lnTo>
                    <a:pt x="80" y="2884"/>
                  </a:lnTo>
                  <a:lnTo>
                    <a:pt x="108" y="2900"/>
                  </a:lnTo>
                  <a:lnTo>
                    <a:pt x="138" y="2914"/>
                  </a:lnTo>
                  <a:lnTo>
                    <a:pt x="170" y="2926"/>
                  </a:lnTo>
                  <a:lnTo>
                    <a:pt x="206" y="2938"/>
                  </a:lnTo>
                  <a:lnTo>
                    <a:pt x="246" y="2948"/>
                  </a:lnTo>
                  <a:lnTo>
                    <a:pt x="286" y="2956"/>
                  </a:lnTo>
                  <a:lnTo>
                    <a:pt x="330" y="2962"/>
                  </a:lnTo>
                  <a:lnTo>
                    <a:pt x="374" y="2966"/>
                  </a:lnTo>
                  <a:lnTo>
                    <a:pt x="420" y="2970"/>
                  </a:lnTo>
                  <a:lnTo>
                    <a:pt x="468" y="2970"/>
                  </a:lnTo>
                  <a:lnTo>
                    <a:pt x="468" y="2970"/>
                  </a:lnTo>
                  <a:lnTo>
                    <a:pt x="516" y="2970"/>
                  </a:lnTo>
                  <a:lnTo>
                    <a:pt x="564" y="2966"/>
                  </a:lnTo>
                  <a:lnTo>
                    <a:pt x="608" y="2962"/>
                  </a:lnTo>
                  <a:lnTo>
                    <a:pt x="652" y="2956"/>
                  </a:lnTo>
                  <a:lnTo>
                    <a:pt x="692" y="2948"/>
                  </a:lnTo>
                  <a:lnTo>
                    <a:pt x="732" y="2938"/>
                  </a:lnTo>
                  <a:lnTo>
                    <a:pt x="768" y="2926"/>
                  </a:lnTo>
                  <a:lnTo>
                    <a:pt x="800" y="2914"/>
                  </a:lnTo>
                  <a:lnTo>
                    <a:pt x="830" y="2900"/>
                  </a:lnTo>
                  <a:lnTo>
                    <a:pt x="858" y="2884"/>
                  </a:lnTo>
                  <a:lnTo>
                    <a:pt x="882" y="2868"/>
                  </a:lnTo>
                  <a:lnTo>
                    <a:pt x="900" y="2852"/>
                  </a:lnTo>
                  <a:lnTo>
                    <a:pt x="916" y="2834"/>
                  </a:lnTo>
                  <a:lnTo>
                    <a:pt x="928" y="2814"/>
                  </a:lnTo>
                  <a:lnTo>
                    <a:pt x="936" y="2796"/>
                  </a:lnTo>
                  <a:lnTo>
                    <a:pt x="938" y="2786"/>
                  </a:lnTo>
                  <a:lnTo>
                    <a:pt x="938" y="2776"/>
                  </a:lnTo>
                  <a:lnTo>
                    <a:pt x="938" y="0"/>
                  </a:lnTo>
                  <a:lnTo>
                    <a:pt x="938" y="0"/>
                  </a:lnTo>
                  <a:lnTo>
                    <a:pt x="938" y="10"/>
                  </a:lnTo>
                  <a:lnTo>
                    <a:pt x="936" y="20"/>
                  </a:lnTo>
                  <a:lnTo>
                    <a:pt x="928" y="40"/>
                  </a:lnTo>
                  <a:lnTo>
                    <a:pt x="916" y="58"/>
                  </a:lnTo>
                  <a:lnTo>
                    <a:pt x="900" y="76"/>
                  </a:lnTo>
                  <a:lnTo>
                    <a:pt x="882" y="94"/>
                  </a:lnTo>
                  <a:lnTo>
                    <a:pt x="858" y="110"/>
                  </a:lnTo>
                  <a:lnTo>
                    <a:pt x="830" y="124"/>
                  </a:lnTo>
                  <a:lnTo>
                    <a:pt x="800" y="138"/>
                  </a:lnTo>
                  <a:lnTo>
                    <a:pt x="768" y="150"/>
                  </a:lnTo>
                  <a:lnTo>
                    <a:pt x="732" y="162"/>
                  </a:lnTo>
                  <a:lnTo>
                    <a:pt x="692" y="172"/>
                  </a:lnTo>
                  <a:lnTo>
                    <a:pt x="652" y="180"/>
                  </a:lnTo>
                  <a:lnTo>
                    <a:pt x="608" y="186"/>
                  </a:lnTo>
                  <a:lnTo>
                    <a:pt x="564" y="192"/>
                  </a:lnTo>
                  <a:lnTo>
                    <a:pt x="516" y="194"/>
                  </a:lnTo>
                  <a:lnTo>
                    <a:pt x="468" y="196"/>
                  </a:lnTo>
                  <a:lnTo>
                    <a:pt x="468" y="196"/>
                  </a:lnTo>
                  <a:close/>
                </a:path>
              </a:pathLst>
            </a:custGeom>
            <a:gradFill flip="none" rotWithShape="1">
              <a:gsLst>
                <a:gs pos="0">
                  <a:sysClr val="windowText" lastClr="000000">
                    <a:lumMod val="75000"/>
                    <a:alpha val="20000"/>
                  </a:sysClr>
                </a:gs>
                <a:gs pos="50000">
                  <a:sysClr val="windowText" lastClr="000000">
                    <a:lumMod val="75000"/>
                    <a:alpha val="0"/>
                  </a:sysClr>
                </a:gs>
                <a:gs pos="100000">
                  <a:sysClr val="windowText" lastClr="000000">
                    <a:lumMod val="75000"/>
                    <a:alpha val="20000"/>
                  </a:sysClr>
                </a:gs>
              </a:gsLst>
              <a:lin ang="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60" name="Freeform 152"/>
            <p:cNvSpPr>
              <a:spLocks/>
            </p:cNvSpPr>
            <p:nvPr/>
          </p:nvSpPr>
          <p:spPr bwMode="auto">
            <a:xfrm>
              <a:off x="2135188" y="9525"/>
              <a:ext cx="1489075" cy="622300"/>
            </a:xfrm>
            <a:custGeom>
              <a:avLst/>
              <a:gdLst>
                <a:gd name="T0" fmla="*/ 938 w 938"/>
                <a:gd name="T1" fmla="*/ 196 h 392"/>
                <a:gd name="T2" fmla="*/ 936 w 938"/>
                <a:gd name="T3" fmla="*/ 216 h 392"/>
                <a:gd name="T4" fmla="*/ 916 w 938"/>
                <a:gd name="T5" fmla="*/ 254 h 392"/>
                <a:gd name="T6" fmla="*/ 882 w 938"/>
                <a:gd name="T7" fmla="*/ 290 h 392"/>
                <a:gd name="T8" fmla="*/ 830 w 938"/>
                <a:gd name="T9" fmla="*/ 320 h 392"/>
                <a:gd name="T10" fmla="*/ 768 w 938"/>
                <a:gd name="T11" fmla="*/ 346 h 392"/>
                <a:gd name="T12" fmla="*/ 692 w 938"/>
                <a:gd name="T13" fmla="*/ 368 h 392"/>
                <a:gd name="T14" fmla="*/ 608 w 938"/>
                <a:gd name="T15" fmla="*/ 382 h 392"/>
                <a:gd name="T16" fmla="*/ 516 w 938"/>
                <a:gd name="T17" fmla="*/ 390 h 392"/>
                <a:gd name="T18" fmla="*/ 468 w 938"/>
                <a:gd name="T19" fmla="*/ 392 h 392"/>
                <a:gd name="T20" fmla="*/ 374 w 938"/>
                <a:gd name="T21" fmla="*/ 388 h 392"/>
                <a:gd name="T22" fmla="*/ 286 w 938"/>
                <a:gd name="T23" fmla="*/ 376 h 392"/>
                <a:gd name="T24" fmla="*/ 206 w 938"/>
                <a:gd name="T25" fmla="*/ 358 h 392"/>
                <a:gd name="T26" fmla="*/ 138 w 938"/>
                <a:gd name="T27" fmla="*/ 334 h 392"/>
                <a:gd name="T28" fmla="*/ 80 w 938"/>
                <a:gd name="T29" fmla="*/ 306 h 392"/>
                <a:gd name="T30" fmla="*/ 36 w 938"/>
                <a:gd name="T31" fmla="*/ 272 h 392"/>
                <a:gd name="T32" fmla="*/ 10 w 938"/>
                <a:gd name="T33" fmla="*/ 236 h 392"/>
                <a:gd name="T34" fmla="*/ 0 w 938"/>
                <a:gd name="T35" fmla="*/ 206 h 392"/>
                <a:gd name="T36" fmla="*/ 0 w 938"/>
                <a:gd name="T37" fmla="*/ 196 h 392"/>
                <a:gd name="T38" fmla="*/ 2 w 938"/>
                <a:gd name="T39" fmla="*/ 176 h 392"/>
                <a:gd name="T40" fmla="*/ 22 w 938"/>
                <a:gd name="T41" fmla="*/ 138 h 392"/>
                <a:gd name="T42" fmla="*/ 56 w 938"/>
                <a:gd name="T43" fmla="*/ 104 h 392"/>
                <a:gd name="T44" fmla="*/ 108 w 938"/>
                <a:gd name="T45" fmla="*/ 72 h 392"/>
                <a:gd name="T46" fmla="*/ 170 w 938"/>
                <a:gd name="T47" fmla="*/ 46 h 392"/>
                <a:gd name="T48" fmla="*/ 246 w 938"/>
                <a:gd name="T49" fmla="*/ 24 h 392"/>
                <a:gd name="T50" fmla="*/ 330 w 938"/>
                <a:gd name="T51" fmla="*/ 10 h 392"/>
                <a:gd name="T52" fmla="*/ 420 w 938"/>
                <a:gd name="T53" fmla="*/ 2 h 392"/>
                <a:gd name="T54" fmla="*/ 468 w 938"/>
                <a:gd name="T55" fmla="*/ 0 h 392"/>
                <a:gd name="T56" fmla="*/ 564 w 938"/>
                <a:gd name="T57" fmla="*/ 4 h 392"/>
                <a:gd name="T58" fmla="*/ 652 w 938"/>
                <a:gd name="T59" fmla="*/ 16 h 392"/>
                <a:gd name="T60" fmla="*/ 732 w 938"/>
                <a:gd name="T61" fmla="*/ 34 h 392"/>
                <a:gd name="T62" fmla="*/ 800 w 938"/>
                <a:gd name="T63" fmla="*/ 58 h 392"/>
                <a:gd name="T64" fmla="*/ 858 w 938"/>
                <a:gd name="T65" fmla="*/ 86 h 392"/>
                <a:gd name="T66" fmla="*/ 900 w 938"/>
                <a:gd name="T67" fmla="*/ 120 h 392"/>
                <a:gd name="T68" fmla="*/ 928 w 938"/>
                <a:gd name="T69" fmla="*/ 156 h 392"/>
                <a:gd name="T70" fmla="*/ 938 w 938"/>
                <a:gd name="T71" fmla="*/ 186 h 392"/>
                <a:gd name="T72" fmla="*/ 938 w 938"/>
                <a:gd name="T73" fmla="*/ 19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8" h="392">
                  <a:moveTo>
                    <a:pt x="938" y="196"/>
                  </a:moveTo>
                  <a:lnTo>
                    <a:pt x="938" y="196"/>
                  </a:lnTo>
                  <a:lnTo>
                    <a:pt x="938" y="206"/>
                  </a:lnTo>
                  <a:lnTo>
                    <a:pt x="936" y="216"/>
                  </a:lnTo>
                  <a:lnTo>
                    <a:pt x="928" y="236"/>
                  </a:lnTo>
                  <a:lnTo>
                    <a:pt x="916" y="254"/>
                  </a:lnTo>
                  <a:lnTo>
                    <a:pt x="900" y="272"/>
                  </a:lnTo>
                  <a:lnTo>
                    <a:pt x="882" y="290"/>
                  </a:lnTo>
                  <a:lnTo>
                    <a:pt x="858" y="306"/>
                  </a:lnTo>
                  <a:lnTo>
                    <a:pt x="830" y="320"/>
                  </a:lnTo>
                  <a:lnTo>
                    <a:pt x="800" y="334"/>
                  </a:lnTo>
                  <a:lnTo>
                    <a:pt x="768" y="346"/>
                  </a:lnTo>
                  <a:lnTo>
                    <a:pt x="732" y="358"/>
                  </a:lnTo>
                  <a:lnTo>
                    <a:pt x="692" y="368"/>
                  </a:lnTo>
                  <a:lnTo>
                    <a:pt x="652" y="376"/>
                  </a:lnTo>
                  <a:lnTo>
                    <a:pt x="608" y="382"/>
                  </a:lnTo>
                  <a:lnTo>
                    <a:pt x="564" y="388"/>
                  </a:lnTo>
                  <a:lnTo>
                    <a:pt x="516" y="390"/>
                  </a:lnTo>
                  <a:lnTo>
                    <a:pt x="468" y="392"/>
                  </a:lnTo>
                  <a:lnTo>
                    <a:pt x="468" y="392"/>
                  </a:lnTo>
                  <a:lnTo>
                    <a:pt x="420" y="390"/>
                  </a:lnTo>
                  <a:lnTo>
                    <a:pt x="374" y="388"/>
                  </a:lnTo>
                  <a:lnTo>
                    <a:pt x="330" y="382"/>
                  </a:lnTo>
                  <a:lnTo>
                    <a:pt x="286" y="376"/>
                  </a:lnTo>
                  <a:lnTo>
                    <a:pt x="246" y="368"/>
                  </a:lnTo>
                  <a:lnTo>
                    <a:pt x="206" y="358"/>
                  </a:lnTo>
                  <a:lnTo>
                    <a:pt x="170" y="346"/>
                  </a:lnTo>
                  <a:lnTo>
                    <a:pt x="138" y="334"/>
                  </a:lnTo>
                  <a:lnTo>
                    <a:pt x="108" y="320"/>
                  </a:lnTo>
                  <a:lnTo>
                    <a:pt x="80" y="306"/>
                  </a:lnTo>
                  <a:lnTo>
                    <a:pt x="56" y="290"/>
                  </a:lnTo>
                  <a:lnTo>
                    <a:pt x="36" y="272"/>
                  </a:lnTo>
                  <a:lnTo>
                    <a:pt x="22" y="254"/>
                  </a:lnTo>
                  <a:lnTo>
                    <a:pt x="10" y="236"/>
                  </a:lnTo>
                  <a:lnTo>
                    <a:pt x="2" y="216"/>
                  </a:lnTo>
                  <a:lnTo>
                    <a:pt x="0" y="206"/>
                  </a:lnTo>
                  <a:lnTo>
                    <a:pt x="0" y="196"/>
                  </a:lnTo>
                  <a:lnTo>
                    <a:pt x="0" y="196"/>
                  </a:lnTo>
                  <a:lnTo>
                    <a:pt x="0" y="186"/>
                  </a:lnTo>
                  <a:lnTo>
                    <a:pt x="2" y="176"/>
                  </a:lnTo>
                  <a:lnTo>
                    <a:pt x="10" y="156"/>
                  </a:lnTo>
                  <a:lnTo>
                    <a:pt x="22" y="138"/>
                  </a:lnTo>
                  <a:lnTo>
                    <a:pt x="36" y="120"/>
                  </a:lnTo>
                  <a:lnTo>
                    <a:pt x="56" y="104"/>
                  </a:lnTo>
                  <a:lnTo>
                    <a:pt x="80" y="86"/>
                  </a:lnTo>
                  <a:lnTo>
                    <a:pt x="108" y="72"/>
                  </a:lnTo>
                  <a:lnTo>
                    <a:pt x="138" y="58"/>
                  </a:lnTo>
                  <a:lnTo>
                    <a:pt x="170" y="46"/>
                  </a:lnTo>
                  <a:lnTo>
                    <a:pt x="206" y="34"/>
                  </a:lnTo>
                  <a:lnTo>
                    <a:pt x="246" y="24"/>
                  </a:lnTo>
                  <a:lnTo>
                    <a:pt x="286" y="16"/>
                  </a:lnTo>
                  <a:lnTo>
                    <a:pt x="330" y="10"/>
                  </a:lnTo>
                  <a:lnTo>
                    <a:pt x="374" y="4"/>
                  </a:lnTo>
                  <a:lnTo>
                    <a:pt x="420" y="2"/>
                  </a:lnTo>
                  <a:lnTo>
                    <a:pt x="468" y="0"/>
                  </a:lnTo>
                  <a:lnTo>
                    <a:pt x="468" y="0"/>
                  </a:lnTo>
                  <a:lnTo>
                    <a:pt x="516" y="2"/>
                  </a:lnTo>
                  <a:lnTo>
                    <a:pt x="564" y="4"/>
                  </a:lnTo>
                  <a:lnTo>
                    <a:pt x="608" y="10"/>
                  </a:lnTo>
                  <a:lnTo>
                    <a:pt x="652" y="16"/>
                  </a:lnTo>
                  <a:lnTo>
                    <a:pt x="692" y="24"/>
                  </a:lnTo>
                  <a:lnTo>
                    <a:pt x="732" y="34"/>
                  </a:lnTo>
                  <a:lnTo>
                    <a:pt x="768" y="46"/>
                  </a:lnTo>
                  <a:lnTo>
                    <a:pt x="800" y="58"/>
                  </a:lnTo>
                  <a:lnTo>
                    <a:pt x="830" y="72"/>
                  </a:lnTo>
                  <a:lnTo>
                    <a:pt x="858" y="86"/>
                  </a:lnTo>
                  <a:lnTo>
                    <a:pt x="882" y="104"/>
                  </a:lnTo>
                  <a:lnTo>
                    <a:pt x="900" y="120"/>
                  </a:lnTo>
                  <a:lnTo>
                    <a:pt x="916" y="138"/>
                  </a:lnTo>
                  <a:lnTo>
                    <a:pt x="928" y="156"/>
                  </a:lnTo>
                  <a:lnTo>
                    <a:pt x="936" y="176"/>
                  </a:lnTo>
                  <a:lnTo>
                    <a:pt x="938" y="186"/>
                  </a:lnTo>
                  <a:lnTo>
                    <a:pt x="938" y="196"/>
                  </a:lnTo>
                  <a:lnTo>
                    <a:pt x="938" y="196"/>
                  </a:lnTo>
                  <a:close/>
                </a:path>
              </a:pathLst>
            </a:custGeom>
            <a:gradFill flip="none" rotWithShape="1">
              <a:gsLst>
                <a:gs pos="0">
                  <a:sysClr val="windowText" lastClr="000000">
                    <a:lumMod val="75000"/>
                    <a:alpha val="30000"/>
                  </a:sysClr>
                </a:gs>
                <a:gs pos="100000">
                  <a:sysClr val="windowText" lastClr="000000">
                    <a:lumMod val="75000"/>
                    <a:alpha val="10000"/>
                  </a:sysClr>
                </a:gs>
              </a:gsLst>
              <a:lin ang="1350000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61" name="Freeform 153"/>
            <p:cNvSpPr>
              <a:spLocks/>
            </p:cNvSpPr>
            <p:nvPr/>
          </p:nvSpPr>
          <p:spPr bwMode="auto">
            <a:xfrm>
              <a:off x="2135188" y="4406900"/>
              <a:ext cx="1489075" cy="619125"/>
            </a:xfrm>
            <a:custGeom>
              <a:avLst/>
              <a:gdLst>
                <a:gd name="T0" fmla="*/ 938 w 938"/>
                <a:gd name="T1" fmla="*/ 196 h 390"/>
                <a:gd name="T2" fmla="*/ 936 w 938"/>
                <a:gd name="T3" fmla="*/ 216 h 390"/>
                <a:gd name="T4" fmla="*/ 916 w 938"/>
                <a:gd name="T5" fmla="*/ 254 h 390"/>
                <a:gd name="T6" fmla="*/ 882 w 938"/>
                <a:gd name="T7" fmla="*/ 288 h 390"/>
                <a:gd name="T8" fmla="*/ 830 w 938"/>
                <a:gd name="T9" fmla="*/ 320 h 390"/>
                <a:gd name="T10" fmla="*/ 768 w 938"/>
                <a:gd name="T11" fmla="*/ 346 h 390"/>
                <a:gd name="T12" fmla="*/ 692 w 938"/>
                <a:gd name="T13" fmla="*/ 368 h 390"/>
                <a:gd name="T14" fmla="*/ 608 w 938"/>
                <a:gd name="T15" fmla="*/ 382 h 390"/>
                <a:gd name="T16" fmla="*/ 516 w 938"/>
                <a:gd name="T17" fmla="*/ 390 h 390"/>
                <a:gd name="T18" fmla="*/ 468 w 938"/>
                <a:gd name="T19" fmla="*/ 390 h 390"/>
                <a:gd name="T20" fmla="*/ 374 w 938"/>
                <a:gd name="T21" fmla="*/ 386 h 390"/>
                <a:gd name="T22" fmla="*/ 286 w 938"/>
                <a:gd name="T23" fmla="*/ 376 h 390"/>
                <a:gd name="T24" fmla="*/ 206 w 938"/>
                <a:gd name="T25" fmla="*/ 358 h 390"/>
                <a:gd name="T26" fmla="*/ 138 w 938"/>
                <a:gd name="T27" fmla="*/ 334 h 390"/>
                <a:gd name="T28" fmla="*/ 80 w 938"/>
                <a:gd name="T29" fmla="*/ 304 h 390"/>
                <a:gd name="T30" fmla="*/ 36 w 938"/>
                <a:gd name="T31" fmla="*/ 272 h 390"/>
                <a:gd name="T32" fmla="*/ 10 w 938"/>
                <a:gd name="T33" fmla="*/ 234 h 390"/>
                <a:gd name="T34" fmla="*/ 0 w 938"/>
                <a:gd name="T35" fmla="*/ 206 h 390"/>
                <a:gd name="T36" fmla="*/ 0 w 938"/>
                <a:gd name="T37" fmla="*/ 196 h 390"/>
                <a:gd name="T38" fmla="*/ 2 w 938"/>
                <a:gd name="T39" fmla="*/ 176 h 390"/>
                <a:gd name="T40" fmla="*/ 22 w 938"/>
                <a:gd name="T41" fmla="*/ 138 h 390"/>
                <a:gd name="T42" fmla="*/ 56 w 938"/>
                <a:gd name="T43" fmla="*/ 102 h 390"/>
                <a:gd name="T44" fmla="*/ 108 w 938"/>
                <a:gd name="T45" fmla="*/ 72 h 390"/>
                <a:gd name="T46" fmla="*/ 170 w 938"/>
                <a:gd name="T47" fmla="*/ 44 h 390"/>
                <a:gd name="T48" fmla="*/ 246 w 938"/>
                <a:gd name="T49" fmla="*/ 24 h 390"/>
                <a:gd name="T50" fmla="*/ 330 w 938"/>
                <a:gd name="T51" fmla="*/ 10 h 390"/>
                <a:gd name="T52" fmla="*/ 420 w 938"/>
                <a:gd name="T53" fmla="*/ 2 h 390"/>
                <a:gd name="T54" fmla="*/ 468 w 938"/>
                <a:gd name="T55" fmla="*/ 0 h 390"/>
                <a:gd name="T56" fmla="*/ 564 w 938"/>
                <a:gd name="T57" fmla="*/ 4 h 390"/>
                <a:gd name="T58" fmla="*/ 652 w 938"/>
                <a:gd name="T59" fmla="*/ 16 h 390"/>
                <a:gd name="T60" fmla="*/ 732 w 938"/>
                <a:gd name="T61" fmla="*/ 34 h 390"/>
                <a:gd name="T62" fmla="*/ 800 w 938"/>
                <a:gd name="T63" fmla="*/ 58 h 390"/>
                <a:gd name="T64" fmla="*/ 858 w 938"/>
                <a:gd name="T65" fmla="*/ 86 h 390"/>
                <a:gd name="T66" fmla="*/ 900 w 938"/>
                <a:gd name="T67" fmla="*/ 120 h 390"/>
                <a:gd name="T68" fmla="*/ 928 w 938"/>
                <a:gd name="T69" fmla="*/ 156 h 390"/>
                <a:gd name="T70" fmla="*/ 938 w 938"/>
                <a:gd name="T71" fmla="*/ 186 h 390"/>
                <a:gd name="T72" fmla="*/ 938 w 938"/>
                <a:gd name="T73" fmla="*/ 196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8" h="390">
                  <a:moveTo>
                    <a:pt x="938" y="196"/>
                  </a:moveTo>
                  <a:lnTo>
                    <a:pt x="938" y="196"/>
                  </a:lnTo>
                  <a:lnTo>
                    <a:pt x="938" y="206"/>
                  </a:lnTo>
                  <a:lnTo>
                    <a:pt x="936" y="216"/>
                  </a:lnTo>
                  <a:lnTo>
                    <a:pt x="928" y="234"/>
                  </a:lnTo>
                  <a:lnTo>
                    <a:pt x="916" y="254"/>
                  </a:lnTo>
                  <a:lnTo>
                    <a:pt x="900" y="272"/>
                  </a:lnTo>
                  <a:lnTo>
                    <a:pt x="882" y="288"/>
                  </a:lnTo>
                  <a:lnTo>
                    <a:pt x="858" y="304"/>
                  </a:lnTo>
                  <a:lnTo>
                    <a:pt x="830" y="320"/>
                  </a:lnTo>
                  <a:lnTo>
                    <a:pt x="800" y="334"/>
                  </a:lnTo>
                  <a:lnTo>
                    <a:pt x="768" y="346"/>
                  </a:lnTo>
                  <a:lnTo>
                    <a:pt x="732" y="358"/>
                  </a:lnTo>
                  <a:lnTo>
                    <a:pt x="692" y="368"/>
                  </a:lnTo>
                  <a:lnTo>
                    <a:pt x="652" y="376"/>
                  </a:lnTo>
                  <a:lnTo>
                    <a:pt x="608" y="382"/>
                  </a:lnTo>
                  <a:lnTo>
                    <a:pt x="564" y="386"/>
                  </a:lnTo>
                  <a:lnTo>
                    <a:pt x="516" y="390"/>
                  </a:lnTo>
                  <a:lnTo>
                    <a:pt x="468" y="390"/>
                  </a:lnTo>
                  <a:lnTo>
                    <a:pt x="468" y="390"/>
                  </a:lnTo>
                  <a:lnTo>
                    <a:pt x="420" y="390"/>
                  </a:lnTo>
                  <a:lnTo>
                    <a:pt x="374" y="386"/>
                  </a:lnTo>
                  <a:lnTo>
                    <a:pt x="330" y="382"/>
                  </a:lnTo>
                  <a:lnTo>
                    <a:pt x="286" y="376"/>
                  </a:lnTo>
                  <a:lnTo>
                    <a:pt x="246" y="368"/>
                  </a:lnTo>
                  <a:lnTo>
                    <a:pt x="206" y="358"/>
                  </a:lnTo>
                  <a:lnTo>
                    <a:pt x="170" y="346"/>
                  </a:lnTo>
                  <a:lnTo>
                    <a:pt x="138" y="334"/>
                  </a:lnTo>
                  <a:lnTo>
                    <a:pt x="108" y="320"/>
                  </a:lnTo>
                  <a:lnTo>
                    <a:pt x="80" y="304"/>
                  </a:lnTo>
                  <a:lnTo>
                    <a:pt x="56" y="288"/>
                  </a:lnTo>
                  <a:lnTo>
                    <a:pt x="36" y="272"/>
                  </a:lnTo>
                  <a:lnTo>
                    <a:pt x="22" y="254"/>
                  </a:lnTo>
                  <a:lnTo>
                    <a:pt x="10" y="234"/>
                  </a:lnTo>
                  <a:lnTo>
                    <a:pt x="2" y="216"/>
                  </a:lnTo>
                  <a:lnTo>
                    <a:pt x="0" y="206"/>
                  </a:lnTo>
                  <a:lnTo>
                    <a:pt x="0" y="196"/>
                  </a:lnTo>
                  <a:lnTo>
                    <a:pt x="0" y="196"/>
                  </a:lnTo>
                  <a:lnTo>
                    <a:pt x="0" y="186"/>
                  </a:lnTo>
                  <a:lnTo>
                    <a:pt x="2" y="176"/>
                  </a:lnTo>
                  <a:lnTo>
                    <a:pt x="10" y="156"/>
                  </a:lnTo>
                  <a:lnTo>
                    <a:pt x="22" y="138"/>
                  </a:lnTo>
                  <a:lnTo>
                    <a:pt x="36" y="120"/>
                  </a:lnTo>
                  <a:lnTo>
                    <a:pt x="56" y="102"/>
                  </a:lnTo>
                  <a:lnTo>
                    <a:pt x="80" y="86"/>
                  </a:lnTo>
                  <a:lnTo>
                    <a:pt x="108" y="72"/>
                  </a:lnTo>
                  <a:lnTo>
                    <a:pt x="138" y="58"/>
                  </a:lnTo>
                  <a:lnTo>
                    <a:pt x="170" y="44"/>
                  </a:lnTo>
                  <a:lnTo>
                    <a:pt x="206" y="34"/>
                  </a:lnTo>
                  <a:lnTo>
                    <a:pt x="246" y="24"/>
                  </a:lnTo>
                  <a:lnTo>
                    <a:pt x="286" y="16"/>
                  </a:lnTo>
                  <a:lnTo>
                    <a:pt x="330" y="10"/>
                  </a:lnTo>
                  <a:lnTo>
                    <a:pt x="374" y="4"/>
                  </a:lnTo>
                  <a:lnTo>
                    <a:pt x="420" y="2"/>
                  </a:lnTo>
                  <a:lnTo>
                    <a:pt x="468" y="0"/>
                  </a:lnTo>
                  <a:lnTo>
                    <a:pt x="468" y="0"/>
                  </a:lnTo>
                  <a:lnTo>
                    <a:pt x="516" y="2"/>
                  </a:lnTo>
                  <a:lnTo>
                    <a:pt x="564" y="4"/>
                  </a:lnTo>
                  <a:lnTo>
                    <a:pt x="608" y="10"/>
                  </a:lnTo>
                  <a:lnTo>
                    <a:pt x="652" y="16"/>
                  </a:lnTo>
                  <a:lnTo>
                    <a:pt x="692" y="24"/>
                  </a:lnTo>
                  <a:lnTo>
                    <a:pt x="732" y="34"/>
                  </a:lnTo>
                  <a:lnTo>
                    <a:pt x="768" y="44"/>
                  </a:lnTo>
                  <a:lnTo>
                    <a:pt x="800" y="58"/>
                  </a:lnTo>
                  <a:lnTo>
                    <a:pt x="830" y="72"/>
                  </a:lnTo>
                  <a:lnTo>
                    <a:pt x="858" y="86"/>
                  </a:lnTo>
                  <a:lnTo>
                    <a:pt x="882" y="102"/>
                  </a:lnTo>
                  <a:lnTo>
                    <a:pt x="900" y="120"/>
                  </a:lnTo>
                  <a:lnTo>
                    <a:pt x="916" y="138"/>
                  </a:lnTo>
                  <a:lnTo>
                    <a:pt x="928" y="156"/>
                  </a:lnTo>
                  <a:lnTo>
                    <a:pt x="936" y="176"/>
                  </a:lnTo>
                  <a:lnTo>
                    <a:pt x="938" y="186"/>
                  </a:lnTo>
                  <a:lnTo>
                    <a:pt x="938" y="196"/>
                  </a:lnTo>
                  <a:lnTo>
                    <a:pt x="938" y="196"/>
                  </a:lnTo>
                  <a:close/>
                </a:path>
              </a:pathLst>
            </a:custGeom>
            <a:noFill/>
            <a:ln w="6350">
              <a:solidFill>
                <a:sysClr val="window" lastClr="FFFFFF">
                  <a:lumMod val="8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nvGrpSpPr>
          <p:cNvPr id="62" name="组合 61"/>
          <p:cNvGrpSpPr/>
          <p:nvPr/>
        </p:nvGrpSpPr>
        <p:grpSpPr>
          <a:xfrm>
            <a:off x="715369" y="4515283"/>
            <a:ext cx="901222" cy="1711685"/>
            <a:chOff x="2224088" y="2414881"/>
            <a:chExt cx="1311275" cy="2490494"/>
          </a:xfrm>
        </p:grpSpPr>
        <p:sp>
          <p:nvSpPr>
            <p:cNvPr id="63" name="Freeform 155"/>
            <p:cNvSpPr>
              <a:spLocks/>
            </p:cNvSpPr>
            <p:nvPr/>
          </p:nvSpPr>
          <p:spPr bwMode="auto">
            <a:xfrm>
              <a:off x="2224088" y="2414881"/>
              <a:ext cx="1311275" cy="546100"/>
            </a:xfrm>
            <a:custGeom>
              <a:avLst/>
              <a:gdLst>
                <a:gd name="T0" fmla="*/ 826 w 826"/>
                <a:gd name="T1" fmla="*/ 172 h 344"/>
                <a:gd name="T2" fmla="*/ 818 w 826"/>
                <a:gd name="T3" fmla="*/ 206 h 344"/>
                <a:gd name="T4" fmla="*/ 794 w 826"/>
                <a:gd name="T5" fmla="*/ 238 h 344"/>
                <a:gd name="T6" fmla="*/ 756 w 826"/>
                <a:gd name="T7" fmla="*/ 268 h 344"/>
                <a:gd name="T8" fmla="*/ 704 w 826"/>
                <a:gd name="T9" fmla="*/ 292 h 344"/>
                <a:gd name="T10" fmla="*/ 644 w 826"/>
                <a:gd name="T11" fmla="*/ 314 h 344"/>
                <a:gd name="T12" fmla="*/ 574 w 826"/>
                <a:gd name="T13" fmla="*/ 330 h 344"/>
                <a:gd name="T14" fmla="*/ 496 w 826"/>
                <a:gd name="T15" fmla="*/ 340 h 344"/>
                <a:gd name="T16" fmla="*/ 412 w 826"/>
                <a:gd name="T17" fmla="*/ 344 h 344"/>
                <a:gd name="T18" fmla="*/ 370 w 826"/>
                <a:gd name="T19" fmla="*/ 342 h 344"/>
                <a:gd name="T20" fmla="*/ 290 w 826"/>
                <a:gd name="T21" fmla="*/ 336 h 344"/>
                <a:gd name="T22" fmla="*/ 216 w 826"/>
                <a:gd name="T23" fmla="*/ 322 h 344"/>
                <a:gd name="T24" fmla="*/ 150 w 826"/>
                <a:gd name="T25" fmla="*/ 304 h 344"/>
                <a:gd name="T26" fmla="*/ 94 w 826"/>
                <a:gd name="T27" fmla="*/ 280 h 344"/>
                <a:gd name="T28" fmla="*/ 50 w 826"/>
                <a:gd name="T29" fmla="*/ 254 h 344"/>
                <a:gd name="T30" fmla="*/ 18 w 826"/>
                <a:gd name="T31" fmla="*/ 222 h 344"/>
                <a:gd name="T32" fmla="*/ 2 w 826"/>
                <a:gd name="T33" fmla="*/ 188 h 344"/>
                <a:gd name="T34" fmla="*/ 0 w 826"/>
                <a:gd name="T35" fmla="*/ 172 h 344"/>
                <a:gd name="T36" fmla="*/ 8 w 826"/>
                <a:gd name="T37" fmla="*/ 136 h 344"/>
                <a:gd name="T38" fmla="*/ 32 w 826"/>
                <a:gd name="T39" fmla="*/ 104 h 344"/>
                <a:gd name="T40" fmla="*/ 70 w 826"/>
                <a:gd name="T41" fmla="*/ 76 h 344"/>
                <a:gd name="T42" fmla="*/ 122 w 826"/>
                <a:gd name="T43" fmla="*/ 50 h 344"/>
                <a:gd name="T44" fmla="*/ 182 w 826"/>
                <a:gd name="T45" fmla="*/ 28 h 344"/>
                <a:gd name="T46" fmla="*/ 252 w 826"/>
                <a:gd name="T47" fmla="*/ 14 h 344"/>
                <a:gd name="T48" fmla="*/ 330 w 826"/>
                <a:gd name="T49" fmla="*/ 4 h 344"/>
                <a:gd name="T50" fmla="*/ 412 w 826"/>
                <a:gd name="T51" fmla="*/ 0 h 344"/>
                <a:gd name="T52" fmla="*/ 456 w 826"/>
                <a:gd name="T53" fmla="*/ 0 h 344"/>
                <a:gd name="T54" fmla="*/ 536 w 826"/>
                <a:gd name="T55" fmla="*/ 8 h 344"/>
                <a:gd name="T56" fmla="*/ 610 w 826"/>
                <a:gd name="T57" fmla="*/ 20 h 344"/>
                <a:gd name="T58" fmla="*/ 676 w 826"/>
                <a:gd name="T59" fmla="*/ 38 h 344"/>
                <a:gd name="T60" fmla="*/ 732 w 826"/>
                <a:gd name="T61" fmla="*/ 62 h 344"/>
                <a:gd name="T62" fmla="*/ 776 w 826"/>
                <a:gd name="T63" fmla="*/ 90 h 344"/>
                <a:gd name="T64" fmla="*/ 808 w 826"/>
                <a:gd name="T65" fmla="*/ 120 h 344"/>
                <a:gd name="T66" fmla="*/ 824 w 826"/>
                <a:gd name="T67" fmla="*/ 154 h 344"/>
                <a:gd name="T68" fmla="*/ 826 w 826"/>
                <a:gd name="T69"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26" h="344">
                  <a:moveTo>
                    <a:pt x="826" y="172"/>
                  </a:moveTo>
                  <a:lnTo>
                    <a:pt x="826" y="172"/>
                  </a:lnTo>
                  <a:lnTo>
                    <a:pt x="824" y="188"/>
                  </a:lnTo>
                  <a:lnTo>
                    <a:pt x="818" y="206"/>
                  </a:lnTo>
                  <a:lnTo>
                    <a:pt x="808" y="222"/>
                  </a:lnTo>
                  <a:lnTo>
                    <a:pt x="794" y="238"/>
                  </a:lnTo>
                  <a:lnTo>
                    <a:pt x="776" y="254"/>
                  </a:lnTo>
                  <a:lnTo>
                    <a:pt x="756" y="268"/>
                  </a:lnTo>
                  <a:lnTo>
                    <a:pt x="732" y="280"/>
                  </a:lnTo>
                  <a:lnTo>
                    <a:pt x="704" y="292"/>
                  </a:lnTo>
                  <a:lnTo>
                    <a:pt x="676" y="304"/>
                  </a:lnTo>
                  <a:lnTo>
                    <a:pt x="644" y="314"/>
                  </a:lnTo>
                  <a:lnTo>
                    <a:pt x="610" y="322"/>
                  </a:lnTo>
                  <a:lnTo>
                    <a:pt x="574" y="330"/>
                  </a:lnTo>
                  <a:lnTo>
                    <a:pt x="536" y="336"/>
                  </a:lnTo>
                  <a:lnTo>
                    <a:pt x="496" y="340"/>
                  </a:lnTo>
                  <a:lnTo>
                    <a:pt x="456" y="342"/>
                  </a:lnTo>
                  <a:lnTo>
                    <a:pt x="412" y="344"/>
                  </a:lnTo>
                  <a:lnTo>
                    <a:pt x="412" y="344"/>
                  </a:lnTo>
                  <a:lnTo>
                    <a:pt x="370" y="342"/>
                  </a:lnTo>
                  <a:lnTo>
                    <a:pt x="330" y="340"/>
                  </a:lnTo>
                  <a:lnTo>
                    <a:pt x="290" y="336"/>
                  </a:lnTo>
                  <a:lnTo>
                    <a:pt x="252" y="330"/>
                  </a:lnTo>
                  <a:lnTo>
                    <a:pt x="216" y="322"/>
                  </a:lnTo>
                  <a:lnTo>
                    <a:pt x="182" y="314"/>
                  </a:lnTo>
                  <a:lnTo>
                    <a:pt x="150" y="304"/>
                  </a:lnTo>
                  <a:lnTo>
                    <a:pt x="122" y="292"/>
                  </a:lnTo>
                  <a:lnTo>
                    <a:pt x="94" y="280"/>
                  </a:lnTo>
                  <a:lnTo>
                    <a:pt x="70" y="268"/>
                  </a:lnTo>
                  <a:lnTo>
                    <a:pt x="50" y="254"/>
                  </a:lnTo>
                  <a:lnTo>
                    <a:pt x="32" y="238"/>
                  </a:lnTo>
                  <a:lnTo>
                    <a:pt x="18" y="222"/>
                  </a:lnTo>
                  <a:lnTo>
                    <a:pt x="8" y="206"/>
                  </a:lnTo>
                  <a:lnTo>
                    <a:pt x="2" y="188"/>
                  </a:lnTo>
                  <a:lnTo>
                    <a:pt x="0" y="172"/>
                  </a:lnTo>
                  <a:lnTo>
                    <a:pt x="0" y="172"/>
                  </a:lnTo>
                  <a:lnTo>
                    <a:pt x="2" y="154"/>
                  </a:lnTo>
                  <a:lnTo>
                    <a:pt x="8" y="136"/>
                  </a:lnTo>
                  <a:lnTo>
                    <a:pt x="18" y="120"/>
                  </a:lnTo>
                  <a:lnTo>
                    <a:pt x="32" y="104"/>
                  </a:lnTo>
                  <a:lnTo>
                    <a:pt x="50" y="90"/>
                  </a:lnTo>
                  <a:lnTo>
                    <a:pt x="70" y="76"/>
                  </a:lnTo>
                  <a:lnTo>
                    <a:pt x="94" y="62"/>
                  </a:lnTo>
                  <a:lnTo>
                    <a:pt x="122" y="50"/>
                  </a:lnTo>
                  <a:lnTo>
                    <a:pt x="150" y="38"/>
                  </a:lnTo>
                  <a:lnTo>
                    <a:pt x="182" y="28"/>
                  </a:lnTo>
                  <a:lnTo>
                    <a:pt x="216" y="20"/>
                  </a:lnTo>
                  <a:lnTo>
                    <a:pt x="252" y="14"/>
                  </a:lnTo>
                  <a:lnTo>
                    <a:pt x="290" y="8"/>
                  </a:lnTo>
                  <a:lnTo>
                    <a:pt x="330" y="4"/>
                  </a:lnTo>
                  <a:lnTo>
                    <a:pt x="370" y="0"/>
                  </a:lnTo>
                  <a:lnTo>
                    <a:pt x="412" y="0"/>
                  </a:lnTo>
                  <a:lnTo>
                    <a:pt x="412" y="0"/>
                  </a:lnTo>
                  <a:lnTo>
                    <a:pt x="456" y="0"/>
                  </a:lnTo>
                  <a:lnTo>
                    <a:pt x="496" y="4"/>
                  </a:lnTo>
                  <a:lnTo>
                    <a:pt x="536" y="8"/>
                  </a:lnTo>
                  <a:lnTo>
                    <a:pt x="574" y="14"/>
                  </a:lnTo>
                  <a:lnTo>
                    <a:pt x="610" y="20"/>
                  </a:lnTo>
                  <a:lnTo>
                    <a:pt x="644" y="28"/>
                  </a:lnTo>
                  <a:lnTo>
                    <a:pt x="676" y="38"/>
                  </a:lnTo>
                  <a:lnTo>
                    <a:pt x="704" y="50"/>
                  </a:lnTo>
                  <a:lnTo>
                    <a:pt x="732" y="62"/>
                  </a:lnTo>
                  <a:lnTo>
                    <a:pt x="756" y="76"/>
                  </a:lnTo>
                  <a:lnTo>
                    <a:pt x="776" y="90"/>
                  </a:lnTo>
                  <a:lnTo>
                    <a:pt x="794" y="104"/>
                  </a:lnTo>
                  <a:lnTo>
                    <a:pt x="808" y="120"/>
                  </a:lnTo>
                  <a:lnTo>
                    <a:pt x="818" y="136"/>
                  </a:lnTo>
                  <a:lnTo>
                    <a:pt x="824" y="154"/>
                  </a:lnTo>
                  <a:lnTo>
                    <a:pt x="826" y="172"/>
                  </a:lnTo>
                  <a:lnTo>
                    <a:pt x="826" y="172"/>
                  </a:lnTo>
                  <a:close/>
                </a:path>
              </a:pathLst>
            </a:custGeom>
            <a:gradFill flip="none" rotWithShape="1">
              <a:gsLst>
                <a:gs pos="0">
                  <a:srgbClr val="4F91A0">
                    <a:lumMod val="40000"/>
                    <a:lumOff val="60000"/>
                  </a:srgbClr>
                </a:gs>
                <a:gs pos="100000">
                  <a:srgbClr val="4F91A0"/>
                </a:gs>
              </a:gsLst>
              <a:lin ang="270000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64" name="Freeform 157"/>
            <p:cNvSpPr>
              <a:spLocks/>
            </p:cNvSpPr>
            <p:nvPr/>
          </p:nvSpPr>
          <p:spPr bwMode="auto">
            <a:xfrm>
              <a:off x="2224088" y="2670175"/>
              <a:ext cx="1311275" cy="2235200"/>
            </a:xfrm>
            <a:custGeom>
              <a:avLst/>
              <a:gdLst>
                <a:gd name="T0" fmla="*/ 412 w 826"/>
                <a:gd name="T1" fmla="*/ 172 h 1408"/>
                <a:gd name="T2" fmla="*/ 330 w 826"/>
                <a:gd name="T3" fmla="*/ 168 h 1408"/>
                <a:gd name="T4" fmla="*/ 252 w 826"/>
                <a:gd name="T5" fmla="*/ 158 h 1408"/>
                <a:gd name="T6" fmla="*/ 182 w 826"/>
                <a:gd name="T7" fmla="*/ 142 h 1408"/>
                <a:gd name="T8" fmla="*/ 122 w 826"/>
                <a:gd name="T9" fmla="*/ 120 h 1408"/>
                <a:gd name="T10" fmla="*/ 70 w 826"/>
                <a:gd name="T11" fmla="*/ 96 h 1408"/>
                <a:gd name="T12" fmla="*/ 32 w 826"/>
                <a:gd name="T13" fmla="*/ 66 h 1408"/>
                <a:gd name="T14" fmla="*/ 8 w 826"/>
                <a:gd name="T15" fmla="*/ 34 h 1408"/>
                <a:gd name="T16" fmla="*/ 0 w 826"/>
                <a:gd name="T17" fmla="*/ 0 h 1408"/>
                <a:gd name="T18" fmla="*/ 0 w 826"/>
                <a:gd name="T19" fmla="*/ 1236 h 1408"/>
                <a:gd name="T20" fmla="*/ 8 w 826"/>
                <a:gd name="T21" fmla="*/ 1272 h 1408"/>
                <a:gd name="T22" fmla="*/ 32 w 826"/>
                <a:gd name="T23" fmla="*/ 1304 h 1408"/>
                <a:gd name="T24" fmla="*/ 70 w 826"/>
                <a:gd name="T25" fmla="*/ 1332 h 1408"/>
                <a:gd name="T26" fmla="*/ 122 w 826"/>
                <a:gd name="T27" fmla="*/ 1358 h 1408"/>
                <a:gd name="T28" fmla="*/ 182 w 826"/>
                <a:gd name="T29" fmla="*/ 1378 h 1408"/>
                <a:gd name="T30" fmla="*/ 252 w 826"/>
                <a:gd name="T31" fmla="*/ 1394 h 1408"/>
                <a:gd name="T32" fmla="*/ 330 w 826"/>
                <a:gd name="T33" fmla="*/ 1404 h 1408"/>
                <a:gd name="T34" fmla="*/ 412 w 826"/>
                <a:gd name="T35" fmla="*/ 1408 h 1408"/>
                <a:gd name="T36" fmla="*/ 456 w 826"/>
                <a:gd name="T37" fmla="*/ 1408 h 1408"/>
                <a:gd name="T38" fmla="*/ 536 w 826"/>
                <a:gd name="T39" fmla="*/ 1400 h 1408"/>
                <a:gd name="T40" fmla="*/ 610 w 826"/>
                <a:gd name="T41" fmla="*/ 1388 h 1408"/>
                <a:gd name="T42" fmla="*/ 676 w 826"/>
                <a:gd name="T43" fmla="*/ 1368 h 1408"/>
                <a:gd name="T44" fmla="*/ 732 w 826"/>
                <a:gd name="T45" fmla="*/ 1346 h 1408"/>
                <a:gd name="T46" fmla="*/ 776 w 826"/>
                <a:gd name="T47" fmla="*/ 1318 h 1408"/>
                <a:gd name="T48" fmla="*/ 808 w 826"/>
                <a:gd name="T49" fmla="*/ 1288 h 1408"/>
                <a:gd name="T50" fmla="*/ 824 w 826"/>
                <a:gd name="T51" fmla="*/ 1254 h 1408"/>
                <a:gd name="T52" fmla="*/ 826 w 826"/>
                <a:gd name="T53" fmla="*/ 0 h 1408"/>
                <a:gd name="T54" fmla="*/ 824 w 826"/>
                <a:gd name="T55" fmla="*/ 16 h 1408"/>
                <a:gd name="T56" fmla="*/ 808 w 826"/>
                <a:gd name="T57" fmla="*/ 50 h 1408"/>
                <a:gd name="T58" fmla="*/ 776 w 826"/>
                <a:gd name="T59" fmla="*/ 82 h 1408"/>
                <a:gd name="T60" fmla="*/ 732 w 826"/>
                <a:gd name="T61" fmla="*/ 108 h 1408"/>
                <a:gd name="T62" fmla="*/ 676 w 826"/>
                <a:gd name="T63" fmla="*/ 132 h 1408"/>
                <a:gd name="T64" fmla="*/ 610 w 826"/>
                <a:gd name="T65" fmla="*/ 150 h 1408"/>
                <a:gd name="T66" fmla="*/ 536 w 826"/>
                <a:gd name="T67" fmla="*/ 164 h 1408"/>
                <a:gd name="T68" fmla="*/ 456 w 826"/>
                <a:gd name="T69" fmla="*/ 170 h 1408"/>
                <a:gd name="T70" fmla="*/ 412 w 826"/>
                <a:gd name="T71" fmla="*/ 172 h 1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26" h="1408">
                  <a:moveTo>
                    <a:pt x="412" y="172"/>
                  </a:moveTo>
                  <a:lnTo>
                    <a:pt x="412" y="172"/>
                  </a:lnTo>
                  <a:lnTo>
                    <a:pt x="370" y="170"/>
                  </a:lnTo>
                  <a:lnTo>
                    <a:pt x="330" y="168"/>
                  </a:lnTo>
                  <a:lnTo>
                    <a:pt x="290" y="164"/>
                  </a:lnTo>
                  <a:lnTo>
                    <a:pt x="252" y="158"/>
                  </a:lnTo>
                  <a:lnTo>
                    <a:pt x="216" y="150"/>
                  </a:lnTo>
                  <a:lnTo>
                    <a:pt x="182" y="142"/>
                  </a:lnTo>
                  <a:lnTo>
                    <a:pt x="150" y="132"/>
                  </a:lnTo>
                  <a:lnTo>
                    <a:pt x="122" y="120"/>
                  </a:lnTo>
                  <a:lnTo>
                    <a:pt x="94" y="108"/>
                  </a:lnTo>
                  <a:lnTo>
                    <a:pt x="70" y="96"/>
                  </a:lnTo>
                  <a:lnTo>
                    <a:pt x="50" y="82"/>
                  </a:lnTo>
                  <a:lnTo>
                    <a:pt x="32" y="66"/>
                  </a:lnTo>
                  <a:lnTo>
                    <a:pt x="18" y="50"/>
                  </a:lnTo>
                  <a:lnTo>
                    <a:pt x="8" y="34"/>
                  </a:lnTo>
                  <a:lnTo>
                    <a:pt x="2" y="16"/>
                  </a:lnTo>
                  <a:lnTo>
                    <a:pt x="0" y="0"/>
                  </a:lnTo>
                  <a:lnTo>
                    <a:pt x="0" y="1236"/>
                  </a:lnTo>
                  <a:lnTo>
                    <a:pt x="0" y="1236"/>
                  </a:lnTo>
                  <a:lnTo>
                    <a:pt x="2" y="1254"/>
                  </a:lnTo>
                  <a:lnTo>
                    <a:pt x="8" y="1272"/>
                  </a:lnTo>
                  <a:lnTo>
                    <a:pt x="18" y="1288"/>
                  </a:lnTo>
                  <a:lnTo>
                    <a:pt x="32" y="1304"/>
                  </a:lnTo>
                  <a:lnTo>
                    <a:pt x="50" y="1318"/>
                  </a:lnTo>
                  <a:lnTo>
                    <a:pt x="70" y="1332"/>
                  </a:lnTo>
                  <a:lnTo>
                    <a:pt x="94" y="1346"/>
                  </a:lnTo>
                  <a:lnTo>
                    <a:pt x="122" y="1358"/>
                  </a:lnTo>
                  <a:lnTo>
                    <a:pt x="150" y="1368"/>
                  </a:lnTo>
                  <a:lnTo>
                    <a:pt x="182" y="1378"/>
                  </a:lnTo>
                  <a:lnTo>
                    <a:pt x="216" y="1388"/>
                  </a:lnTo>
                  <a:lnTo>
                    <a:pt x="252" y="1394"/>
                  </a:lnTo>
                  <a:lnTo>
                    <a:pt x="290" y="1400"/>
                  </a:lnTo>
                  <a:lnTo>
                    <a:pt x="330" y="1404"/>
                  </a:lnTo>
                  <a:lnTo>
                    <a:pt x="370" y="1408"/>
                  </a:lnTo>
                  <a:lnTo>
                    <a:pt x="412" y="1408"/>
                  </a:lnTo>
                  <a:lnTo>
                    <a:pt x="412" y="1408"/>
                  </a:lnTo>
                  <a:lnTo>
                    <a:pt x="456" y="1408"/>
                  </a:lnTo>
                  <a:lnTo>
                    <a:pt x="496" y="1404"/>
                  </a:lnTo>
                  <a:lnTo>
                    <a:pt x="536" y="1400"/>
                  </a:lnTo>
                  <a:lnTo>
                    <a:pt x="574" y="1394"/>
                  </a:lnTo>
                  <a:lnTo>
                    <a:pt x="610" y="1388"/>
                  </a:lnTo>
                  <a:lnTo>
                    <a:pt x="644" y="1378"/>
                  </a:lnTo>
                  <a:lnTo>
                    <a:pt x="676" y="1368"/>
                  </a:lnTo>
                  <a:lnTo>
                    <a:pt x="704" y="1358"/>
                  </a:lnTo>
                  <a:lnTo>
                    <a:pt x="732" y="1346"/>
                  </a:lnTo>
                  <a:lnTo>
                    <a:pt x="756" y="1332"/>
                  </a:lnTo>
                  <a:lnTo>
                    <a:pt x="776" y="1318"/>
                  </a:lnTo>
                  <a:lnTo>
                    <a:pt x="794" y="1304"/>
                  </a:lnTo>
                  <a:lnTo>
                    <a:pt x="808" y="1288"/>
                  </a:lnTo>
                  <a:lnTo>
                    <a:pt x="818" y="1272"/>
                  </a:lnTo>
                  <a:lnTo>
                    <a:pt x="824" y="1254"/>
                  </a:lnTo>
                  <a:lnTo>
                    <a:pt x="826" y="1236"/>
                  </a:lnTo>
                  <a:lnTo>
                    <a:pt x="826" y="0"/>
                  </a:lnTo>
                  <a:lnTo>
                    <a:pt x="826" y="0"/>
                  </a:lnTo>
                  <a:lnTo>
                    <a:pt x="824" y="16"/>
                  </a:lnTo>
                  <a:lnTo>
                    <a:pt x="818" y="34"/>
                  </a:lnTo>
                  <a:lnTo>
                    <a:pt x="808" y="50"/>
                  </a:lnTo>
                  <a:lnTo>
                    <a:pt x="794" y="66"/>
                  </a:lnTo>
                  <a:lnTo>
                    <a:pt x="776" y="82"/>
                  </a:lnTo>
                  <a:lnTo>
                    <a:pt x="756" y="96"/>
                  </a:lnTo>
                  <a:lnTo>
                    <a:pt x="732" y="108"/>
                  </a:lnTo>
                  <a:lnTo>
                    <a:pt x="704" y="120"/>
                  </a:lnTo>
                  <a:lnTo>
                    <a:pt x="676" y="132"/>
                  </a:lnTo>
                  <a:lnTo>
                    <a:pt x="644" y="142"/>
                  </a:lnTo>
                  <a:lnTo>
                    <a:pt x="610" y="150"/>
                  </a:lnTo>
                  <a:lnTo>
                    <a:pt x="574" y="158"/>
                  </a:lnTo>
                  <a:lnTo>
                    <a:pt x="536" y="164"/>
                  </a:lnTo>
                  <a:lnTo>
                    <a:pt x="496" y="168"/>
                  </a:lnTo>
                  <a:lnTo>
                    <a:pt x="456" y="170"/>
                  </a:lnTo>
                  <a:lnTo>
                    <a:pt x="412" y="172"/>
                  </a:lnTo>
                  <a:lnTo>
                    <a:pt x="412" y="172"/>
                  </a:lnTo>
                  <a:close/>
                </a:path>
              </a:pathLst>
            </a:custGeom>
            <a:gradFill flip="none" rotWithShape="1">
              <a:gsLst>
                <a:gs pos="26000">
                  <a:srgbClr val="4F91A0">
                    <a:lumMod val="40000"/>
                    <a:lumOff val="60000"/>
                  </a:srgbClr>
                </a:gs>
                <a:gs pos="0">
                  <a:srgbClr val="4F91A0">
                    <a:lumMod val="60000"/>
                    <a:lumOff val="40000"/>
                  </a:srgbClr>
                </a:gs>
                <a:gs pos="64000">
                  <a:srgbClr val="4F91A0"/>
                </a:gs>
                <a:gs pos="100000">
                  <a:srgbClr val="4F91A0">
                    <a:lumMod val="60000"/>
                    <a:lumOff val="40000"/>
                  </a:srgbClr>
                </a:gs>
              </a:gsLst>
              <a:lin ang="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65" name="Freeform 156"/>
            <p:cNvSpPr>
              <a:spLocks/>
            </p:cNvSpPr>
            <p:nvPr/>
          </p:nvSpPr>
          <p:spPr bwMode="auto">
            <a:xfrm>
              <a:off x="2224088" y="4359275"/>
              <a:ext cx="1311275" cy="546100"/>
            </a:xfrm>
            <a:custGeom>
              <a:avLst/>
              <a:gdLst>
                <a:gd name="T0" fmla="*/ 826 w 826"/>
                <a:gd name="T1" fmla="*/ 172 h 344"/>
                <a:gd name="T2" fmla="*/ 818 w 826"/>
                <a:gd name="T3" fmla="*/ 208 h 344"/>
                <a:gd name="T4" fmla="*/ 794 w 826"/>
                <a:gd name="T5" fmla="*/ 240 h 344"/>
                <a:gd name="T6" fmla="*/ 756 w 826"/>
                <a:gd name="T7" fmla="*/ 268 h 344"/>
                <a:gd name="T8" fmla="*/ 704 w 826"/>
                <a:gd name="T9" fmla="*/ 294 h 344"/>
                <a:gd name="T10" fmla="*/ 644 w 826"/>
                <a:gd name="T11" fmla="*/ 314 h 344"/>
                <a:gd name="T12" fmla="*/ 574 w 826"/>
                <a:gd name="T13" fmla="*/ 330 h 344"/>
                <a:gd name="T14" fmla="*/ 496 w 826"/>
                <a:gd name="T15" fmla="*/ 340 h 344"/>
                <a:gd name="T16" fmla="*/ 412 w 826"/>
                <a:gd name="T17" fmla="*/ 344 h 344"/>
                <a:gd name="T18" fmla="*/ 370 w 826"/>
                <a:gd name="T19" fmla="*/ 344 h 344"/>
                <a:gd name="T20" fmla="*/ 290 w 826"/>
                <a:gd name="T21" fmla="*/ 336 h 344"/>
                <a:gd name="T22" fmla="*/ 216 w 826"/>
                <a:gd name="T23" fmla="*/ 324 h 344"/>
                <a:gd name="T24" fmla="*/ 150 w 826"/>
                <a:gd name="T25" fmla="*/ 304 h 344"/>
                <a:gd name="T26" fmla="*/ 94 w 826"/>
                <a:gd name="T27" fmla="*/ 282 h 344"/>
                <a:gd name="T28" fmla="*/ 50 w 826"/>
                <a:gd name="T29" fmla="*/ 254 h 344"/>
                <a:gd name="T30" fmla="*/ 18 w 826"/>
                <a:gd name="T31" fmla="*/ 224 h 344"/>
                <a:gd name="T32" fmla="*/ 2 w 826"/>
                <a:gd name="T33" fmla="*/ 190 h 344"/>
                <a:gd name="T34" fmla="*/ 0 w 826"/>
                <a:gd name="T35" fmla="*/ 172 h 344"/>
                <a:gd name="T36" fmla="*/ 8 w 826"/>
                <a:gd name="T37" fmla="*/ 138 h 344"/>
                <a:gd name="T38" fmla="*/ 32 w 826"/>
                <a:gd name="T39" fmla="*/ 106 h 344"/>
                <a:gd name="T40" fmla="*/ 70 w 826"/>
                <a:gd name="T41" fmla="*/ 76 h 344"/>
                <a:gd name="T42" fmla="*/ 122 w 826"/>
                <a:gd name="T43" fmla="*/ 50 h 344"/>
                <a:gd name="T44" fmla="*/ 182 w 826"/>
                <a:gd name="T45" fmla="*/ 30 h 344"/>
                <a:gd name="T46" fmla="*/ 252 w 826"/>
                <a:gd name="T47" fmla="*/ 14 h 344"/>
                <a:gd name="T48" fmla="*/ 330 w 826"/>
                <a:gd name="T49" fmla="*/ 4 h 344"/>
                <a:gd name="T50" fmla="*/ 412 w 826"/>
                <a:gd name="T51" fmla="*/ 0 h 344"/>
                <a:gd name="T52" fmla="*/ 456 w 826"/>
                <a:gd name="T53" fmla="*/ 2 h 344"/>
                <a:gd name="T54" fmla="*/ 536 w 826"/>
                <a:gd name="T55" fmla="*/ 8 h 344"/>
                <a:gd name="T56" fmla="*/ 610 w 826"/>
                <a:gd name="T57" fmla="*/ 22 h 344"/>
                <a:gd name="T58" fmla="*/ 676 w 826"/>
                <a:gd name="T59" fmla="*/ 40 h 344"/>
                <a:gd name="T60" fmla="*/ 732 w 826"/>
                <a:gd name="T61" fmla="*/ 64 h 344"/>
                <a:gd name="T62" fmla="*/ 776 w 826"/>
                <a:gd name="T63" fmla="*/ 90 h 344"/>
                <a:gd name="T64" fmla="*/ 808 w 826"/>
                <a:gd name="T65" fmla="*/ 122 h 344"/>
                <a:gd name="T66" fmla="*/ 824 w 826"/>
                <a:gd name="T67" fmla="*/ 154 h 344"/>
                <a:gd name="T68" fmla="*/ 826 w 826"/>
                <a:gd name="T69"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26" h="344">
                  <a:moveTo>
                    <a:pt x="826" y="172"/>
                  </a:moveTo>
                  <a:lnTo>
                    <a:pt x="826" y="172"/>
                  </a:lnTo>
                  <a:lnTo>
                    <a:pt x="824" y="190"/>
                  </a:lnTo>
                  <a:lnTo>
                    <a:pt x="818" y="208"/>
                  </a:lnTo>
                  <a:lnTo>
                    <a:pt x="808" y="224"/>
                  </a:lnTo>
                  <a:lnTo>
                    <a:pt x="794" y="240"/>
                  </a:lnTo>
                  <a:lnTo>
                    <a:pt x="776" y="254"/>
                  </a:lnTo>
                  <a:lnTo>
                    <a:pt x="756" y="268"/>
                  </a:lnTo>
                  <a:lnTo>
                    <a:pt x="732" y="282"/>
                  </a:lnTo>
                  <a:lnTo>
                    <a:pt x="704" y="294"/>
                  </a:lnTo>
                  <a:lnTo>
                    <a:pt x="676" y="304"/>
                  </a:lnTo>
                  <a:lnTo>
                    <a:pt x="644" y="314"/>
                  </a:lnTo>
                  <a:lnTo>
                    <a:pt x="610" y="324"/>
                  </a:lnTo>
                  <a:lnTo>
                    <a:pt x="574" y="330"/>
                  </a:lnTo>
                  <a:lnTo>
                    <a:pt x="536" y="336"/>
                  </a:lnTo>
                  <a:lnTo>
                    <a:pt x="496" y="340"/>
                  </a:lnTo>
                  <a:lnTo>
                    <a:pt x="456" y="344"/>
                  </a:lnTo>
                  <a:lnTo>
                    <a:pt x="412" y="344"/>
                  </a:lnTo>
                  <a:lnTo>
                    <a:pt x="412" y="344"/>
                  </a:lnTo>
                  <a:lnTo>
                    <a:pt x="370" y="344"/>
                  </a:lnTo>
                  <a:lnTo>
                    <a:pt x="330" y="340"/>
                  </a:lnTo>
                  <a:lnTo>
                    <a:pt x="290" y="336"/>
                  </a:lnTo>
                  <a:lnTo>
                    <a:pt x="252" y="330"/>
                  </a:lnTo>
                  <a:lnTo>
                    <a:pt x="216" y="324"/>
                  </a:lnTo>
                  <a:lnTo>
                    <a:pt x="182" y="314"/>
                  </a:lnTo>
                  <a:lnTo>
                    <a:pt x="150" y="304"/>
                  </a:lnTo>
                  <a:lnTo>
                    <a:pt x="122" y="294"/>
                  </a:lnTo>
                  <a:lnTo>
                    <a:pt x="94" y="282"/>
                  </a:lnTo>
                  <a:lnTo>
                    <a:pt x="70" y="268"/>
                  </a:lnTo>
                  <a:lnTo>
                    <a:pt x="50" y="254"/>
                  </a:lnTo>
                  <a:lnTo>
                    <a:pt x="32" y="240"/>
                  </a:lnTo>
                  <a:lnTo>
                    <a:pt x="18" y="224"/>
                  </a:lnTo>
                  <a:lnTo>
                    <a:pt x="8" y="208"/>
                  </a:lnTo>
                  <a:lnTo>
                    <a:pt x="2" y="190"/>
                  </a:lnTo>
                  <a:lnTo>
                    <a:pt x="0" y="172"/>
                  </a:lnTo>
                  <a:lnTo>
                    <a:pt x="0" y="172"/>
                  </a:lnTo>
                  <a:lnTo>
                    <a:pt x="2" y="154"/>
                  </a:lnTo>
                  <a:lnTo>
                    <a:pt x="8" y="138"/>
                  </a:lnTo>
                  <a:lnTo>
                    <a:pt x="18" y="122"/>
                  </a:lnTo>
                  <a:lnTo>
                    <a:pt x="32" y="106"/>
                  </a:lnTo>
                  <a:lnTo>
                    <a:pt x="50" y="90"/>
                  </a:lnTo>
                  <a:lnTo>
                    <a:pt x="70" y="76"/>
                  </a:lnTo>
                  <a:lnTo>
                    <a:pt x="94" y="64"/>
                  </a:lnTo>
                  <a:lnTo>
                    <a:pt x="122" y="50"/>
                  </a:lnTo>
                  <a:lnTo>
                    <a:pt x="150" y="40"/>
                  </a:lnTo>
                  <a:lnTo>
                    <a:pt x="182" y="30"/>
                  </a:lnTo>
                  <a:lnTo>
                    <a:pt x="216" y="22"/>
                  </a:lnTo>
                  <a:lnTo>
                    <a:pt x="252" y="14"/>
                  </a:lnTo>
                  <a:lnTo>
                    <a:pt x="290" y="8"/>
                  </a:lnTo>
                  <a:lnTo>
                    <a:pt x="330" y="4"/>
                  </a:lnTo>
                  <a:lnTo>
                    <a:pt x="370" y="2"/>
                  </a:lnTo>
                  <a:lnTo>
                    <a:pt x="412" y="0"/>
                  </a:lnTo>
                  <a:lnTo>
                    <a:pt x="412" y="0"/>
                  </a:lnTo>
                  <a:lnTo>
                    <a:pt x="456" y="2"/>
                  </a:lnTo>
                  <a:lnTo>
                    <a:pt x="496" y="4"/>
                  </a:lnTo>
                  <a:lnTo>
                    <a:pt x="536" y="8"/>
                  </a:lnTo>
                  <a:lnTo>
                    <a:pt x="574" y="14"/>
                  </a:lnTo>
                  <a:lnTo>
                    <a:pt x="610" y="22"/>
                  </a:lnTo>
                  <a:lnTo>
                    <a:pt x="644" y="30"/>
                  </a:lnTo>
                  <a:lnTo>
                    <a:pt x="676" y="40"/>
                  </a:lnTo>
                  <a:lnTo>
                    <a:pt x="704" y="50"/>
                  </a:lnTo>
                  <a:lnTo>
                    <a:pt x="732" y="64"/>
                  </a:lnTo>
                  <a:lnTo>
                    <a:pt x="756" y="76"/>
                  </a:lnTo>
                  <a:lnTo>
                    <a:pt x="776" y="90"/>
                  </a:lnTo>
                  <a:lnTo>
                    <a:pt x="794" y="106"/>
                  </a:lnTo>
                  <a:lnTo>
                    <a:pt x="808" y="122"/>
                  </a:lnTo>
                  <a:lnTo>
                    <a:pt x="818" y="138"/>
                  </a:lnTo>
                  <a:lnTo>
                    <a:pt x="824" y="154"/>
                  </a:lnTo>
                  <a:lnTo>
                    <a:pt x="826" y="172"/>
                  </a:lnTo>
                  <a:lnTo>
                    <a:pt x="826" y="172"/>
                  </a:lnTo>
                  <a:close/>
                </a:path>
              </a:pathLst>
            </a:custGeom>
            <a:gradFill flip="none" rotWithShape="1">
              <a:gsLst>
                <a:gs pos="0">
                  <a:sysClr val="window" lastClr="FFFFFF">
                    <a:alpha val="40000"/>
                  </a:sysClr>
                </a:gs>
                <a:gs pos="100000">
                  <a:sysClr val="window" lastClr="FFFFFF">
                    <a:shade val="100000"/>
                    <a:satMod val="115000"/>
                    <a:alpha val="10000"/>
                  </a:sysClr>
                </a:gs>
              </a:gsLst>
              <a:lin ang="1620000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nvGrpSpPr>
          <p:cNvPr id="66" name="组合 65"/>
          <p:cNvGrpSpPr/>
          <p:nvPr/>
        </p:nvGrpSpPr>
        <p:grpSpPr>
          <a:xfrm>
            <a:off x="2042480" y="2862110"/>
            <a:ext cx="1023422" cy="3447779"/>
            <a:chOff x="3763963" y="9525"/>
            <a:chExt cx="1489075" cy="5016500"/>
          </a:xfrm>
        </p:grpSpPr>
        <p:sp>
          <p:nvSpPr>
            <p:cNvPr id="67" name="Freeform 160"/>
            <p:cNvSpPr>
              <a:spLocks/>
            </p:cNvSpPr>
            <p:nvPr/>
          </p:nvSpPr>
          <p:spPr bwMode="auto">
            <a:xfrm>
              <a:off x="3763963" y="311150"/>
              <a:ext cx="1489075" cy="4714875"/>
            </a:xfrm>
            <a:custGeom>
              <a:avLst/>
              <a:gdLst>
                <a:gd name="T0" fmla="*/ 470 w 938"/>
                <a:gd name="T1" fmla="*/ 196 h 2970"/>
                <a:gd name="T2" fmla="*/ 376 w 938"/>
                <a:gd name="T3" fmla="*/ 192 h 2970"/>
                <a:gd name="T4" fmla="*/ 288 w 938"/>
                <a:gd name="T5" fmla="*/ 180 h 2970"/>
                <a:gd name="T6" fmla="*/ 208 w 938"/>
                <a:gd name="T7" fmla="*/ 162 h 2970"/>
                <a:gd name="T8" fmla="*/ 138 w 938"/>
                <a:gd name="T9" fmla="*/ 138 h 2970"/>
                <a:gd name="T10" fmla="*/ 80 w 938"/>
                <a:gd name="T11" fmla="*/ 110 h 2970"/>
                <a:gd name="T12" fmla="*/ 38 w 938"/>
                <a:gd name="T13" fmla="*/ 76 h 2970"/>
                <a:gd name="T14" fmla="*/ 10 w 938"/>
                <a:gd name="T15" fmla="*/ 40 h 2970"/>
                <a:gd name="T16" fmla="*/ 2 w 938"/>
                <a:gd name="T17" fmla="*/ 10 h 2970"/>
                <a:gd name="T18" fmla="*/ 0 w 938"/>
                <a:gd name="T19" fmla="*/ 2776 h 2970"/>
                <a:gd name="T20" fmla="*/ 2 w 938"/>
                <a:gd name="T21" fmla="*/ 2786 h 2970"/>
                <a:gd name="T22" fmla="*/ 10 w 938"/>
                <a:gd name="T23" fmla="*/ 2814 h 2970"/>
                <a:gd name="T24" fmla="*/ 38 w 938"/>
                <a:gd name="T25" fmla="*/ 2852 h 2970"/>
                <a:gd name="T26" fmla="*/ 80 w 938"/>
                <a:gd name="T27" fmla="*/ 2884 h 2970"/>
                <a:gd name="T28" fmla="*/ 138 w 938"/>
                <a:gd name="T29" fmla="*/ 2914 h 2970"/>
                <a:gd name="T30" fmla="*/ 208 w 938"/>
                <a:gd name="T31" fmla="*/ 2938 h 2970"/>
                <a:gd name="T32" fmla="*/ 288 w 938"/>
                <a:gd name="T33" fmla="*/ 2956 h 2970"/>
                <a:gd name="T34" fmla="*/ 376 w 938"/>
                <a:gd name="T35" fmla="*/ 2966 h 2970"/>
                <a:gd name="T36" fmla="*/ 470 w 938"/>
                <a:gd name="T37" fmla="*/ 2970 h 2970"/>
                <a:gd name="T38" fmla="*/ 518 w 938"/>
                <a:gd name="T39" fmla="*/ 2970 h 2970"/>
                <a:gd name="T40" fmla="*/ 610 w 938"/>
                <a:gd name="T41" fmla="*/ 2962 h 2970"/>
                <a:gd name="T42" fmla="*/ 694 w 938"/>
                <a:gd name="T43" fmla="*/ 2948 h 2970"/>
                <a:gd name="T44" fmla="*/ 768 w 938"/>
                <a:gd name="T45" fmla="*/ 2926 h 2970"/>
                <a:gd name="T46" fmla="*/ 832 w 938"/>
                <a:gd name="T47" fmla="*/ 2900 h 2970"/>
                <a:gd name="T48" fmla="*/ 882 w 938"/>
                <a:gd name="T49" fmla="*/ 2868 h 2970"/>
                <a:gd name="T50" fmla="*/ 918 w 938"/>
                <a:gd name="T51" fmla="*/ 2834 h 2970"/>
                <a:gd name="T52" fmla="*/ 936 w 938"/>
                <a:gd name="T53" fmla="*/ 2796 h 2970"/>
                <a:gd name="T54" fmla="*/ 938 w 938"/>
                <a:gd name="T55" fmla="*/ 2776 h 2970"/>
                <a:gd name="T56" fmla="*/ 938 w 938"/>
                <a:gd name="T57" fmla="*/ 0 h 2970"/>
                <a:gd name="T58" fmla="*/ 936 w 938"/>
                <a:gd name="T59" fmla="*/ 20 h 2970"/>
                <a:gd name="T60" fmla="*/ 918 w 938"/>
                <a:gd name="T61" fmla="*/ 58 h 2970"/>
                <a:gd name="T62" fmla="*/ 882 w 938"/>
                <a:gd name="T63" fmla="*/ 94 h 2970"/>
                <a:gd name="T64" fmla="*/ 832 w 938"/>
                <a:gd name="T65" fmla="*/ 124 h 2970"/>
                <a:gd name="T66" fmla="*/ 768 w 938"/>
                <a:gd name="T67" fmla="*/ 150 h 2970"/>
                <a:gd name="T68" fmla="*/ 694 w 938"/>
                <a:gd name="T69" fmla="*/ 172 h 2970"/>
                <a:gd name="T70" fmla="*/ 610 w 938"/>
                <a:gd name="T71" fmla="*/ 186 h 2970"/>
                <a:gd name="T72" fmla="*/ 518 w 938"/>
                <a:gd name="T73" fmla="*/ 194 h 2970"/>
                <a:gd name="T74" fmla="*/ 470 w 938"/>
                <a:gd name="T75" fmla="*/ 196 h 2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38" h="2970">
                  <a:moveTo>
                    <a:pt x="470" y="196"/>
                  </a:moveTo>
                  <a:lnTo>
                    <a:pt x="470" y="196"/>
                  </a:lnTo>
                  <a:lnTo>
                    <a:pt x="422" y="194"/>
                  </a:lnTo>
                  <a:lnTo>
                    <a:pt x="376" y="192"/>
                  </a:lnTo>
                  <a:lnTo>
                    <a:pt x="330" y="186"/>
                  </a:lnTo>
                  <a:lnTo>
                    <a:pt x="288" y="180"/>
                  </a:lnTo>
                  <a:lnTo>
                    <a:pt x="246" y="172"/>
                  </a:lnTo>
                  <a:lnTo>
                    <a:pt x="208" y="162"/>
                  </a:lnTo>
                  <a:lnTo>
                    <a:pt x="172" y="150"/>
                  </a:lnTo>
                  <a:lnTo>
                    <a:pt x="138" y="138"/>
                  </a:lnTo>
                  <a:lnTo>
                    <a:pt x="108" y="124"/>
                  </a:lnTo>
                  <a:lnTo>
                    <a:pt x="80" y="110"/>
                  </a:lnTo>
                  <a:lnTo>
                    <a:pt x="58" y="94"/>
                  </a:lnTo>
                  <a:lnTo>
                    <a:pt x="38" y="76"/>
                  </a:lnTo>
                  <a:lnTo>
                    <a:pt x="22" y="58"/>
                  </a:lnTo>
                  <a:lnTo>
                    <a:pt x="10" y="40"/>
                  </a:lnTo>
                  <a:lnTo>
                    <a:pt x="4" y="20"/>
                  </a:lnTo>
                  <a:lnTo>
                    <a:pt x="2" y="10"/>
                  </a:lnTo>
                  <a:lnTo>
                    <a:pt x="0" y="0"/>
                  </a:lnTo>
                  <a:lnTo>
                    <a:pt x="0" y="2776"/>
                  </a:lnTo>
                  <a:lnTo>
                    <a:pt x="0" y="2776"/>
                  </a:lnTo>
                  <a:lnTo>
                    <a:pt x="2" y="2786"/>
                  </a:lnTo>
                  <a:lnTo>
                    <a:pt x="4" y="2796"/>
                  </a:lnTo>
                  <a:lnTo>
                    <a:pt x="10" y="2814"/>
                  </a:lnTo>
                  <a:lnTo>
                    <a:pt x="22" y="2834"/>
                  </a:lnTo>
                  <a:lnTo>
                    <a:pt x="38" y="2852"/>
                  </a:lnTo>
                  <a:lnTo>
                    <a:pt x="58" y="2868"/>
                  </a:lnTo>
                  <a:lnTo>
                    <a:pt x="80" y="2884"/>
                  </a:lnTo>
                  <a:lnTo>
                    <a:pt x="108" y="2900"/>
                  </a:lnTo>
                  <a:lnTo>
                    <a:pt x="138" y="2914"/>
                  </a:lnTo>
                  <a:lnTo>
                    <a:pt x="172" y="2926"/>
                  </a:lnTo>
                  <a:lnTo>
                    <a:pt x="208" y="2938"/>
                  </a:lnTo>
                  <a:lnTo>
                    <a:pt x="246" y="2948"/>
                  </a:lnTo>
                  <a:lnTo>
                    <a:pt x="288" y="2956"/>
                  </a:lnTo>
                  <a:lnTo>
                    <a:pt x="330" y="2962"/>
                  </a:lnTo>
                  <a:lnTo>
                    <a:pt x="376" y="2966"/>
                  </a:lnTo>
                  <a:lnTo>
                    <a:pt x="422" y="2970"/>
                  </a:lnTo>
                  <a:lnTo>
                    <a:pt x="470" y="2970"/>
                  </a:lnTo>
                  <a:lnTo>
                    <a:pt x="470" y="2970"/>
                  </a:lnTo>
                  <a:lnTo>
                    <a:pt x="518" y="2970"/>
                  </a:lnTo>
                  <a:lnTo>
                    <a:pt x="564" y="2966"/>
                  </a:lnTo>
                  <a:lnTo>
                    <a:pt x="610" y="2962"/>
                  </a:lnTo>
                  <a:lnTo>
                    <a:pt x="652" y="2956"/>
                  </a:lnTo>
                  <a:lnTo>
                    <a:pt x="694" y="2948"/>
                  </a:lnTo>
                  <a:lnTo>
                    <a:pt x="732" y="2938"/>
                  </a:lnTo>
                  <a:lnTo>
                    <a:pt x="768" y="2926"/>
                  </a:lnTo>
                  <a:lnTo>
                    <a:pt x="802" y="2914"/>
                  </a:lnTo>
                  <a:lnTo>
                    <a:pt x="832" y="2900"/>
                  </a:lnTo>
                  <a:lnTo>
                    <a:pt x="858" y="2884"/>
                  </a:lnTo>
                  <a:lnTo>
                    <a:pt x="882" y="2868"/>
                  </a:lnTo>
                  <a:lnTo>
                    <a:pt x="902" y="2852"/>
                  </a:lnTo>
                  <a:lnTo>
                    <a:pt x="918" y="2834"/>
                  </a:lnTo>
                  <a:lnTo>
                    <a:pt x="930" y="2814"/>
                  </a:lnTo>
                  <a:lnTo>
                    <a:pt x="936" y="2796"/>
                  </a:lnTo>
                  <a:lnTo>
                    <a:pt x="938" y="2786"/>
                  </a:lnTo>
                  <a:lnTo>
                    <a:pt x="938" y="2776"/>
                  </a:lnTo>
                  <a:lnTo>
                    <a:pt x="938" y="0"/>
                  </a:lnTo>
                  <a:lnTo>
                    <a:pt x="938" y="0"/>
                  </a:lnTo>
                  <a:lnTo>
                    <a:pt x="938" y="10"/>
                  </a:lnTo>
                  <a:lnTo>
                    <a:pt x="936" y="20"/>
                  </a:lnTo>
                  <a:lnTo>
                    <a:pt x="930" y="40"/>
                  </a:lnTo>
                  <a:lnTo>
                    <a:pt x="918" y="58"/>
                  </a:lnTo>
                  <a:lnTo>
                    <a:pt x="902" y="76"/>
                  </a:lnTo>
                  <a:lnTo>
                    <a:pt x="882" y="94"/>
                  </a:lnTo>
                  <a:lnTo>
                    <a:pt x="858" y="110"/>
                  </a:lnTo>
                  <a:lnTo>
                    <a:pt x="832" y="124"/>
                  </a:lnTo>
                  <a:lnTo>
                    <a:pt x="802" y="138"/>
                  </a:lnTo>
                  <a:lnTo>
                    <a:pt x="768" y="150"/>
                  </a:lnTo>
                  <a:lnTo>
                    <a:pt x="732" y="162"/>
                  </a:lnTo>
                  <a:lnTo>
                    <a:pt x="694" y="172"/>
                  </a:lnTo>
                  <a:lnTo>
                    <a:pt x="652" y="180"/>
                  </a:lnTo>
                  <a:lnTo>
                    <a:pt x="610" y="186"/>
                  </a:lnTo>
                  <a:lnTo>
                    <a:pt x="564" y="192"/>
                  </a:lnTo>
                  <a:lnTo>
                    <a:pt x="518" y="194"/>
                  </a:lnTo>
                  <a:lnTo>
                    <a:pt x="470" y="196"/>
                  </a:lnTo>
                  <a:lnTo>
                    <a:pt x="470" y="196"/>
                  </a:lnTo>
                  <a:close/>
                </a:path>
              </a:pathLst>
            </a:custGeom>
            <a:gradFill flip="none" rotWithShape="1">
              <a:gsLst>
                <a:gs pos="0">
                  <a:sysClr val="windowText" lastClr="000000">
                    <a:lumMod val="75000"/>
                    <a:alpha val="20000"/>
                  </a:sysClr>
                </a:gs>
                <a:gs pos="50000">
                  <a:sysClr val="windowText" lastClr="000000">
                    <a:lumMod val="75000"/>
                    <a:alpha val="0"/>
                  </a:sysClr>
                </a:gs>
                <a:gs pos="100000">
                  <a:sysClr val="windowText" lastClr="000000">
                    <a:lumMod val="75000"/>
                    <a:alpha val="20000"/>
                  </a:sysClr>
                </a:gs>
              </a:gsLst>
              <a:lin ang="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68" name="Freeform 158"/>
            <p:cNvSpPr>
              <a:spLocks/>
            </p:cNvSpPr>
            <p:nvPr/>
          </p:nvSpPr>
          <p:spPr bwMode="auto">
            <a:xfrm>
              <a:off x="3763963" y="9525"/>
              <a:ext cx="1489075" cy="622300"/>
            </a:xfrm>
            <a:custGeom>
              <a:avLst/>
              <a:gdLst>
                <a:gd name="T0" fmla="*/ 938 w 938"/>
                <a:gd name="T1" fmla="*/ 196 h 392"/>
                <a:gd name="T2" fmla="*/ 936 w 938"/>
                <a:gd name="T3" fmla="*/ 216 h 392"/>
                <a:gd name="T4" fmla="*/ 918 w 938"/>
                <a:gd name="T5" fmla="*/ 254 h 392"/>
                <a:gd name="T6" fmla="*/ 882 w 938"/>
                <a:gd name="T7" fmla="*/ 290 h 392"/>
                <a:gd name="T8" fmla="*/ 832 w 938"/>
                <a:gd name="T9" fmla="*/ 320 h 392"/>
                <a:gd name="T10" fmla="*/ 768 w 938"/>
                <a:gd name="T11" fmla="*/ 346 h 392"/>
                <a:gd name="T12" fmla="*/ 694 w 938"/>
                <a:gd name="T13" fmla="*/ 368 h 392"/>
                <a:gd name="T14" fmla="*/ 610 w 938"/>
                <a:gd name="T15" fmla="*/ 382 h 392"/>
                <a:gd name="T16" fmla="*/ 518 w 938"/>
                <a:gd name="T17" fmla="*/ 390 h 392"/>
                <a:gd name="T18" fmla="*/ 470 w 938"/>
                <a:gd name="T19" fmla="*/ 392 h 392"/>
                <a:gd name="T20" fmla="*/ 376 w 938"/>
                <a:gd name="T21" fmla="*/ 388 h 392"/>
                <a:gd name="T22" fmla="*/ 288 w 938"/>
                <a:gd name="T23" fmla="*/ 376 h 392"/>
                <a:gd name="T24" fmla="*/ 208 w 938"/>
                <a:gd name="T25" fmla="*/ 358 h 392"/>
                <a:gd name="T26" fmla="*/ 138 w 938"/>
                <a:gd name="T27" fmla="*/ 334 h 392"/>
                <a:gd name="T28" fmla="*/ 80 w 938"/>
                <a:gd name="T29" fmla="*/ 306 h 392"/>
                <a:gd name="T30" fmla="*/ 38 w 938"/>
                <a:gd name="T31" fmla="*/ 272 h 392"/>
                <a:gd name="T32" fmla="*/ 10 w 938"/>
                <a:gd name="T33" fmla="*/ 236 h 392"/>
                <a:gd name="T34" fmla="*/ 2 w 938"/>
                <a:gd name="T35" fmla="*/ 206 h 392"/>
                <a:gd name="T36" fmla="*/ 0 w 938"/>
                <a:gd name="T37" fmla="*/ 196 h 392"/>
                <a:gd name="T38" fmla="*/ 4 w 938"/>
                <a:gd name="T39" fmla="*/ 176 h 392"/>
                <a:gd name="T40" fmla="*/ 22 w 938"/>
                <a:gd name="T41" fmla="*/ 138 h 392"/>
                <a:gd name="T42" fmla="*/ 58 w 938"/>
                <a:gd name="T43" fmla="*/ 104 h 392"/>
                <a:gd name="T44" fmla="*/ 108 w 938"/>
                <a:gd name="T45" fmla="*/ 72 h 392"/>
                <a:gd name="T46" fmla="*/ 172 w 938"/>
                <a:gd name="T47" fmla="*/ 46 h 392"/>
                <a:gd name="T48" fmla="*/ 246 w 938"/>
                <a:gd name="T49" fmla="*/ 24 h 392"/>
                <a:gd name="T50" fmla="*/ 330 w 938"/>
                <a:gd name="T51" fmla="*/ 10 h 392"/>
                <a:gd name="T52" fmla="*/ 422 w 938"/>
                <a:gd name="T53" fmla="*/ 2 h 392"/>
                <a:gd name="T54" fmla="*/ 470 w 938"/>
                <a:gd name="T55" fmla="*/ 0 h 392"/>
                <a:gd name="T56" fmla="*/ 564 w 938"/>
                <a:gd name="T57" fmla="*/ 4 h 392"/>
                <a:gd name="T58" fmla="*/ 652 w 938"/>
                <a:gd name="T59" fmla="*/ 16 h 392"/>
                <a:gd name="T60" fmla="*/ 732 w 938"/>
                <a:gd name="T61" fmla="*/ 34 h 392"/>
                <a:gd name="T62" fmla="*/ 802 w 938"/>
                <a:gd name="T63" fmla="*/ 58 h 392"/>
                <a:gd name="T64" fmla="*/ 858 w 938"/>
                <a:gd name="T65" fmla="*/ 86 h 392"/>
                <a:gd name="T66" fmla="*/ 902 w 938"/>
                <a:gd name="T67" fmla="*/ 120 h 392"/>
                <a:gd name="T68" fmla="*/ 930 w 938"/>
                <a:gd name="T69" fmla="*/ 156 h 392"/>
                <a:gd name="T70" fmla="*/ 938 w 938"/>
                <a:gd name="T71" fmla="*/ 186 h 392"/>
                <a:gd name="T72" fmla="*/ 938 w 938"/>
                <a:gd name="T73" fmla="*/ 19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8" h="392">
                  <a:moveTo>
                    <a:pt x="938" y="196"/>
                  </a:moveTo>
                  <a:lnTo>
                    <a:pt x="938" y="196"/>
                  </a:lnTo>
                  <a:lnTo>
                    <a:pt x="938" y="206"/>
                  </a:lnTo>
                  <a:lnTo>
                    <a:pt x="936" y="216"/>
                  </a:lnTo>
                  <a:lnTo>
                    <a:pt x="930" y="236"/>
                  </a:lnTo>
                  <a:lnTo>
                    <a:pt x="918" y="254"/>
                  </a:lnTo>
                  <a:lnTo>
                    <a:pt x="902" y="272"/>
                  </a:lnTo>
                  <a:lnTo>
                    <a:pt x="882" y="290"/>
                  </a:lnTo>
                  <a:lnTo>
                    <a:pt x="858" y="306"/>
                  </a:lnTo>
                  <a:lnTo>
                    <a:pt x="832" y="320"/>
                  </a:lnTo>
                  <a:lnTo>
                    <a:pt x="802" y="334"/>
                  </a:lnTo>
                  <a:lnTo>
                    <a:pt x="768" y="346"/>
                  </a:lnTo>
                  <a:lnTo>
                    <a:pt x="732" y="358"/>
                  </a:lnTo>
                  <a:lnTo>
                    <a:pt x="694" y="368"/>
                  </a:lnTo>
                  <a:lnTo>
                    <a:pt x="652" y="376"/>
                  </a:lnTo>
                  <a:lnTo>
                    <a:pt x="610" y="382"/>
                  </a:lnTo>
                  <a:lnTo>
                    <a:pt x="564" y="388"/>
                  </a:lnTo>
                  <a:lnTo>
                    <a:pt x="518" y="390"/>
                  </a:lnTo>
                  <a:lnTo>
                    <a:pt x="470" y="392"/>
                  </a:lnTo>
                  <a:lnTo>
                    <a:pt x="470" y="392"/>
                  </a:lnTo>
                  <a:lnTo>
                    <a:pt x="422" y="390"/>
                  </a:lnTo>
                  <a:lnTo>
                    <a:pt x="376" y="388"/>
                  </a:lnTo>
                  <a:lnTo>
                    <a:pt x="330" y="382"/>
                  </a:lnTo>
                  <a:lnTo>
                    <a:pt x="288" y="376"/>
                  </a:lnTo>
                  <a:lnTo>
                    <a:pt x="246" y="368"/>
                  </a:lnTo>
                  <a:lnTo>
                    <a:pt x="208" y="358"/>
                  </a:lnTo>
                  <a:lnTo>
                    <a:pt x="172" y="346"/>
                  </a:lnTo>
                  <a:lnTo>
                    <a:pt x="138" y="334"/>
                  </a:lnTo>
                  <a:lnTo>
                    <a:pt x="108" y="320"/>
                  </a:lnTo>
                  <a:lnTo>
                    <a:pt x="80" y="306"/>
                  </a:lnTo>
                  <a:lnTo>
                    <a:pt x="58" y="290"/>
                  </a:lnTo>
                  <a:lnTo>
                    <a:pt x="38" y="272"/>
                  </a:lnTo>
                  <a:lnTo>
                    <a:pt x="22" y="254"/>
                  </a:lnTo>
                  <a:lnTo>
                    <a:pt x="10" y="236"/>
                  </a:lnTo>
                  <a:lnTo>
                    <a:pt x="4" y="216"/>
                  </a:lnTo>
                  <a:lnTo>
                    <a:pt x="2" y="206"/>
                  </a:lnTo>
                  <a:lnTo>
                    <a:pt x="0" y="196"/>
                  </a:lnTo>
                  <a:lnTo>
                    <a:pt x="0" y="196"/>
                  </a:lnTo>
                  <a:lnTo>
                    <a:pt x="2" y="186"/>
                  </a:lnTo>
                  <a:lnTo>
                    <a:pt x="4" y="176"/>
                  </a:lnTo>
                  <a:lnTo>
                    <a:pt x="10" y="156"/>
                  </a:lnTo>
                  <a:lnTo>
                    <a:pt x="22" y="138"/>
                  </a:lnTo>
                  <a:lnTo>
                    <a:pt x="38" y="120"/>
                  </a:lnTo>
                  <a:lnTo>
                    <a:pt x="58" y="104"/>
                  </a:lnTo>
                  <a:lnTo>
                    <a:pt x="80" y="86"/>
                  </a:lnTo>
                  <a:lnTo>
                    <a:pt x="108" y="72"/>
                  </a:lnTo>
                  <a:lnTo>
                    <a:pt x="138" y="58"/>
                  </a:lnTo>
                  <a:lnTo>
                    <a:pt x="172" y="46"/>
                  </a:lnTo>
                  <a:lnTo>
                    <a:pt x="208" y="34"/>
                  </a:lnTo>
                  <a:lnTo>
                    <a:pt x="246" y="24"/>
                  </a:lnTo>
                  <a:lnTo>
                    <a:pt x="288" y="16"/>
                  </a:lnTo>
                  <a:lnTo>
                    <a:pt x="330" y="10"/>
                  </a:lnTo>
                  <a:lnTo>
                    <a:pt x="376" y="4"/>
                  </a:lnTo>
                  <a:lnTo>
                    <a:pt x="422" y="2"/>
                  </a:lnTo>
                  <a:lnTo>
                    <a:pt x="470" y="0"/>
                  </a:lnTo>
                  <a:lnTo>
                    <a:pt x="470" y="0"/>
                  </a:lnTo>
                  <a:lnTo>
                    <a:pt x="518" y="2"/>
                  </a:lnTo>
                  <a:lnTo>
                    <a:pt x="564" y="4"/>
                  </a:lnTo>
                  <a:lnTo>
                    <a:pt x="610" y="10"/>
                  </a:lnTo>
                  <a:lnTo>
                    <a:pt x="652" y="16"/>
                  </a:lnTo>
                  <a:lnTo>
                    <a:pt x="694" y="24"/>
                  </a:lnTo>
                  <a:lnTo>
                    <a:pt x="732" y="34"/>
                  </a:lnTo>
                  <a:lnTo>
                    <a:pt x="768" y="46"/>
                  </a:lnTo>
                  <a:lnTo>
                    <a:pt x="802" y="58"/>
                  </a:lnTo>
                  <a:lnTo>
                    <a:pt x="832" y="72"/>
                  </a:lnTo>
                  <a:lnTo>
                    <a:pt x="858" y="86"/>
                  </a:lnTo>
                  <a:lnTo>
                    <a:pt x="882" y="104"/>
                  </a:lnTo>
                  <a:lnTo>
                    <a:pt x="902" y="120"/>
                  </a:lnTo>
                  <a:lnTo>
                    <a:pt x="918" y="138"/>
                  </a:lnTo>
                  <a:lnTo>
                    <a:pt x="930" y="156"/>
                  </a:lnTo>
                  <a:lnTo>
                    <a:pt x="936" y="176"/>
                  </a:lnTo>
                  <a:lnTo>
                    <a:pt x="938" y="186"/>
                  </a:lnTo>
                  <a:lnTo>
                    <a:pt x="938" y="196"/>
                  </a:lnTo>
                  <a:lnTo>
                    <a:pt x="938" y="196"/>
                  </a:lnTo>
                  <a:close/>
                </a:path>
              </a:pathLst>
            </a:custGeom>
            <a:gradFill flip="none" rotWithShape="1">
              <a:gsLst>
                <a:gs pos="0">
                  <a:sysClr val="windowText" lastClr="000000">
                    <a:lumMod val="75000"/>
                    <a:alpha val="30000"/>
                  </a:sysClr>
                </a:gs>
                <a:gs pos="100000">
                  <a:sysClr val="windowText" lastClr="000000">
                    <a:lumMod val="75000"/>
                    <a:alpha val="10000"/>
                  </a:sysClr>
                </a:gs>
              </a:gsLst>
              <a:lin ang="1350000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69" name="Freeform 159"/>
            <p:cNvSpPr>
              <a:spLocks/>
            </p:cNvSpPr>
            <p:nvPr/>
          </p:nvSpPr>
          <p:spPr bwMode="auto">
            <a:xfrm>
              <a:off x="3763963" y="4406900"/>
              <a:ext cx="1489075" cy="619125"/>
            </a:xfrm>
            <a:custGeom>
              <a:avLst/>
              <a:gdLst>
                <a:gd name="T0" fmla="*/ 938 w 938"/>
                <a:gd name="T1" fmla="*/ 196 h 390"/>
                <a:gd name="T2" fmla="*/ 936 w 938"/>
                <a:gd name="T3" fmla="*/ 216 h 390"/>
                <a:gd name="T4" fmla="*/ 918 w 938"/>
                <a:gd name="T5" fmla="*/ 254 h 390"/>
                <a:gd name="T6" fmla="*/ 882 w 938"/>
                <a:gd name="T7" fmla="*/ 288 h 390"/>
                <a:gd name="T8" fmla="*/ 832 w 938"/>
                <a:gd name="T9" fmla="*/ 320 h 390"/>
                <a:gd name="T10" fmla="*/ 768 w 938"/>
                <a:gd name="T11" fmla="*/ 346 h 390"/>
                <a:gd name="T12" fmla="*/ 694 w 938"/>
                <a:gd name="T13" fmla="*/ 368 h 390"/>
                <a:gd name="T14" fmla="*/ 610 w 938"/>
                <a:gd name="T15" fmla="*/ 382 h 390"/>
                <a:gd name="T16" fmla="*/ 518 w 938"/>
                <a:gd name="T17" fmla="*/ 390 h 390"/>
                <a:gd name="T18" fmla="*/ 470 w 938"/>
                <a:gd name="T19" fmla="*/ 390 h 390"/>
                <a:gd name="T20" fmla="*/ 376 w 938"/>
                <a:gd name="T21" fmla="*/ 386 h 390"/>
                <a:gd name="T22" fmla="*/ 288 w 938"/>
                <a:gd name="T23" fmla="*/ 376 h 390"/>
                <a:gd name="T24" fmla="*/ 208 w 938"/>
                <a:gd name="T25" fmla="*/ 358 h 390"/>
                <a:gd name="T26" fmla="*/ 138 w 938"/>
                <a:gd name="T27" fmla="*/ 334 h 390"/>
                <a:gd name="T28" fmla="*/ 80 w 938"/>
                <a:gd name="T29" fmla="*/ 304 h 390"/>
                <a:gd name="T30" fmla="*/ 38 w 938"/>
                <a:gd name="T31" fmla="*/ 272 h 390"/>
                <a:gd name="T32" fmla="*/ 10 w 938"/>
                <a:gd name="T33" fmla="*/ 234 h 390"/>
                <a:gd name="T34" fmla="*/ 2 w 938"/>
                <a:gd name="T35" fmla="*/ 206 h 390"/>
                <a:gd name="T36" fmla="*/ 0 w 938"/>
                <a:gd name="T37" fmla="*/ 196 h 390"/>
                <a:gd name="T38" fmla="*/ 4 w 938"/>
                <a:gd name="T39" fmla="*/ 176 h 390"/>
                <a:gd name="T40" fmla="*/ 22 w 938"/>
                <a:gd name="T41" fmla="*/ 138 h 390"/>
                <a:gd name="T42" fmla="*/ 58 w 938"/>
                <a:gd name="T43" fmla="*/ 102 h 390"/>
                <a:gd name="T44" fmla="*/ 108 w 938"/>
                <a:gd name="T45" fmla="*/ 72 h 390"/>
                <a:gd name="T46" fmla="*/ 172 w 938"/>
                <a:gd name="T47" fmla="*/ 44 h 390"/>
                <a:gd name="T48" fmla="*/ 246 w 938"/>
                <a:gd name="T49" fmla="*/ 24 h 390"/>
                <a:gd name="T50" fmla="*/ 330 w 938"/>
                <a:gd name="T51" fmla="*/ 10 h 390"/>
                <a:gd name="T52" fmla="*/ 422 w 938"/>
                <a:gd name="T53" fmla="*/ 2 h 390"/>
                <a:gd name="T54" fmla="*/ 470 w 938"/>
                <a:gd name="T55" fmla="*/ 0 h 390"/>
                <a:gd name="T56" fmla="*/ 564 w 938"/>
                <a:gd name="T57" fmla="*/ 4 h 390"/>
                <a:gd name="T58" fmla="*/ 652 w 938"/>
                <a:gd name="T59" fmla="*/ 16 h 390"/>
                <a:gd name="T60" fmla="*/ 732 w 938"/>
                <a:gd name="T61" fmla="*/ 34 h 390"/>
                <a:gd name="T62" fmla="*/ 802 w 938"/>
                <a:gd name="T63" fmla="*/ 58 h 390"/>
                <a:gd name="T64" fmla="*/ 858 w 938"/>
                <a:gd name="T65" fmla="*/ 86 h 390"/>
                <a:gd name="T66" fmla="*/ 902 w 938"/>
                <a:gd name="T67" fmla="*/ 120 h 390"/>
                <a:gd name="T68" fmla="*/ 930 w 938"/>
                <a:gd name="T69" fmla="*/ 156 h 390"/>
                <a:gd name="T70" fmla="*/ 938 w 938"/>
                <a:gd name="T71" fmla="*/ 186 h 390"/>
                <a:gd name="T72" fmla="*/ 938 w 938"/>
                <a:gd name="T73" fmla="*/ 196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8" h="390">
                  <a:moveTo>
                    <a:pt x="938" y="196"/>
                  </a:moveTo>
                  <a:lnTo>
                    <a:pt x="938" y="196"/>
                  </a:lnTo>
                  <a:lnTo>
                    <a:pt x="938" y="206"/>
                  </a:lnTo>
                  <a:lnTo>
                    <a:pt x="936" y="216"/>
                  </a:lnTo>
                  <a:lnTo>
                    <a:pt x="930" y="234"/>
                  </a:lnTo>
                  <a:lnTo>
                    <a:pt x="918" y="254"/>
                  </a:lnTo>
                  <a:lnTo>
                    <a:pt x="902" y="272"/>
                  </a:lnTo>
                  <a:lnTo>
                    <a:pt x="882" y="288"/>
                  </a:lnTo>
                  <a:lnTo>
                    <a:pt x="858" y="304"/>
                  </a:lnTo>
                  <a:lnTo>
                    <a:pt x="832" y="320"/>
                  </a:lnTo>
                  <a:lnTo>
                    <a:pt x="802" y="334"/>
                  </a:lnTo>
                  <a:lnTo>
                    <a:pt x="768" y="346"/>
                  </a:lnTo>
                  <a:lnTo>
                    <a:pt x="732" y="358"/>
                  </a:lnTo>
                  <a:lnTo>
                    <a:pt x="694" y="368"/>
                  </a:lnTo>
                  <a:lnTo>
                    <a:pt x="652" y="376"/>
                  </a:lnTo>
                  <a:lnTo>
                    <a:pt x="610" y="382"/>
                  </a:lnTo>
                  <a:lnTo>
                    <a:pt x="564" y="386"/>
                  </a:lnTo>
                  <a:lnTo>
                    <a:pt x="518" y="390"/>
                  </a:lnTo>
                  <a:lnTo>
                    <a:pt x="470" y="390"/>
                  </a:lnTo>
                  <a:lnTo>
                    <a:pt x="470" y="390"/>
                  </a:lnTo>
                  <a:lnTo>
                    <a:pt x="422" y="390"/>
                  </a:lnTo>
                  <a:lnTo>
                    <a:pt x="376" y="386"/>
                  </a:lnTo>
                  <a:lnTo>
                    <a:pt x="330" y="382"/>
                  </a:lnTo>
                  <a:lnTo>
                    <a:pt x="288" y="376"/>
                  </a:lnTo>
                  <a:lnTo>
                    <a:pt x="246" y="368"/>
                  </a:lnTo>
                  <a:lnTo>
                    <a:pt x="208" y="358"/>
                  </a:lnTo>
                  <a:lnTo>
                    <a:pt x="172" y="346"/>
                  </a:lnTo>
                  <a:lnTo>
                    <a:pt x="138" y="334"/>
                  </a:lnTo>
                  <a:lnTo>
                    <a:pt x="108" y="320"/>
                  </a:lnTo>
                  <a:lnTo>
                    <a:pt x="80" y="304"/>
                  </a:lnTo>
                  <a:lnTo>
                    <a:pt x="58" y="288"/>
                  </a:lnTo>
                  <a:lnTo>
                    <a:pt x="38" y="272"/>
                  </a:lnTo>
                  <a:lnTo>
                    <a:pt x="22" y="254"/>
                  </a:lnTo>
                  <a:lnTo>
                    <a:pt x="10" y="234"/>
                  </a:lnTo>
                  <a:lnTo>
                    <a:pt x="4" y="216"/>
                  </a:lnTo>
                  <a:lnTo>
                    <a:pt x="2" y="206"/>
                  </a:lnTo>
                  <a:lnTo>
                    <a:pt x="0" y="196"/>
                  </a:lnTo>
                  <a:lnTo>
                    <a:pt x="0" y="196"/>
                  </a:lnTo>
                  <a:lnTo>
                    <a:pt x="2" y="186"/>
                  </a:lnTo>
                  <a:lnTo>
                    <a:pt x="4" y="176"/>
                  </a:lnTo>
                  <a:lnTo>
                    <a:pt x="10" y="156"/>
                  </a:lnTo>
                  <a:lnTo>
                    <a:pt x="22" y="138"/>
                  </a:lnTo>
                  <a:lnTo>
                    <a:pt x="38" y="120"/>
                  </a:lnTo>
                  <a:lnTo>
                    <a:pt x="58" y="102"/>
                  </a:lnTo>
                  <a:lnTo>
                    <a:pt x="80" y="86"/>
                  </a:lnTo>
                  <a:lnTo>
                    <a:pt x="108" y="72"/>
                  </a:lnTo>
                  <a:lnTo>
                    <a:pt x="138" y="58"/>
                  </a:lnTo>
                  <a:lnTo>
                    <a:pt x="172" y="44"/>
                  </a:lnTo>
                  <a:lnTo>
                    <a:pt x="208" y="34"/>
                  </a:lnTo>
                  <a:lnTo>
                    <a:pt x="246" y="24"/>
                  </a:lnTo>
                  <a:lnTo>
                    <a:pt x="288" y="16"/>
                  </a:lnTo>
                  <a:lnTo>
                    <a:pt x="330" y="10"/>
                  </a:lnTo>
                  <a:lnTo>
                    <a:pt x="376" y="4"/>
                  </a:lnTo>
                  <a:lnTo>
                    <a:pt x="422" y="2"/>
                  </a:lnTo>
                  <a:lnTo>
                    <a:pt x="470" y="0"/>
                  </a:lnTo>
                  <a:lnTo>
                    <a:pt x="470" y="0"/>
                  </a:lnTo>
                  <a:lnTo>
                    <a:pt x="518" y="2"/>
                  </a:lnTo>
                  <a:lnTo>
                    <a:pt x="564" y="4"/>
                  </a:lnTo>
                  <a:lnTo>
                    <a:pt x="610" y="10"/>
                  </a:lnTo>
                  <a:lnTo>
                    <a:pt x="652" y="16"/>
                  </a:lnTo>
                  <a:lnTo>
                    <a:pt x="694" y="24"/>
                  </a:lnTo>
                  <a:lnTo>
                    <a:pt x="732" y="34"/>
                  </a:lnTo>
                  <a:lnTo>
                    <a:pt x="768" y="44"/>
                  </a:lnTo>
                  <a:lnTo>
                    <a:pt x="802" y="58"/>
                  </a:lnTo>
                  <a:lnTo>
                    <a:pt x="832" y="72"/>
                  </a:lnTo>
                  <a:lnTo>
                    <a:pt x="858" y="86"/>
                  </a:lnTo>
                  <a:lnTo>
                    <a:pt x="882" y="102"/>
                  </a:lnTo>
                  <a:lnTo>
                    <a:pt x="902" y="120"/>
                  </a:lnTo>
                  <a:lnTo>
                    <a:pt x="918" y="138"/>
                  </a:lnTo>
                  <a:lnTo>
                    <a:pt x="930" y="156"/>
                  </a:lnTo>
                  <a:lnTo>
                    <a:pt x="936" y="176"/>
                  </a:lnTo>
                  <a:lnTo>
                    <a:pt x="938" y="186"/>
                  </a:lnTo>
                  <a:lnTo>
                    <a:pt x="938" y="196"/>
                  </a:lnTo>
                  <a:lnTo>
                    <a:pt x="938" y="196"/>
                  </a:lnTo>
                  <a:close/>
                </a:path>
              </a:pathLst>
            </a:custGeom>
            <a:noFill/>
            <a:ln w="6350">
              <a:solidFill>
                <a:sysClr val="window" lastClr="FFFFFF">
                  <a:lumMod val="8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nvGrpSpPr>
          <p:cNvPr id="70" name="组合 69"/>
          <p:cNvGrpSpPr/>
          <p:nvPr/>
        </p:nvGrpSpPr>
        <p:grpSpPr>
          <a:xfrm>
            <a:off x="2105760" y="4111587"/>
            <a:ext cx="899041" cy="2115381"/>
            <a:chOff x="3856038" y="1827506"/>
            <a:chExt cx="1308100" cy="3077869"/>
          </a:xfrm>
        </p:grpSpPr>
        <p:sp>
          <p:nvSpPr>
            <p:cNvPr id="71" name="Freeform 161"/>
            <p:cNvSpPr>
              <a:spLocks/>
            </p:cNvSpPr>
            <p:nvPr/>
          </p:nvSpPr>
          <p:spPr bwMode="auto">
            <a:xfrm>
              <a:off x="3856038" y="1827506"/>
              <a:ext cx="1308100" cy="546100"/>
            </a:xfrm>
            <a:custGeom>
              <a:avLst/>
              <a:gdLst>
                <a:gd name="T0" fmla="*/ 824 w 824"/>
                <a:gd name="T1" fmla="*/ 172 h 344"/>
                <a:gd name="T2" fmla="*/ 816 w 824"/>
                <a:gd name="T3" fmla="*/ 206 h 344"/>
                <a:gd name="T4" fmla="*/ 792 w 824"/>
                <a:gd name="T5" fmla="*/ 238 h 344"/>
                <a:gd name="T6" fmla="*/ 754 w 824"/>
                <a:gd name="T7" fmla="*/ 268 h 344"/>
                <a:gd name="T8" fmla="*/ 704 w 824"/>
                <a:gd name="T9" fmla="*/ 294 h 344"/>
                <a:gd name="T10" fmla="*/ 642 w 824"/>
                <a:gd name="T11" fmla="*/ 314 h 344"/>
                <a:gd name="T12" fmla="*/ 572 w 824"/>
                <a:gd name="T13" fmla="*/ 330 h 344"/>
                <a:gd name="T14" fmla="*/ 496 w 824"/>
                <a:gd name="T15" fmla="*/ 340 h 344"/>
                <a:gd name="T16" fmla="*/ 412 w 824"/>
                <a:gd name="T17" fmla="*/ 344 h 344"/>
                <a:gd name="T18" fmla="*/ 370 w 824"/>
                <a:gd name="T19" fmla="*/ 342 h 344"/>
                <a:gd name="T20" fmla="*/ 290 w 824"/>
                <a:gd name="T21" fmla="*/ 336 h 344"/>
                <a:gd name="T22" fmla="*/ 216 w 824"/>
                <a:gd name="T23" fmla="*/ 322 h 344"/>
                <a:gd name="T24" fmla="*/ 150 w 824"/>
                <a:gd name="T25" fmla="*/ 304 h 344"/>
                <a:gd name="T26" fmla="*/ 94 w 824"/>
                <a:gd name="T27" fmla="*/ 282 h 344"/>
                <a:gd name="T28" fmla="*/ 48 w 824"/>
                <a:gd name="T29" fmla="*/ 254 h 344"/>
                <a:gd name="T30" fmla="*/ 18 w 824"/>
                <a:gd name="T31" fmla="*/ 224 h 344"/>
                <a:gd name="T32" fmla="*/ 2 w 824"/>
                <a:gd name="T33" fmla="*/ 190 h 344"/>
                <a:gd name="T34" fmla="*/ 0 w 824"/>
                <a:gd name="T35" fmla="*/ 172 h 344"/>
                <a:gd name="T36" fmla="*/ 8 w 824"/>
                <a:gd name="T37" fmla="*/ 138 h 344"/>
                <a:gd name="T38" fmla="*/ 32 w 824"/>
                <a:gd name="T39" fmla="*/ 106 h 344"/>
                <a:gd name="T40" fmla="*/ 70 w 824"/>
                <a:gd name="T41" fmla="*/ 76 h 344"/>
                <a:gd name="T42" fmla="*/ 120 w 824"/>
                <a:gd name="T43" fmla="*/ 50 h 344"/>
                <a:gd name="T44" fmla="*/ 182 w 824"/>
                <a:gd name="T45" fmla="*/ 30 h 344"/>
                <a:gd name="T46" fmla="*/ 252 w 824"/>
                <a:gd name="T47" fmla="*/ 14 h 344"/>
                <a:gd name="T48" fmla="*/ 328 w 824"/>
                <a:gd name="T49" fmla="*/ 4 h 344"/>
                <a:gd name="T50" fmla="*/ 412 w 824"/>
                <a:gd name="T51" fmla="*/ 0 h 344"/>
                <a:gd name="T52" fmla="*/ 454 w 824"/>
                <a:gd name="T53" fmla="*/ 2 h 344"/>
                <a:gd name="T54" fmla="*/ 534 w 824"/>
                <a:gd name="T55" fmla="*/ 8 h 344"/>
                <a:gd name="T56" fmla="*/ 608 w 824"/>
                <a:gd name="T57" fmla="*/ 22 h 344"/>
                <a:gd name="T58" fmla="*/ 674 w 824"/>
                <a:gd name="T59" fmla="*/ 40 h 344"/>
                <a:gd name="T60" fmla="*/ 730 w 824"/>
                <a:gd name="T61" fmla="*/ 62 h 344"/>
                <a:gd name="T62" fmla="*/ 774 w 824"/>
                <a:gd name="T63" fmla="*/ 90 h 344"/>
                <a:gd name="T64" fmla="*/ 806 w 824"/>
                <a:gd name="T65" fmla="*/ 120 h 344"/>
                <a:gd name="T66" fmla="*/ 822 w 824"/>
                <a:gd name="T67" fmla="*/ 154 h 344"/>
                <a:gd name="T68" fmla="*/ 824 w 824"/>
                <a:gd name="T69"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24" h="344">
                  <a:moveTo>
                    <a:pt x="824" y="172"/>
                  </a:moveTo>
                  <a:lnTo>
                    <a:pt x="824" y="172"/>
                  </a:lnTo>
                  <a:lnTo>
                    <a:pt x="822" y="190"/>
                  </a:lnTo>
                  <a:lnTo>
                    <a:pt x="816" y="206"/>
                  </a:lnTo>
                  <a:lnTo>
                    <a:pt x="806" y="224"/>
                  </a:lnTo>
                  <a:lnTo>
                    <a:pt x="792" y="238"/>
                  </a:lnTo>
                  <a:lnTo>
                    <a:pt x="774" y="254"/>
                  </a:lnTo>
                  <a:lnTo>
                    <a:pt x="754" y="268"/>
                  </a:lnTo>
                  <a:lnTo>
                    <a:pt x="730" y="282"/>
                  </a:lnTo>
                  <a:lnTo>
                    <a:pt x="704" y="294"/>
                  </a:lnTo>
                  <a:lnTo>
                    <a:pt x="674" y="304"/>
                  </a:lnTo>
                  <a:lnTo>
                    <a:pt x="642" y="314"/>
                  </a:lnTo>
                  <a:lnTo>
                    <a:pt x="608" y="322"/>
                  </a:lnTo>
                  <a:lnTo>
                    <a:pt x="572" y="330"/>
                  </a:lnTo>
                  <a:lnTo>
                    <a:pt x="534" y="336"/>
                  </a:lnTo>
                  <a:lnTo>
                    <a:pt x="496" y="340"/>
                  </a:lnTo>
                  <a:lnTo>
                    <a:pt x="454" y="342"/>
                  </a:lnTo>
                  <a:lnTo>
                    <a:pt x="412" y="344"/>
                  </a:lnTo>
                  <a:lnTo>
                    <a:pt x="412" y="344"/>
                  </a:lnTo>
                  <a:lnTo>
                    <a:pt x="370" y="342"/>
                  </a:lnTo>
                  <a:lnTo>
                    <a:pt x="328" y="340"/>
                  </a:lnTo>
                  <a:lnTo>
                    <a:pt x="290" y="336"/>
                  </a:lnTo>
                  <a:lnTo>
                    <a:pt x="252" y="330"/>
                  </a:lnTo>
                  <a:lnTo>
                    <a:pt x="216" y="322"/>
                  </a:lnTo>
                  <a:lnTo>
                    <a:pt x="182" y="314"/>
                  </a:lnTo>
                  <a:lnTo>
                    <a:pt x="150" y="304"/>
                  </a:lnTo>
                  <a:lnTo>
                    <a:pt x="120" y="294"/>
                  </a:lnTo>
                  <a:lnTo>
                    <a:pt x="94" y="282"/>
                  </a:lnTo>
                  <a:lnTo>
                    <a:pt x="70" y="268"/>
                  </a:lnTo>
                  <a:lnTo>
                    <a:pt x="48" y="254"/>
                  </a:lnTo>
                  <a:lnTo>
                    <a:pt x="32" y="238"/>
                  </a:lnTo>
                  <a:lnTo>
                    <a:pt x="18" y="224"/>
                  </a:lnTo>
                  <a:lnTo>
                    <a:pt x="8" y="206"/>
                  </a:lnTo>
                  <a:lnTo>
                    <a:pt x="2" y="190"/>
                  </a:lnTo>
                  <a:lnTo>
                    <a:pt x="0" y="172"/>
                  </a:lnTo>
                  <a:lnTo>
                    <a:pt x="0" y="172"/>
                  </a:lnTo>
                  <a:lnTo>
                    <a:pt x="2" y="154"/>
                  </a:lnTo>
                  <a:lnTo>
                    <a:pt x="8" y="138"/>
                  </a:lnTo>
                  <a:lnTo>
                    <a:pt x="18" y="120"/>
                  </a:lnTo>
                  <a:lnTo>
                    <a:pt x="32" y="106"/>
                  </a:lnTo>
                  <a:lnTo>
                    <a:pt x="48" y="90"/>
                  </a:lnTo>
                  <a:lnTo>
                    <a:pt x="70" y="76"/>
                  </a:lnTo>
                  <a:lnTo>
                    <a:pt x="94" y="62"/>
                  </a:lnTo>
                  <a:lnTo>
                    <a:pt x="120" y="50"/>
                  </a:lnTo>
                  <a:lnTo>
                    <a:pt x="150" y="40"/>
                  </a:lnTo>
                  <a:lnTo>
                    <a:pt x="182" y="30"/>
                  </a:lnTo>
                  <a:lnTo>
                    <a:pt x="216" y="22"/>
                  </a:lnTo>
                  <a:lnTo>
                    <a:pt x="252" y="14"/>
                  </a:lnTo>
                  <a:lnTo>
                    <a:pt x="290" y="8"/>
                  </a:lnTo>
                  <a:lnTo>
                    <a:pt x="328" y="4"/>
                  </a:lnTo>
                  <a:lnTo>
                    <a:pt x="370" y="2"/>
                  </a:lnTo>
                  <a:lnTo>
                    <a:pt x="412" y="0"/>
                  </a:lnTo>
                  <a:lnTo>
                    <a:pt x="412" y="0"/>
                  </a:lnTo>
                  <a:lnTo>
                    <a:pt x="454" y="2"/>
                  </a:lnTo>
                  <a:lnTo>
                    <a:pt x="496" y="4"/>
                  </a:lnTo>
                  <a:lnTo>
                    <a:pt x="534" y="8"/>
                  </a:lnTo>
                  <a:lnTo>
                    <a:pt x="572" y="14"/>
                  </a:lnTo>
                  <a:lnTo>
                    <a:pt x="608" y="22"/>
                  </a:lnTo>
                  <a:lnTo>
                    <a:pt x="642" y="30"/>
                  </a:lnTo>
                  <a:lnTo>
                    <a:pt x="674" y="40"/>
                  </a:lnTo>
                  <a:lnTo>
                    <a:pt x="704" y="50"/>
                  </a:lnTo>
                  <a:lnTo>
                    <a:pt x="730" y="62"/>
                  </a:lnTo>
                  <a:lnTo>
                    <a:pt x="754" y="76"/>
                  </a:lnTo>
                  <a:lnTo>
                    <a:pt x="774" y="90"/>
                  </a:lnTo>
                  <a:lnTo>
                    <a:pt x="792" y="106"/>
                  </a:lnTo>
                  <a:lnTo>
                    <a:pt x="806" y="120"/>
                  </a:lnTo>
                  <a:lnTo>
                    <a:pt x="816" y="138"/>
                  </a:lnTo>
                  <a:lnTo>
                    <a:pt x="822" y="154"/>
                  </a:lnTo>
                  <a:lnTo>
                    <a:pt x="824" y="172"/>
                  </a:lnTo>
                  <a:lnTo>
                    <a:pt x="824" y="172"/>
                  </a:lnTo>
                  <a:close/>
                </a:path>
              </a:pathLst>
            </a:custGeom>
            <a:gradFill flip="none" rotWithShape="1">
              <a:gsLst>
                <a:gs pos="0">
                  <a:srgbClr val="79B0BD">
                    <a:lumMod val="40000"/>
                    <a:lumOff val="60000"/>
                  </a:srgbClr>
                </a:gs>
                <a:gs pos="100000">
                  <a:srgbClr val="79B0BD"/>
                </a:gs>
              </a:gsLst>
              <a:lin ang="270000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72" name="Freeform 163"/>
            <p:cNvSpPr>
              <a:spLocks/>
            </p:cNvSpPr>
            <p:nvPr/>
          </p:nvSpPr>
          <p:spPr bwMode="auto">
            <a:xfrm>
              <a:off x="3856038" y="2082800"/>
              <a:ext cx="1308100" cy="2822575"/>
            </a:xfrm>
            <a:custGeom>
              <a:avLst/>
              <a:gdLst>
                <a:gd name="T0" fmla="*/ 412 w 824"/>
                <a:gd name="T1" fmla="*/ 172 h 1778"/>
                <a:gd name="T2" fmla="*/ 328 w 824"/>
                <a:gd name="T3" fmla="*/ 168 h 1778"/>
                <a:gd name="T4" fmla="*/ 252 w 824"/>
                <a:gd name="T5" fmla="*/ 158 h 1778"/>
                <a:gd name="T6" fmla="*/ 182 w 824"/>
                <a:gd name="T7" fmla="*/ 142 h 1778"/>
                <a:gd name="T8" fmla="*/ 120 w 824"/>
                <a:gd name="T9" fmla="*/ 122 h 1778"/>
                <a:gd name="T10" fmla="*/ 70 w 824"/>
                <a:gd name="T11" fmla="*/ 96 h 1778"/>
                <a:gd name="T12" fmla="*/ 32 w 824"/>
                <a:gd name="T13" fmla="*/ 66 h 1778"/>
                <a:gd name="T14" fmla="*/ 8 w 824"/>
                <a:gd name="T15" fmla="*/ 34 h 1778"/>
                <a:gd name="T16" fmla="*/ 0 w 824"/>
                <a:gd name="T17" fmla="*/ 0 h 1778"/>
                <a:gd name="T18" fmla="*/ 0 w 824"/>
                <a:gd name="T19" fmla="*/ 1606 h 1778"/>
                <a:gd name="T20" fmla="*/ 8 w 824"/>
                <a:gd name="T21" fmla="*/ 1642 h 1778"/>
                <a:gd name="T22" fmla="*/ 32 w 824"/>
                <a:gd name="T23" fmla="*/ 1674 h 1778"/>
                <a:gd name="T24" fmla="*/ 70 w 824"/>
                <a:gd name="T25" fmla="*/ 1702 h 1778"/>
                <a:gd name="T26" fmla="*/ 120 w 824"/>
                <a:gd name="T27" fmla="*/ 1728 h 1778"/>
                <a:gd name="T28" fmla="*/ 182 w 824"/>
                <a:gd name="T29" fmla="*/ 1748 h 1778"/>
                <a:gd name="T30" fmla="*/ 252 w 824"/>
                <a:gd name="T31" fmla="*/ 1764 h 1778"/>
                <a:gd name="T32" fmla="*/ 328 w 824"/>
                <a:gd name="T33" fmla="*/ 1774 h 1778"/>
                <a:gd name="T34" fmla="*/ 412 w 824"/>
                <a:gd name="T35" fmla="*/ 1778 h 1778"/>
                <a:gd name="T36" fmla="*/ 454 w 824"/>
                <a:gd name="T37" fmla="*/ 1778 h 1778"/>
                <a:gd name="T38" fmla="*/ 534 w 824"/>
                <a:gd name="T39" fmla="*/ 1770 h 1778"/>
                <a:gd name="T40" fmla="*/ 608 w 824"/>
                <a:gd name="T41" fmla="*/ 1758 h 1778"/>
                <a:gd name="T42" fmla="*/ 674 w 824"/>
                <a:gd name="T43" fmla="*/ 1738 h 1778"/>
                <a:gd name="T44" fmla="*/ 730 w 824"/>
                <a:gd name="T45" fmla="*/ 1716 h 1778"/>
                <a:gd name="T46" fmla="*/ 774 w 824"/>
                <a:gd name="T47" fmla="*/ 1688 h 1778"/>
                <a:gd name="T48" fmla="*/ 806 w 824"/>
                <a:gd name="T49" fmla="*/ 1658 h 1778"/>
                <a:gd name="T50" fmla="*/ 822 w 824"/>
                <a:gd name="T51" fmla="*/ 1624 h 1778"/>
                <a:gd name="T52" fmla="*/ 824 w 824"/>
                <a:gd name="T53" fmla="*/ 0 h 1778"/>
                <a:gd name="T54" fmla="*/ 822 w 824"/>
                <a:gd name="T55" fmla="*/ 18 h 1778"/>
                <a:gd name="T56" fmla="*/ 806 w 824"/>
                <a:gd name="T57" fmla="*/ 52 h 1778"/>
                <a:gd name="T58" fmla="*/ 774 w 824"/>
                <a:gd name="T59" fmla="*/ 82 h 1778"/>
                <a:gd name="T60" fmla="*/ 730 w 824"/>
                <a:gd name="T61" fmla="*/ 110 h 1778"/>
                <a:gd name="T62" fmla="*/ 674 w 824"/>
                <a:gd name="T63" fmla="*/ 132 h 1778"/>
                <a:gd name="T64" fmla="*/ 608 w 824"/>
                <a:gd name="T65" fmla="*/ 150 h 1778"/>
                <a:gd name="T66" fmla="*/ 534 w 824"/>
                <a:gd name="T67" fmla="*/ 164 h 1778"/>
                <a:gd name="T68" fmla="*/ 454 w 824"/>
                <a:gd name="T69" fmla="*/ 170 h 1778"/>
                <a:gd name="T70" fmla="*/ 412 w 824"/>
                <a:gd name="T71" fmla="*/ 172 h 1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24" h="1778">
                  <a:moveTo>
                    <a:pt x="412" y="172"/>
                  </a:moveTo>
                  <a:lnTo>
                    <a:pt x="412" y="172"/>
                  </a:lnTo>
                  <a:lnTo>
                    <a:pt x="370" y="170"/>
                  </a:lnTo>
                  <a:lnTo>
                    <a:pt x="328" y="168"/>
                  </a:lnTo>
                  <a:lnTo>
                    <a:pt x="290" y="164"/>
                  </a:lnTo>
                  <a:lnTo>
                    <a:pt x="252" y="158"/>
                  </a:lnTo>
                  <a:lnTo>
                    <a:pt x="216" y="150"/>
                  </a:lnTo>
                  <a:lnTo>
                    <a:pt x="182" y="142"/>
                  </a:lnTo>
                  <a:lnTo>
                    <a:pt x="150" y="132"/>
                  </a:lnTo>
                  <a:lnTo>
                    <a:pt x="120" y="122"/>
                  </a:lnTo>
                  <a:lnTo>
                    <a:pt x="94" y="110"/>
                  </a:lnTo>
                  <a:lnTo>
                    <a:pt x="70" y="96"/>
                  </a:lnTo>
                  <a:lnTo>
                    <a:pt x="48" y="82"/>
                  </a:lnTo>
                  <a:lnTo>
                    <a:pt x="32" y="66"/>
                  </a:lnTo>
                  <a:lnTo>
                    <a:pt x="18" y="52"/>
                  </a:lnTo>
                  <a:lnTo>
                    <a:pt x="8" y="34"/>
                  </a:lnTo>
                  <a:lnTo>
                    <a:pt x="2" y="18"/>
                  </a:lnTo>
                  <a:lnTo>
                    <a:pt x="0" y="0"/>
                  </a:lnTo>
                  <a:lnTo>
                    <a:pt x="0" y="1606"/>
                  </a:lnTo>
                  <a:lnTo>
                    <a:pt x="0" y="1606"/>
                  </a:lnTo>
                  <a:lnTo>
                    <a:pt x="2" y="1624"/>
                  </a:lnTo>
                  <a:lnTo>
                    <a:pt x="8" y="1642"/>
                  </a:lnTo>
                  <a:lnTo>
                    <a:pt x="18" y="1658"/>
                  </a:lnTo>
                  <a:lnTo>
                    <a:pt x="32" y="1674"/>
                  </a:lnTo>
                  <a:lnTo>
                    <a:pt x="48" y="1688"/>
                  </a:lnTo>
                  <a:lnTo>
                    <a:pt x="70" y="1702"/>
                  </a:lnTo>
                  <a:lnTo>
                    <a:pt x="94" y="1716"/>
                  </a:lnTo>
                  <a:lnTo>
                    <a:pt x="120" y="1728"/>
                  </a:lnTo>
                  <a:lnTo>
                    <a:pt x="150" y="1738"/>
                  </a:lnTo>
                  <a:lnTo>
                    <a:pt x="182" y="1748"/>
                  </a:lnTo>
                  <a:lnTo>
                    <a:pt x="216" y="1758"/>
                  </a:lnTo>
                  <a:lnTo>
                    <a:pt x="252" y="1764"/>
                  </a:lnTo>
                  <a:lnTo>
                    <a:pt x="290" y="1770"/>
                  </a:lnTo>
                  <a:lnTo>
                    <a:pt x="328" y="1774"/>
                  </a:lnTo>
                  <a:lnTo>
                    <a:pt x="370" y="1778"/>
                  </a:lnTo>
                  <a:lnTo>
                    <a:pt x="412" y="1778"/>
                  </a:lnTo>
                  <a:lnTo>
                    <a:pt x="412" y="1778"/>
                  </a:lnTo>
                  <a:lnTo>
                    <a:pt x="454" y="1778"/>
                  </a:lnTo>
                  <a:lnTo>
                    <a:pt x="496" y="1774"/>
                  </a:lnTo>
                  <a:lnTo>
                    <a:pt x="534" y="1770"/>
                  </a:lnTo>
                  <a:lnTo>
                    <a:pt x="572" y="1764"/>
                  </a:lnTo>
                  <a:lnTo>
                    <a:pt x="608" y="1758"/>
                  </a:lnTo>
                  <a:lnTo>
                    <a:pt x="642" y="1748"/>
                  </a:lnTo>
                  <a:lnTo>
                    <a:pt x="674" y="1738"/>
                  </a:lnTo>
                  <a:lnTo>
                    <a:pt x="704" y="1728"/>
                  </a:lnTo>
                  <a:lnTo>
                    <a:pt x="730" y="1716"/>
                  </a:lnTo>
                  <a:lnTo>
                    <a:pt x="754" y="1702"/>
                  </a:lnTo>
                  <a:lnTo>
                    <a:pt x="774" y="1688"/>
                  </a:lnTo>
                  <a:lnTo>
                    <a:pt x="792" y="1674"/>
                  </a:lnTo>
                  <a:lnTo>
                    <a:pt x="806" y="1658"/>
                  </a:lnTo>
                  <a:lnTo>
                    <a:pt x="816" y="1642"/>
                  </a:lnTo>
                  <a:lnTo>
                    <a:pt x="822" y="1624"/>
                  </a:lnTo>
                  <a:lnTo>
                    <a:pt x="824" y="1606"/>
                  </a:lnTo>
                  <a:lnTo>
                    <a:pt x="824" y="0"/>
                  </a:lnTo>
                  <a:lnTo>
                    <a:pt x="824" y="0"/>
                  </a:lnTo>
                  <a:lnTo>
                    <a:pt x="822" y="18"/>
                  </a:lnTo>
                  <a:lnTo>
                    <a:pt x="816" y="34"/>
                  </a:lnTo>
                  <a:lnTo>
                    <a:pt x="806" y="52"/>
                  </a:lnTo>
                  <a:lnTo>
                    <a:pt x="792" y="66"/>
                  </a:lnTo>
                  <a:lnTo>
                    <a:pt x="774" y="82"/>
                  </a:lnTo>
                  <a:lnTo>
                    <a:pt x="754" y="96"/>
                  </a:lnTo>
                  <a:lnTo>
                    <a:pt x="730" y="110"/>
                  </a:lnTo>
                  <a:lnTo>
                    <a:pt x="704" y="122"/>
                  </a:lnTo>
                  <a:lnTo>
                    <a:pt x="674" y="132"/>
                  </a:lnTo>
                  <a:lnTo>
                    <a:pt x="642" y="142"/>
                  </a:lnTo>
                  <a:lnTo>
                    <a:pt x="608" y="150"/>
                  </a:lnTo>
                  <a:lnTo>
                    <a:pt x="572" y="158"/>
                  </a:lnTo>
                  <a:lnTo>
                    <a:pt x="534" y="164"/>
                  </a:lnTo>
                  <a:lnTo>
                    <a:pt x="496" y="168"/>
                  </a:lnTo>
                  <a:lnTo>
                    <a:pt x="454" y="170"/>
                  </a:lnTo>
                  <a:lnTo>
                    <a:pt x="412" y="172"/>
                  </a:lnTo>
                  <a:lnTo>
                    <a:pt x="412" y="172"/>
                  </a:lnTo>
                  <a:close/>
                </a:path>
              </a:pathLst>
            </a:custGeom>
            <a:gradFill flip="none" rotWithShape="1">
              <a:gsLst>
                <a:gs pos="26000">
                  <a:srgbClr val="79B0BD">
                    <a:lumMod val="40000"/>
                    <a:lumOff val="60000"/>
                  </a:srgbClr>
                </a:gs>
                <a:gs pos="0">
                  <a:srgbClr val="79B0BD">
                    <a:lumMod val="60000"/>
                    <a:lumOff val="40000"/>
                  </a:srgbClr>
                </a:gs>
                <a:gs pos="64000">
                  <a:srgbClr val="79B0BD"/>
                </a:gs>
                <a:gs pos="100000">
                  <a:srgbClr val="79B0BD">
                    <a:lumMod val="60000"/>
                    <a:lumOff val="40000"/>
                  </a:srgbClr>
                </a:gs>
              </a:gsLst>
              <a:lin ang="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73" name="Freeform 162"/>
            <p:cNvSpPr>
              <a:spLocks/>
            </p:cNvSpPr>
            <p:nvPr/>
          </p:nvSpPr>
          <p:spPr bwMode="auto">
            <a:xfrm>
              <a:off x="3856038" y="4359275"/>
              <a:ext cx="1308100" cy="546100"/>
            </a:xfrm>
            <a:custGeom>
              <a:avLst/>
              <a:gdLst>
                <a:gd name="T0" fmla="*/ 824 w 824"/>
                <a:gd name="T1" fmla="*/ 172 h 344"/>
                <a:gd name="T2" fmla="*/ 816 w 824"/>
                <a:gd name="T3" fmla="*/ 208 h 344"/>
                <a:gd name="T4" fmla="*/ 792 w 824"/>
                <a:gd name="T5" fmla="*/ 240 h 344"/>
                <a:gd name="T6" fmla="*/ 754 w 824"/>
                <a:gd name="T7" fmla="*/ 268 h 344"/>
                <a:gd name="T8" fmla="*/ 704 w 824"/>
                <a:gd name="T9" fmla="*/ 294 h 344"/>
                <a:gd name="T10" fmla="*/ 642 w 824"/>
                <a:gd name="T11" fmla="*/ 314 h 344"/>
                <a:gd name="T12" fmla="*/ 572 w 824"/>
                <a:gd name="T13" fmla="*/ 330 h 344"/>
                <a:gd name="T14" fmla="*/ 496 w 824"/>
                <a:gd name="T15" fmla="*/ 340 h 344"/>
                <a:gd name="T16" fmla="*/ 412 w 824"/>
                <a:gd name="T17" fmla="*/ 344 h 344"/>
                <a:gd name="T18" fmla="*/ 370 w 824"/>
                <a:gd name="T19" fmla="*/ 344 h 344"/>
                <a:gd name="T20" fmla="*/ 290 w 824"/>
                <a:gd name="T21" fmla="*/ 336 h 344"/>
                <a:gd name="T22" fmla="*/ 216 w 824"/>
                <a:gd name="T23" fmla="*/ 324 h 344"/>
                <a:gd name="T24" fmla="*/ 150 w 824"/>
                <a:gd name="T25" fmla="*/ 304 h 344"/>
                <a:gd name="T26" fmla="*/ 94 w 824"/>
                <a:gd name="T27" fmla="*/ 282 h 344"/>
                <a:gd name="T28" fmla="*/ 48 w 824"/>
                <a:gd name="T29" fmla="*/ 254 h 344"/>
                <a:gd name="T30" fmla="*/ 18 w 824"/>
                <a:gd name="T31" fmla="*/ 224 h 344"/>
                <a:gd name="T32" fmla="*/ 2 w 824"/>
                <a:gd name="T33" fmla="*/ 190 h 344"/>
                <a:gd name="T34" fmla="*/ 0 w 824"/>
                <a:gd name="T35" fmla="*/ 172 h 344"/>
                <a:gd name="T36" fmla="*/ 8 w 824"/>
                <a:gd name="T37" fmla="*/ 138 h 344"/>
                <a:gd name="T38" fmla="*/ 32 w 824"/>
                <a:gd name="T39" fmla="*/ 106 h 344"/>
                <a:gd name="T40" fmla="*/ 70 w 824"/>
                <a:gd name="T41" fmla="*/ 76 h 344"/>
                <a:gd name="T42" fmla="*/ 120 w 824"/>
                <a:gd name="T43" fmla="*/ 50 h 344"/>
                <a:gd name="T44" fmla="*/ 182 w 824"/>
                <a:gd name="T45" fmla="*/ 30 h 344"/>
                <a:gd name="T46" fmla="*/ 252 w 824"/>
                <a:gd name="T47" fmla="*/ 14 h 344"/>
                <a:gd name="T48" fmla="*/ 328 w 824"/>
                <a:gd name="T49" fmla="*/ 4 h 344"/>
                <a:gd name="T50" fmla="*/ 412 w 824"/>
                <a:gd name="T51" fmla="*/ 0 h 344"/>
                <a:gd name="T52" fmla="*/ 454 w 824"/>
                <a:gd name="T53" fmla="*/ 2 h 344"/>
                <a:gd name="T54" fmla="*/ 534 w 824"/>
                <a:gd name="T55" fmla="*/ 8 h 344"/>
                <a:gd name="T56" fmla="*/ 608 w 824"/>
                <a:gd name="T57" fmla="*/ 22 h 344"/>
                <a:gd name="T58" fmla="*/ 674 w 824"/>
                <a:gd name="T59" fmla="*/ 40 h 344"/>
                <a:gd name="T60" fmla="*/ 730 w 824"/>
                <a:gd name="T61" fmla="*/ 64 h 344"/>
                <a:gd name="T62" fmla="*/ 774 w 824"/>
                <a:gd name="T63" fmla="*/ 90 h 344"/>
                <a:gd name="T64" fmla="*/ 806 w 824"/>
                <a:gd name="T65" fmla="*/ 122 h 344"/>
                <a:gd name="T66" fmla="*/ 822 w 824"/>
                <a:gd name="T67" fmla="*/ 154 h 344"/>
                <a:gd name="T68" fmla="*/ 824 w 824"/>
                <a:gd name="T69"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24" h="344">
                  <a:moveTo>
                    <a:pt x="824" y="172"/>
                  </a:moveTo>
                  <a:lnTo>
                    <a:pt x="824" y="172"/>
                  </a:lnTo>
                  <a:lnTo>
                    <a:pt x="822" y="190"/>
                  </a:lnTo>
                  <a:lnTo>
                    <a:pt x="816" y="208"/>
                  </a:lnTo>
                  <a:lnTo>
                    <a:pt x="806" y="224"/>
                  </a:lnTo>
                  <a:lnTo>
                    <a:pt x="792" y="240"/>
                  </a:lnTo>
                  <a:lnTo>
                    <a:pt x="774" y="254"/>
                  </a:lnTo>
                  <a:lnTo>
                    <a:pt x="754" y="268"/>
                  </a:lnTo>
                  <a:lnTo>
                    <a:pt x="730" y="282"/>
                  </a:lnTo>
                  <a:lnTo>
                    <a:pt x="704" y="294"/>
                  </a:lnTo>
                  <a:lnTo>
                    <a:pt x="674" y="304"/>
                  </a:lnTo>
                  <a:lnTo>
                    <a:pt x="642" y="314"/>
                  </a:lnTo>
                  <a:lnTo>
                    <a:pt x="608" y="324"/>
                  </a:lnTo>
                  <a:lnTo>
                    <a:pt x="572" y="330"/>
                  </a:lnTo>
                  <a:lnTo>
                    <a:pt x="534" y="336"/>
                  </a:lnTo>
                  <a:lnTo>
                    <a:pt x="496" y="340"/>
                  </a:lnTo>
                  <a:lnTo>
                    <a:pt x="454" y="344"/>
                  </a:lnTo>
                  <a:lnTo>
                    <a:pt x="412" y="344"/>
                  </a:lnTo>
                  <a:lnTo>
                    <a:pt x="412" y="344"/>
                  </a:lnTo>
                  <a:lnTo>
                    <a:pt x="370" y="344"/>
                  </a:lnTo>
                  <a:lnTo>
                    <a:pt x="328" y="340"/>
                  </a:lnTo>
                  <a:lnTo>
                    <a:pt x="290" y="336"/>
                  </a:lnTo>
                  <a:lnTo>
                    <a:pt x="252" y="330"/>
                  </a:lnTo>
                  <a:lnTo>
                    <a:pt x="216" y="324"/>
                  </a:lnTo>
                  <a:lnTo>
                    <a:pt x="182" y="314"/>
                  </a:lnTo>
                  <a:lnTo>
                    <a:pt x="150" y="304"/>
                  </a:lnTo>
                  <a:lnTo>
                    <a:pt x="120" y="294"/>
                  </a:lnTo>
                  <a:lnTo>
                    <a:pt x="94" y="282"/>
                  </a:lnTo>
                  <a:lnTo>
                    <a:pt x="70" y="268"/>
                  </a:lnTo>
                  <a:lnTo>
                    <a:pt x="48" y="254"/>
                  </a:lnTo>
                  <a:lnTo>
                    <a:pt x="32" y="240"/>
                  </a:lnTo>
                  <a:lnTo>
                    <a:pt x="18" y="224"/>
                  </a:lnTo>
                  <a:lnTo>
                    <a:pt x="8" y="208"/>
                  </a:lnTo>
                  <a:lnTo>
                    <a:pt x="2" y="190"/>
                  </a:lnTo>
                  <a:lnTo>
                    <a:pt x="0" y="172"/>
                  </a:lnTo>
                  <a:lnTo>
                    <a:pt x="0" y="172"/>
                  </a:lnTo>
                  <a:lnTo>
                    <a:pt x="2" y="154"/>
                  </a:lnTo>
                  <a:lnTo>
                    <a:pt x="8" y="138"/>
                  </a:lnTo>
                  <a:lnTo>
                    <a:pt x="18" y="122"/>
                  </a:lnTo>
                  <a:lnTo>
                    <a:pt x="32" y="106"/>
                  </a:lnTo>
                  <a:lnTo>
                    <a:pt x="48" y="90"/>
                  </a:lnTo>
                  <a:lnTo>
                    <a:pt x="70" y="76"/>
                  </a:lnTo>
                  <a:lnTo>
                    <a:pt x="94" y="64"/>
                  </a:lnTo>
                  <a:lnTo>
                    <a:pt x="120" y="50"/>
                  </a:lnTo>
                  <a:lnTo>
                    <a:pt x="150" y="40"/>
                  </a:lnTo>
                  <a:lnTo>
                    <a:pt x="182" y="30"/>
                  </a:lnTo>
                  <a:lnTo>
                    <a:pt x="216" y="22"/>
                  </a:lnTo>
                  <a:lnTo>
                    <a:pt x="252" y="14"/>
                  </a:lnTo>
                  <a:lnTo>
                    <a:pt x="290" y="8"/>
                  </a:lnTo>
                  <a:lnTo>
                    <a:pt x="328" y="4"/>
                  </a:lnTo>
                  <a:lnTo>
                    <a:pt x="370" y="2"/>
                  </a:lnTo>
                  <a:lnTo>
                    <a:pt x="412" y="0"/>
                  </a:lnTo>
                  <a:lnTo>
                    <a:pt x="412" y="0"/>
                  </a:lnTo>
                  <a:lnTo>
                    <a:pt x="454" y="2"/>
                  </a:lnTo>
                  <a:lnTo>
                    <a:pt x="496" y="4"/>
                  </a:lnTo>
                  <a:lnTo>
                    <a:pt x="534" y="8"/>
                  </a:lnTo>
                  <a:lnTo>
                    <a:pt x="572" y="14"/>
                  </a:lnTo>
                  <a:lnTo>
                    <a:pt x="608" y="22"/>
                  </a:lnTo>
                  <a:lnTo>
                    <a:pt x="642" y="30"/>
                  </a:lnTo>
                  <a:lnTo>
                    <a:pt x="674" y="40"/>
                  </a:lnTo>
                  <a:lnTo>
                    <a:pt x="704" y="50"/>
                  </a:lnTo>
                  <a:lnTo>
                    <a:pt x="730" y="64"/>
                  </a:lnTo>
                  <a:lnTo>
                    <a:pt x="754" y="76"/>
                  </a:lnTo>
                  <a:lnTo>
                    <a:pt x="774" y="90"/>
                  </a:lnTo>
                  <a:lnTo>
                    <a:pt x="792" y="106"/>
                  </a:lnTo>
                  <a:lnTo>
                    <a:pt x="806" y="122"/>
                  </a:lnTo>
                  <a:lnTo>
                    <a:pt x="816" y="138"/>
                  </a:lnTo>
                  <a:lnTo>
                    <a:pt x="822" y="154"/>
                  </a:lnTo>
                  <a:lnTo>
                    <a:pt x="824" y="172"/>
                  </a:lnTo>
                  <a:lnTo>
                    <a:pt x="824" y="172"/>
                  </a:lnTo>
                  <a:close/>
                </a:path>
              </a:pathLst>
            </a:custGeom>
            <a:gradFill flip="none" rotWithShape="1">
              <a:gsLst>
                <a:gs pos="0">
                  <a:sysClr val="window" lastClr="FFFFFF">
                    <a:alpha val="40000"/>
                  </a:sysClr>
                </a:gs>
                <a:gs pos="100000">
                  <a:sysClr val="window" lastClr="FFFFFF">
                    <a:shade val="100000"/>
                    <a:satMod val="115000"/>
                    <a:alpha val="10000"/>
                  </a:sysClr>
                </a:gs>
              </a:gsLst>
              <a:lin ang="1620000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nvGrpSpPr>
          <p:cNvPr id="74" name="组合 73"/>
          <p:cNvGrpSpPr/>
          <p:nvPr/>
        </p:nvGrpSpPr>
        <p:grpSpPr>
          <a:xfrm>
            <a:off x="3430691" y="2862110"/>
            <a:ext cx="1023422" cy="3447779"/>
            <a:chOff x="5468938" y="9525"/>
            <a:chExt cx="1489075" cy="5016500"/>
          </a:xfrm>
        </p:grpSpPr>
        <p:sp>
          <p:nvSpPr>
            <p:cNvPr id="75" name="Freeform 166"/>
            <p:cNvSpPr>
              <a:spLocks/>
            </p:cNvSpPr>
            <p:nvPr/>
          </p:nvSpPr>
          <p:spPr bwMode="auto">
            <a:xfrm>
              <a:off x="5468938" y="311150"/>
              <a:ext cx="1489075" cy="4714875"/>
            </a:xfrm>
            <a:custGeom>
              <a:avLst/>
              <a:gdLst>
                <a:gd name="T0" fmla="*/ 468 w 938"/>
                <a:gd name="T1" fmla="*/ 196 h 2970"/>
                <a:gd name="T2" fmla="*/ 374 w 938"/>
                <a:gd name="T3" fmla="*/ 192 h 2970"/>
                <a:gd name="T4" fmla="*/ 286 w 938"/>
                <a:gd name="T5" fmla="*/ 180 h 2970"/>
                <a:gd name="T6" fmla="*/ 206 w 938"/>
                <a:gd name="T7" fmla="*/ 162 h 2970"/>
                <a:gd name="T8" fmla="*/ 136 w 938"/>
                <a:gd name="T9" fmla="*/ 138 h 2970"/>
                <a:gd name="T10" fmla="*/ 80 w 938"/>
                <a:gd name="T11" fmla="*/ 110 h 2970"/>
                <a:gd name="T12" fmla="*/ 36 w 938"/>
                <a:gd name="T13" fmla="*/ 76 h 2970"/>
                <a:gd name="T14" fmla="*/ 10 w 938"/>
                <a:gd name="T15" fmla="*/ 40 h 2970"/>
                <a:gd name="T16" fmla="*/ 0 w 938"/>
                <a:gd name="T17" fmla="*/ 10 h 2970"/>
                <a:gd name="T18" fmla="*/ 0 w 938"/>
                <a:gd name="T19" fmla="*/ 2776 h 2970"/>
                <a:gd name="T20" fmla="*/ 0 w 938"/>
                <a:gd name="T21" fmla="*/ 2786 h 2970"/>
                <a:gd name="T22" fmla="*/ 10 w 938"/>
                <a:gd name="T23" fmla="*/ 2814 h 2970"/>
                <a:gd name="T24" fmla="*/ 36 w 938"/>
                <a:gd name="T25" fmla="*/ 2852 h 2970"/>
                <a:gd name="T26" fmla="*/ 80 w 938"/>
                <a:gd name="T27" fmla="*/ 2884 h 2970"/>
                <a:gd name="T28" fmla="*/ 136 w 938"/>
                <a:gd name="T29" fmla="*/ 2914 h 2970"/>
                <a:gd name="T30" fmla="*/ 206 w 938"/>
                <a:gd name="T31" fmla="*/ 2938 h 2970"/>
                <a:gd name="T32" fmla="*/ 286 w 938"/>
                <a:gd name="T33" fmla="*/ 2956 h 2970"/>
                <a:gd name="T34" fmla="*/ 374 w 938"/>
                <a:gd name="T35" fmla="*/ 2966 h 2970"/>
                <a:gd name="T36" fmla="*/ 468 w 938"/>
                <a:gd name="T37" fmla="*/ 2970 h 2970"/>
                <a:gd name="T38" fmla="*/ 516 w 938"/>
                <a:gd name="T39" fmla="*/ 2970 h 2970"/>
                <a:gd name="T40" fmla="*/ 608 w 938"/>
                <a:gd name="T41" fmla="*/ 2962 h 2970"/>
                <a:gd name="T42" fmla="*/ 692 w 938"/>
                <a:gd name="T43" fmla="*/ 2948 h 2970"/>
                <a:gd name="T44" fmla="*/ 766 w 938"/>
                <a:gd name="T45" fmla="*/ 2926 h 2970"/>
                <a:gd name="T46" fmla="*/ 830 w 938"/>
                <a:gd name="T47" fmla="*/ 2900 h 2970"/>
                <a:gd name="T48" fmla="*/ 880 w 938"/>
                <a:gd name="T49" fmla="*/ 2868 h 2970"/>
                <a:gd name="T50" fmla="*/ 916 w 938"/>
                <a:gd name="T51" fmla="*/ 2834 h 2970"/>
                <a:gd name="T52" fmla="*/ 936 w 938"/>
                <a:gd name="T53" fmla="*/ 2796 h 2970"/>
                <a:gd name="T54" fmla="*/ 938 w 938"/>
                <a:gd name="T55" fmla="*/ 2776 h 2970"/>
                <a:gd name="T56" fmla="*/ 938 w 938"/>
                <a:gd name="T57" fmla="*/ 0 h 2970"/>
                <a:gd name="T58" fmla="*/ 936 w 938"/>
                <a:gd name="T59" fmla="*/ 20 h 2970"/>
                <a:gd name="T60" fmla="*/ 916 w 938"/>
                <a:gd name="T61" fmla="*/ 58 h 2970"/>
                <a:gd name="T62" fmla="*/ 880 w 938"/>
                <a:gd name="T63" fmla="*/ 94 h 2970"/>
                <a:gd name="T64" fmla="*/ 830 w 938"/>
                <a:gd name="T65" fmla="*/ 124 h 2970"/>
                <a:gd name="T66" fmla="*/ 766 w 938"/>
                <a:gd name="T67" fmla="*/ 150 h 2970"/>
                <a:gd name="T68" fmla="*/ 692 w 938"/>
                <a:gd name="T69" fmla="*/ 172 h 2970"/>
                <a:gd name="T70" fmla="*/ 608 w 938"/>
                <a:gd name="T71" fmla="*/ 186 h 2970"/>
                <a:gd name="T72" fmla="*/ 516 w 938"/>
                <a:gd name="T73" fmla="*/ 194 h 2970"/>
                <a:gd name="T74" fmla="*/ 468 w 938"/>
                <a:gd name="T75" fmla="*/ 196 h 2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38" h="2970">
                  <a:moveTo>
                    <a:pt x="468" y="196"/>
                  </a:moveTo>
                  <a:lnTo>
                    <a:pt x="468" y="196"/>
                  </a:lnTo>
                  <a:lnTo>
                    <a:pt x="420" y="194"/>
                  </a:lnTo>
                  <a:lnTo>
                    <a:pt x="374" y="192"/>
                  </a:lnTo>
                  <a:lnTo>
                    <a:pt x="330" y="186"/>
                  </a:lnTo>
                  <a:lnTo>
                    <a:pt x="286" y="180"/>
                  </a:lnTo>
                  <a:lnTo>
                    <a:pt x="246" y="172"/>
                  </a:lnTo>
                  <a:lnTo>
                    <a:pt x="206" y="162"/>
                  </a:lnTo>
                  <a:lnTo>
                    <a:pt x="170" y="150"/>
                  </a:lnTo>
                  <a:lnTo>
                    <a:pt x="136" y="138"/>
                  </a:lnTo>
                  <a:lnTo>
                    <a:pt x="106" y="124"/>
                  </a:lnTo>
                  <a:lnTo>
                    <a:pt x="80" y="110"/>
                  </a:lnTo>
                  <a:lnTo>
                    <a:pt x="56" y="94"/>
                  </a:lnTo>
                  <a:lnTo>
                    <a:pt x="36" y="76"/>
                  </a:lnTo>
                  <a:lnTo>
                    <a:pt x="20" y="58"/>
                  </a:lnTo>
                  <a:lnTo>
                    <a:pt x="10" y="40"/>
                  </a:lnTo>
                  <a:lnTo>
                    <a:pt x="2" y="20"/>
                  </a:lnTo>
                  <a:lnTo>
                    <a:pt x="0" y="10"/>
                  </a:lnTo>
                  <a:lnTo>
                    <a:pt x="0" y="0"/>
                  </a:lnTo>
                  <a:lnTo>
                    <a:pt x="0" y="2776"/>
                  </a:lnTo>
                  <a:lnTo>
                    <a:pt x="0" y="2776"/>
                  </a:lnTo>
                  <a:lnTo>
                    <a:pt x="0" y="2786"/>
                  </a:lnTo>
                  <a:lnTo>
                    <a:pt x="2" y="2796"/>
                  </a:lnTo>
                  <a:lnTo>
                    <a:pt x="10" y="2814"/>
                  </a:lnTo>
                  <a:lnTo>
                    <a:pt x="20" y="2834"/>
                  </a:lnTo>
                  <a:lnTo>
                    <a:pt x="36" y="2852"/>
                  </a:lnTo>
                  <a:lnTo>
                    <a:pt x="56" y="2868"/>
                  </a:lnTo>
                  <a:lnTo>
                    <a:pt x="80" y="2884"/>
                  </a:lnTo>
                  <a:lnTo>
                    <a:pt x="106" y="2900"/>
                  </a:lnTo>
                  <a:lnTo>
                    <a:pt x="136" y="2914"/>
                  </a:lnTo>
                  <a:lnTo>
                    <a:pt x="170" y="2926"/>
                  </a:lnTo>
                  <a:lnTo>
                    <a:pt x="206" y="2938"/>
                  </a:lnTo>
                  <a:lnTo>
                    <a:pt x="246" y="2948"/>
                  </a:lnTo>
                  <a:lnTo>
                    <a:pt x="286" y="2956"/>
                  </a:lnTo>
                  <a:lnTo>
                    <a:pt x="330" y="2962"/>
                  </a:lnTo>
                  <a:lnTo>
                    <a:pt x="374" y="2966"/>
                  </a:lnTo>
                  <a:lnTo>
                    <a:pt x="420" y="2970"/>
                  </a:lnTo>
                  <a:lnTo>
                    <a:pt x="468" y="2970"/>
                  </a:lnTo>
                  <a:lnTo>
                    <a:pt x="468" y="2970"/>
                  </a:lnTo>
                  <a:lnTo>
                    <a:pt x="516" y="2970"/>
                  </a:lnTo>
                  <a:lnTo>
                    <a:pt x="564" y="2966"/>
                  </a:lnTo>
                  <a:lnTo>
                    <a:pt x="608" y="2962"/>
                  </a:lnTo>
                  <a:lnTo>
                    <a:pt x="652" y="2956"/>
                  </a:lnTo>
                  <a:lnTo>
                    <a:pt x="692" y="2948"/>
                  </a:lnTo>
                  <a:lnTo>
                    <a:pt x="730" y="2938"/>
                  </a:lnTo>
                  <a:lnTo>
                    <a:pt x="766" y="2926"/>
                  </a:lnTo>
                  <a:lnTo>
                    <a:pt x="800" y="2914"/>
                  </a:lnTo>
                  <a:lnTo>
                    <a:pt x="830" y="2900"/>
                  </a:lnTo>
                  <a:lnTo>
                    <a:pt x="858" y="2884"/>
                  </a:lnTo>
                  <a:lnTo>
                    <a:pt x="880" y="2868"/>
                  </a:lnTo>
                  <a:lnTo>
                    <a:pt x="900" y="2852"/>
                  </a:lnTo>
                  <a:lnTo>
                    <a:pt x="916" y="2834"/>
                  </a:lnTo>
                  <a:lnTo>
                    <a:pt x="928" y="2814"/>
                  </a:lnTo>
                  <a:lnTo>
                    <a:pt x="936" y="2796"/>
                  </a:lnTo>
                  <a:lnTo>
                    <a:pt x="936" y="2786"/>
                  </a:lnTo>
                  <a:lnTo>
                    <a:pt x="938" y="2776"/>
                  </a:lnTo>
                  <a:lnTo>
                    <a:pt x="938" y="0"/>
                  </a:lnTo>
                  <a:lnTo>
                    <a:pt x="938" y="0"/>
                  </a:lnTo>
                  <a:lnTo>
                    <a:pt x="936" y="10"/>
                  </a:lnTo>
                  <a:lnTo>
                    <a:pt x="936" y="20"/>
                  </a:lnTo>
                  <a:lnTo>
                    <a:pt x="928" y="40"/>
                  </a:lnTo>
                  <a:lnTo>
                    <a:pt x="916" y="58"/>
                  </a:lnTo>
                  <a:lnTo>
                    <a:pt x="900" y="76"/>
                  </a:lnTo>
                  <a:lnTo>
                    <a:pt x="880" y="94"/>
                  </a:lnTo>
                  <a:lnTo>
                    <a:pt x="858" y="110"/>
                  </a:lnTo>
                  <a:lnTo>
                    <a:pt x="830" y="124"/>
                  </a:lnTo>
                  <a:lnTo>
                    <a:pt x="800" y="138"/>
                  </a:lnTo>
                  <a:lnTo>
                    <a:pt x="766" y="150"/>
                  </a:lnTo>
                  <a:lnTo>
                    <a:pt x="730" y="162"/>
                  </a:lnTo>
                  <a:lnTo>
                    <a:pt x="692" y="172"/>
                  </a:lnTo>
                  <a:lnTo>
                    <a:pt x="652" y="180"/>
                  </a:lnTo>
                  <a:lnTo>
                    <a:pt x="608" y="186"/>
                  </a:lnTo>
                  <a:lnTo>
                    <a:pt x="564" y="192"/>
                  </a:lnTo>
                  <a:lnTo>
                    <a:pt x="516" y="194"/>
                  </a:lnTo>
                  <a:lnTo>
                    <a:pt x="468" y="196"/>
                  </a:lnTo>
                  <a:lnTo>
                    <a:pt x="468" y="196"/>
                  </a:lnTo>
                  <a:close/>
                </a:path>
              </a:pathLst>
            </a:custGeom>
            <a:gradFill flip="none" rotWithShape="1">
              <a:gsLst>
                <a:gs pos="0">
                  <a:sysClr val="windowText" lastClr="000000">
                    <a:lumMod val="75000"/>
                    <a:alpha val="20000"/>
                  </a:sysClr>
                </a:gs>
                <a:gs pos="50000">
                  <a:sysClr val="windowText" lastClr="000000">
                    <a:lumMod val="75000"/>
                    <a:alpha val="0"/>
                  </a:sysClr>
                </a:gs>
                <a:gs pos="100000">
                  <a:sysClr val="windowText" lastClr="000000">
                    <a:lumMod val="75000"/>
                    <a:alpha val="20000"/>
                  </a:sysClr>
                </a:gs>
              </a:gsLst>
              <a:lin ang="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76" name="Freeform 164"/>
            <p:cNvSpPr>
              <a:spLocks/>
            </p:cNvSpPr>
            <p:nvPr/>
          </p:nvSpPr>
          <p:spPr bwMode="auto">
            <a:xfrm>
              <a:off x="5468938" y="9525"/>
              <a:ext cx="1489075" cy="622300"/>
            </a:xfrm>
            <a:custGeom>
              <a:avLst/>
              <a:gdLst>
                <a:gd name="T0" fmla="*/ 938 w 938"/>
                <a:gd name="T1" fmla="*/ 196 h 392"/>
                <a:gd name="T2" fmla="*/ 936 w 938"/>
                <a:gd name="T3" fmla="*/ 216 h 392"/>
                <a:gd name="T4" fmla="*/ 916 w 938"/>
                <a:gd name="T5" fmla="*/ 254 h 392"/>
                <a:gd name="T6" fmla="*/ 880 w 938"/>
                <a:gd name="T7" fmla="*/ 290 h 392"/>
                <a:gd name="T8" fmla="*/ 830 w 938"/>
                <a:gd name="T9" fmla="*/ 320 h 392"/>
                <a:gd name="T10" fmla="*/ 766 w 938"/>
                <a:gd name="T11" fmla="*/ 346 h 392"/>
                <a:gd name="T12" fmla="*/ 692 w 938"/>
                <a:gd name="T13" fmla="*/ 368 h 392"/>
                <a:gd name="T14" fmla="*/ 608 w 938"/>
                <a:gd name="T15" fmla="*/ 382 h 392"/>
                <a:gd name="T16" fmla="*/ 516 w 938"/>
                <a:gd name="T17" fmla="*/ 390 h 392"/>
                <a:gd name="T18" fmla="*/ 468 w 938"/>
                <a:gd name="T19" fmla="*/ 392 h 392"/>
                <a:gd name="T20" fmla="*/ 374 w 938"/>
                <a:gd name="T21" fmla="*/ 388 h 392"/>
                <a:gd name="T22" fmla="*/ 286 w 938"/>
                <a:gd name="T23" fmla="*/ 376 h 392"/>
                <a:gd name="T24" fmla="*/ 206 w 938"/>
                <a:gd name="T25" fmla="*/ 358 h 392"/>
                <a:gd name="T26" fmla="*/ 136 w 938"/>
                <a:gd name="T27" fmla="*/ 334 h 392"/>
                <a:gd name="T28" fmla="*/ 80 w 938"/>
                <a:gd name="T29" fmla="*/ 306 h 392"/>
                <a:gd name="T30" fmla="*/ 36 w 938"/>
                <a:gd name="T31" fmla="*/ 272 h 392"/>
                <a:gd name="T32" fmla="*/ 10 w 938"/>
                <a:gd name="T33" fmla="*/ 236 h 392"/>
                <a:gd name="T34" fmla="*/ 0 w 938"/>
                <a:gd name="T35" fmla="*/ 206 h 392"/>
                <a:gd name="T36" fmla="*/ 0 w 938"/>
                <a:gd name="T37" fmla="*/ 196 h 392"/>
                <a:gd name="T38" fmla="*/ 2 w 938"/>
                <a:gd name="T39" fmla="*/ 176 h 392"/>
                <a:gd name="T40" fmla="*/ 20 w 938"/>
                <a:gd name="T41" fmla="*/ 138 h 392"/>
                <a:gd name="T42" fmla="*/ 56 w 938"/>
                <a:gd name="T43" fmla="*/ 104 h 392"/>
                <a:gd name="T44" fmla="*/ 106 w 938"/>
                <a:gd name="T45" fmla="*/ 72 h 392"/>
                <a:gd name="T46" fmla="*/ 170 w 938"/>
                <a:gd name="T47" fmla="*/ 46 h 392"/>
                <a:gd name="T48" fmla="*/ 246 w 938"/>
                <a:gd name="T49" fmla="*/ 24 h 392"/>
                <a:gd name="T50" fmla="*/ 330 w 938"/>
                <a:gd name="T51" fmla="*/ 10 h 392"/>
                <a:gd name="T52" fmla="*/ 420 w 938"/>
                <a:gd name="T53" fmla="*/ 2 h 392"/>
                <a:gd name="T54" fmla="*/ 468 w 938"/>
                <a:gd name="T55" fmla="*/ 0 h 392"/>
                <a:gd name="T56" fmla="*/ 564 w 938"/>
                <a:gd name="T57" fmla="*/ 4 h 392"/>
                <a:gd name="T58" fmla="*/ 652 w 938"/>
                <a:gd name="T59" fmla="*/ 16 h 392"/>
                <a:gd name="T60" fmla="*/ 730 w 938"/>
                <a:gd name="T61" fmla="*/ 34 h 392"/>
                <a:gd name="T62" fmla="*/ 800 w 938"/>
                <a:gd name="T63" fmla="*/ 58 h 392"/>
                <a:gd name="T64" fmla="*/ 858 w 938"/>
                <a:gd name="T65" fmla="*/ 86 h 392"/>
                <a:gd name="T66" fmla="*/ 900 w 938"/>
                <a:gd name="T67" fmla="*/ 120 h 392"/>
                <a:gd name="T68" fmla="*/ 928 w 938"/>
                <a:gd name="T69" fmla="*/ 156 h 392"/>
                <a:gd name="T70" fmla="*/ 936 w 938"/>
                <a:gd name="T71" fmla="*/ 186 h 392"/>
                <a:gd name="T72" fmla="*/ 938 w 938"/>
                <a:gd name="T73" fmla="*/ 19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8" h="392">
                  <a:moveTo>
                    <a:pt x="938" y="196"/>
                  </a:moveTo>
                  <a:lnTo>
                    <a:pt x="938" y="196"/>
                  </a:lnTo>
                  <a:lnTo>
                    <a:pt x="936" y="206"/>
                  </a:lnTo>
                  <a:lnTo>
                    <a:pt x="936" y="216"/>
                  </a:lnTo>
                  <a:lnTo>
                    <a:pt x="928" y="236"/>
                  </a:lnTo>
                  <a:lnTo>
                    <a:pt x="916" y="254"/>
                  </a:lnTo>
                  <a:lnTo>
                    <a:pt x="900" y="272"/>
                  </a:lnTo>
                  <a:lnTo>
                    <a:pt x="880" y="290"/>
                  </a:lnTo>
                  <a:lnTo>
                    <a:pt x="858" y="306"/>
                  </a:lnTo>
                  <a:lnTo>
                    <a:pt x="830" y="320"/>
                  </a:lnTo>
                  <a:lnTo>
                    <a:pt x="800" y="334"/>
                  </a:lnTo>
                  <a:lnTo>
                    <a:pt x="766" y="346"/>
                  </a:lnTo>
                  <a:lnTo>
                    <a:pt x="730" y="358"/>
                  </a:lnTo>
                  <a:lnTo>
                    <a:pt x="692" y="368"/>
                  </a:lnTo>
                  <a:lnTo>
                    <a:pt x="652" y="376"/>
                  </a:lnTo>
                  <a:lnTo>
                    <a:pt x="608" y="382"/>
                  </a:lnTo>
                  <a:lnTo>
                    <a:pt x="564" y="388"/>
                  </a:lnTo>
                  <a:lnTo>
                    <a:pt x="516" y="390"/>
                  </a:lnTo>
                  <a:lnTo>
                    <a:pt x="468" y="392"/>
                  </a:lnTo>
                  <a:lnTo>
                    <a:pt x="468" y="392"/>
                  </a:lnTo>
                  <a:lnTo>
                    <a:pt x="420" y="390"/>
                  </a:lnTo>
                  <a:lnTo>
                    <a:pt x="374" y="388"/>
                  </a:lnTo>
                  <a:lnTo>
                    <a:pt x="330" y="382"/>
                  </a:lnTo>
                  <a:lnTo>
                    <a:pt x="286" y="376"/>
                  </a:lnTo>
                  <a:lnTo>
                    <a:pt x="246" y="368"/>
                  </a:lnTo>
                  <a:lnTo>
                    <a:pt x="206" y="358"/>
                  </a:lnTo>
                  <a:lnTo>
                    <a:pt x="170" y="346"/>
                  </a:lnTo>
                  <a:lnTo>
                    <a:pt x="136" y="334"/>
                  </a:lnTo>
                  <a:lnTo>
                    <a:pt x="106" y="320"/>
                  </a:lnTo>
                  <a:lnTo>
                    <a:pt x="80" y="306"/>
                  </a:lnTo>
                  <a:lnTo>
                    <a:pt x="56" y="290"/>
                  </a:lnTo>
                  <a:lnTo>
                    <a:pt x="36" y="272"/>
                  </a:lnTo>
                  <a:lnTo>
                    <a:pt x="20" y="254"/>
                  </a:lnTo>
                  <a:lnTo>
                    <a:pt x="10" y="236"/>
                  </a:lnTo>
                  <a:lnTo>
                    <a:pt x="2" y="216"/>
                  </a:lnTo>
                  <a:lnTo>
                    <a:pt x="0" y="206"/>
                  </a:lnTo>
                  <a:lnTo>
                    <a:pt x="0" y="196"/>
                  </a:lnTo>
                  <a:lnTo>
                    <a:pt x="0" y="196"/>
                  </a:lnTo>
                  <a:lnTo>
                    <a:pt x="0" y="186"/>
                  </a:lnTo>
                  <a:lnTo>
                    <a:pt x="2" y="176"/>
                  </a:lnTo>
                  <a:lnTo>
                    <a:pt x="10" y="156"/>
                  </a:lnTo>
                  <a:lnTo>
                    <a:pt x="20" y="138"/>
                  </a:lnTo>
                  <a:lnTo>
                    <a:pt x="36" y="120"/>
                  </a:lnTo>
                  <a:lnTo>
                    <a:pt x="56" y="104"/>
                  </a:lnTo>
                  <a:lnTo>
                    <a:pt x="80" y="86"/>
                  </a:lnTo>
                  <a:lnTo>
                    <a:pt x="106" y="72"/>
                  </a:lnTo>
                  <a:lnTo>
                    <a:pt x="136" y="58"/>
                  </a:lnTo>
                  <a:lnTo>
                    <a:pt x="170" y="46"/>
                  </a:lnTo>
                  <a:lnTo>
                    <a:pt x="206" y="34"/>
                  </a:lnTo>
                  <a:lnTo>
                    <a:pt x="246" y="24"/>
                  </a:lnTo>
                  <a:lnTo>
                    <a:pt x="286" y="16"/>
                  </a:lnTo>
                  <a:lnTo>
                    <a:pt x="330" y="10"/>
                  </a:lnTo>
                  <a:lnTo>
                    <a:pt x="374" y="4"/>
                  </a:lnTo>
                  <a:lnTo>
                    <a:pt x="420" y="2"/>
                  </a:lnTo>
                  <a:lnTo>
                    <a:pt x="468" y="0"/>
                  </a:lnTo>
                  <a:lnTo>
                    <a:pt x="468" y="0"/>
                  </a:lnTo>
                  <a:lnTo>
                    <a:pt x="516" y="2"/>
                  </a:lnTo>
                  <a:lnTo>
                    <a:pt x="564" y="4"/>
                  </a:lnTo>
                  <a:lnTo>
                    <a:pt x="608" y="10"/>
                  </a:lnTo>
                  <a:lnTo>
                    <a:pt x="652" y="16"/>
                  </a:lnTo>
                  <a:lnTo>
                    <a:pt x="692" y="24"/>
                  </a:lnTo>
                  <a:lnTo>
                    <a:pt x="730" y="34"/>
                  </a:lnTo>
                  <a:lnTo>
                    <a:pt x="766" y="46"/>
                  </a:lnTo>
                  <a:lnTo>
                    <a:pt x="800" y="58"/>
                  </a:lnTo>
                  <a:lnTo>
                    <a:pt x="830" y="72"/>
                  </a:lnTo>
                  <a:lnTo>
                    <a:pt x="858" y="86"/>
                  </a:lnTo>
                  <a:lnTo>
                    <a:pt x="880" y="104"/>
                  </a:lnTo>
                  <a:lnTo>
                    <a:pt x="900" y="120"/>
                  </a:lnTo>
                  <a:lnTo>
                    <a:pt x="916" y="138"/>
                  </a:lnTo>
                  <a:lnTo>
                    <a:pt x="928" y="156"/>
                  </a:lnTo>
                  <a:lnTo>
                    <a:pt x="936" y="176"/>
                  </a:lnTo>
                  <a:lnTo>
                    <a:pt x="936" y="186"/>
                  </a:lnTo>
                  <a:lnTo>
                    <a:pt x="938" y="196"/>
                  </a:lnTo>
                  <a:lnTo>
                    <a:pt x="938" y="196"/>
                  </a:lnTo>
                  <a:close/>
                </a:path>
              </a:pathLst>
            </a:custGeom>
            <a:gradFill flip="none" rotWithShape="1">
              <a:gsLst>
                <a:gs pos="0">
                  <a:sysClr val="windowText" lastClr="000000">
                    <a:lumMod val="75000"/>
                    <a:alpha val="30000"/>
                  </a:sysClr>
                </a:gs>
                <a:gs pos="100000">
                  <a:sysClr val="windowText" lastClr="000000">
                    <a:lumMod val="75000"/>
                    <a:alpha val="10000"/>
                  </a:sysClr>
                </a:gs>
              </a:gsLst>
              <a:lin ang="1350000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77" name="Freeform 165"/>
            <p:cNvSpPr>
              <a:spLocks/>
            </p:cNvSpPr>
            <p:nvPr/>
          </p:nvSpPr>
          <p:spPr bwMode="auto">
            <a:xfrm>
              <a:off x="5468938" y="4406900"/>
              <a:ext cx="1489075" cy="619125"/>
            </a:xfrm>
            <a:custGeom>
              <a:avLst/>
              <a:gdLst>
                <a:gd name="T0" fmla="*/ 938 w 938"/>
                <a:gd name="T1" fmla="*/ 196 h 390"/>
                <a:gd name="T2" fmla="*/ 936 w 938"/>
                <a:gd name="T3" fmla="*/ 216 h 390"/>
                <a:gd name="T4" fmla="*/ 916 w 938"/>
                <a:gd name="T5" fmla="*/ 254 h 390"/>
                <a:gd name="T6" fmla="*/ 880 w 938"/>
                <a:gd name="T7" fmla="*/ 288 h 390"/>
                <a:gd name="T8" fmla="*/ 830 w 938"/>
                <a:gd name="T9" fmla="*/ 320 h 390"/>
                <a:gd name="T10" fmla="*/ 766 w 938"/>
                <a:gd name="T11" fmla="*/ 346 h 390"/>
                <a:gd name="T12" fmla="*/ 692 w 938"/>
                <a:gd name="T13" fmla="*/ 368 h 390"/>
                <a:gd name="T14" fmla="*/ 608 w 938"/>
                <a:gd name="T15" fmla="*/ 382 h 390"/>
                <a:gd name="T16" fmla="*/ 516 w 938"/>
                <a:gd name="T17" fmla="*/ 390 h 390"/>
                <a:gd name="T18" fmla="*/ 468 w 938"/>
                <a:gd name="T19" fmla="*/ 390 h 390"/>
                <a:gd name="T20" fmla="*/ 374 w 938"/>
                <a:gd name="T21" fmla="*/ 386 h 390"/>
                <a:gd name="T22" fmla="*/ 286 w 938"/>
                <a:gd name="T23" fmla="*/ 376 h 390"/>
                <a:gd name="T24" fmla="*/ 206 w 938"/>
                <a:gd name="T25" fmla="*/ 358 h 390"/>
                <a:gd name="T26" fmla="*/ 136 w 938"/>
                <a:gd name="T27" fmla="*/ 334 h 390"/>
                <a:gd name="T28" fmla="*/ 80 w 938"/>
                <a:gd name="T29" fmla="*/ 304 h 390"/>
                <a:gd name="T30" fmla="*/ 36 w 938"/>
                <a:gd name="T31" fmla="*/ 272 h 390"/>
                <a:gd name="T32" fmla="*/ 10 w 938"/>
                <a:gd name="T33" fmla="*/ 234 h 390"/>
                <a:gd name="T34" fmla="*/ 0 w 938"/>
                <a:gd name="T35" fmla="*/ 206 h 390"/>
                <a:gd name="T36" fmla="*/ 0 w 938"/>
                <a:gd name="T37" fmla="*/ 196 h 390"/>
                <a:gd name="T38" fmla="*/ 2 w 938"/>
                <a:gd name="T39" fmla="*/ 176 h 390"/>
                <a:gd name="T40" fmla="*/ 20 w 938"/>
                <a:gd name="T41" fmla="*/ 138 h 390"/>
                <a:gd name="T42" fmla="*/ 56 w 938"/>
                <a:gd name="T43" fmla="*/ 102 h 390"/>
                <a:gd name="T44" fmla="*/ 106 w 938"/>
                <a:gd name="T45" fmla="*/ 72 h 390"/>
                <a:gd name="T46" fmla="*/ 170 w 938"/>
                <a:gd name="T47" fmla="*/ 44 h 390"/>
                <a:gd name="T48" fmla="*/ 246 w 938"/>
                <a:gd name="T49" fmla="*/ 24 h 390"/>
                <a:gd name="T50" fmla="*/ 330 w 938"/>
                <a:gd name="T51" fmla="*/ 10 h 390"/>
                <a:gd name="T52" fmla="*/ 420 w 938"/>
                <a:gd name="T53" fmla="*/ 2 h 390"/>
                <a:gd name="T54" fmla="*/ 468 w 938"/>
                <a:gd name="T55" fmla="*/ 0 h 390"/>
                <a:gd name="T56" fmla="*/ 564 w 938"/>
                <a:gd name="T57" fmla="*/ 4 h 390"/>
                <a:gd name="T58" fmla="*/ 652 w 938"/>
                <a:gd name="T59" fmla="*/ 16 h 390"/>
                <a:gd name="T60" fmla="*/ 730 w 938"/>
                <a:gd name="T61" fmla="*/ 34 h 390"/>
                <a:gd name="T62" fmla="*/ 800 w 938"/>
                <a:gd name="T63" fmla="*/ 58 h 390"/>
                <a:gd name="T64" fmla="*/ 858 w 938"/>
                <a:gd name="T65" fmla="*/ 86 h 390"/>
                <a:gd name="T66" fmla="*/ 900 w 938"/>
                <a:gd name="T67" fmla="*/ 120 h 390"/>
                <a:gd name="T68" fmla="*/ 928 w 938"/>
                <a:gd name="T69" fmla="*/ 156 h 390"/>
                <a:gd name="T70" fmla="*/ 936 w 938"/>
                <a:gd name="T71" fmla="*/ 186 h 390"/>
                <a:gd name="T72" fmla="*/ 938 w 938"/>
                <a:gd name="T73" fmla="*/ 196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8" h="390">
                  <a:moveTo>
                    <a:pt x="938" y="196"/>
                  </a:moveTo>
                  <a:lnTo>
                    <a:pt x="938" y="196"/>
                  </a:lnTo>
                  <a:lnTo>
                    <a:pt x="936" y="206"/>
                  </a:lnTo>
                  <a:lnTo>
                    <a:pt x="936" y="216"/>
                  </a:lnTo>
                  <a:lnTo>
                    <a:pt x="928" y="234"/>
                  </a:lnTo>
                  <a:lnTo>
                    <a:pt x="916" y="254"/>
                  </a:lnTo>
                  <a:lnTo>
                    <a:pt x="900" y="272"/>
                  </a:lnTo>
                  <a:lnTo>
                    <a:pt x="880" y="288"/>
                  </a:lnTo>
                  <a:lnTo>
                    <a:pt x="858" y="304"/>
                  </a:lnTo>
                  <a:lnTo>
                    <a:pt x="830" y="320"/>
                  </a:lnTo>
                  <a:lnTo>
                    <a:pt x="800" y="334"/>
                  </a:lnTo>
                  <a:lnTo>
                    <a:pt x="766" y="346"/>
                  </a:lnTo>
                  <a:lnTo>
                    <a:pt x="730" y="358"/>
                  </a:lnTo>
                  <a:lnTo>
                    <a:pt x="692" y="368"/>
                  </a:lnTo>
                  <a:lnTo>
                    <a:pt x="652" y="376"/>
                  </a:lnTo>
                  <a:lnTo>
                    <a:pt x="608" y="382"/>
                  </a:lnTo>
                  <a:lnTo>
                    <a:pt x="564" y="386"/>
                  </a:lnTo>
                  <a:lnTo>
                    <a:pt x="516" y="390"/>
                  </a:lnTo>
                  <a:lnTo>
                    <a:pt x="468" y="390"/>
                  </a:lnTo>
                  <a:lnTo>
                    <a:pt x="468" y="390"/>
                  </a:lnTo>
                  <a:lnTo>
                    <a:pt x="420" y="390"/>
                  </a:lnTo>
                  <a:lnTo>
                    <a:pt x="374" y="386"/>
                  </a:lnTo>
                  <a:lnTo>
                    <a:pt x="330" y="382"/>
                  </a:lnTo>
                  <a:lnTo>
                    <a:pt x="286" y="376"/>
                  </a:lnTo>
                  <a:lnTo>
                    <a:pt x="246" y="368"/>
                  </a:lnTo>
                  <a:lnTo>
                    <a:pt x="206" y="358"/>
                  </a:lnTo>
                  <a:lnTo>
                    <a:pt x="170" y="346"/>
                  </a:lnTo>
                  <a:lnTo>
                    <a:pt x="136" y="334"/>
                  </a:lnTo>
                  <a:lnTo>
                    <a:pt x="106" y="320"/>
                  </a:lnTo>
                  <a:lnTo>
                    <a:pt x="80" y="304"/>
                  </a:lnTo>
                  <a:lnTo>
                    <a:pt x="56" y="288"/>
                  </a:lnTo>
                  <a:lnTo>
                    <a:pt x="36" y="272"/>
                  </a:lnTo>
                  <a:lnTo>
                    <a:pt x="20" y="254"/>
                  </a:lnTo>
                  <a:lnTo>
                    <a:pt x="10" y="234"/>
                  </a:lnTo>
                  <a:lnTo>
                    <a:pt x="2" y="216"/>
                  </a:lnTo>
                  <a:lnTo>
                    <a:pt x="0" y="206"/>
                  </a:lnTo>
                  <a:lnTo>
                    <a:pt x="0" y="196"/>
                  </a:lnTo>
                  <a:lnTo>
                    <a:pt x="0" y="196"/>
                  </a:lnTo>
                  <a:lnTo>
                    <a:pt x="0" y="186"/>
                  </a:lnTo>
                  <a:lnTo>
                    <a:pt x="2" y="176"/>
                  </a:lnTo>
                  <a:lnTo>
                    <a:pt x="10" y="156"/>
                  </a:lnTo>
                  <a:lnTo>
                    <a:pt x="20" y="138"/>
                  </a:lnTo>
                  <a:lnTo>
                    <a:pt x="36" y="120"/>
                  </a:lnTo>
                  <a:lnTo>
                    <a:pt x="56" y="102"/>
                  </a:lnTo>
                  <a:lnTo>
                    <a:pt x="80" y="86"/>
                  </a:lnTo>
                  <a:lnTo>
                    <a:pt x="106" y="72"/>
                  </a:lnTo>
                  <a:lnTo>
                    <a:pt x="136" y="58"/>
                  </a:lnTo>
                  <a:lnTo>
                    <a:pt x="170" y="44"/>
                  </a:lnTo>
                  <a:lnTo>
                    <a:pt x="206" y="34"/>
                  </a:lnTo>
                  <a:lnTo>
                    <a:pt x="246" y="24"/>
                  </a:lnTo>
                  <a:lnTo>
                    <a:pt x="286" y="16"/>
                  </a:lnTo>
                  <a:lnTo>
                    <a:pt x="330" y="10"/>
                  </a:lnTo>
                  <a:lnTo>
                    <a:pt x="374" y="4"/>
                  </a:lnTo>
                  <a:lnTo>
                    <a:pt x="420" y="2"/>
                  </a:lnTo>
                  <a:lnTo>
                    <a:pt x="468" y="0"/>
                  </a:lnTo>
                  <a:lnTo>
                    <a:pt x="468" y="0"/>
                  </a:lnTo>
                  <a:lnTo>
                    <a:pt x="516" y="2"/>
                  </a:lnTo>
                  <a:lnTo>
                    <a:pt x="564" y="4"/>
                  </a:lnTo>
                  <a:lnTo>
                    <a:pt x="608" y="10"/>
                  </a:lnTo>
                  <a:lnTo>
                    <a:pt x="652" y="16"/>
                  </a:lnTo>
                  <a:lnTo>
                    <a:pt x="692" y="24"/>
                  </a:lnTo>
                  <a:lnTo>
                    <a:pt x="730" y="34"/>
                  </a:lnTo>
                  <a:lnTo>
                    <a:pt x="766" y="44"/>
                  </a:lnTo>
                  <a:lnTo>
                    <a:pt x="800" y="58"/>
                  </a:lnTo>
                  <a:lnTo>
                    <a:pt x="830" y="72"/>
                  </a:lnTo>
                  <a:lnTo>
                    <a:pt x="858" y="86"/>
                  </a:lnTo>
                  <a:lnTo>
                    <a:pt x="880" y="102"/>
                  </a:lnTo>
                  <a:lnTo>
                    <a:pt x="900" y="120"/>
                  </a:lnTo>
                  <a:lnTo>
                    <a:pt x="916" y="138"/>
                  </a:lnTo>
                  <a:lnTo>
                    <a:pt x="928" y="156"/>
                  </a:lnTo>
                  <a:lnTo>
                    <a:pt x="936" y="176"/>
                  </a:lnTo>
                  <a:lnTo>
                    <a:pt x="936" y="186"/>
                  </a:lnTo>
                  <a:lnTo>
                    <a:pt x="938" y="196"/>
                  </a:lnTo>
                  <a:lnTo>
                    <a:pt x="938" y="196"/>
                  </a:lnTo>
                  <a:close/>
                </a:path>
              </a:pathLst>
            </a:custGeom>
            <a:noFill/>
            <a:ln w="6350">
              <a:solidFill>
                <a:sysClr val="window" lastClr="FFFFFF">
                  <a:lumMod val="8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nvGrpSpPr>
          <p:cNvPr id="78" name="组合 77"/>
          <p:cNvGrpSpPr/>
          <p:nvPr/>
        </p:nvGrpSpPr>
        <p:grpSpPr>
          <a:xfrm>
            <a:off x="3491791" y="3640245"/>
            <a:ext cx="901222" cy="2586724"/>
            <a:chOff x="5557838" y="1141706"/>
            <a:chExt cx="1311275" cy="3763669"/>
          </a:xfrm>
        </p:grpSpPr>
        <p:sp>
          <p:nvSpPr>
            <p:cNvPr id="79" name="Freeform 167"/>
            <p:cNvSpPr>
              <a:spLocks/>
            </p:cNvSpPr>
            <p:nvPr/>
          </p:nvSpPr>
          <p:spPr bwMode="auto">
            <a:xfrm>
              <a:off x="5557838" y="1141706"/>
              <a:ext cx="1311275" cy="546100"/>
            </a:xfrm>
            <a:custGeom>
              <a:avLst/>
              <a:gdLst>
                <a:gd name="T0" fmla="*/ 826 w 826"/>
                <a:gd name="T1" fmla="*/ 172 h 344"/>
                <a:gd name="T2" fmla="*/ 816 w 826"/>
                <a:gd name="T3" fmla="*/ 206 h 344"/>
                <a:gd name="T4" fmla="*/ 792 w 826"/>
                <a:gd name="T5" fmla="*/ 238 h 344"/>
                <a:gd name="T6" fmla="*/ 754 w 826"/>
                <a:gd name="T7" fmla="*/ 268 h 344"/>
                <a:gd name="T8" fmla="*/ 704 w 826"/>
                <a:gd name="T9" fmla="*/ 294 h 344"/>
                <a:gd name="T10" fmla="*/ 644 w 826"/>
                <a:gd name="T11" fmla="*/ 314 h 344"/>
                <a:gd name="T12" fmla="*/ 574 w 826"/>
                <a:gd name="T13" fmla="*/ 330 h 344"/>
                <a:gd name="T14" fmla="*/ 496 w 826"/>
                <a:gd name="T15" fmla="*/ 340 h 344"/>
                <a:gd name="T16" fmla="*/ 412 w 826"/>
                <a:gd name="T17" fmla="*/ 344 h 344"/>
                <a:gd name="T18" fmla="*/ 370 w 826"/>
                <a:gd name="T19" fmla="*/ 342 h 344"/>
                <a:gd name="T20" fmla="*/ 290 w 826"/>
                <a:gd name="T21" fmla="*/ 336 h 344"/>
                <a:gd name="T22" fmla="*/ 216 w 826"/>
                <a:gd name="T23" fmla="*/ 322 h 344"/>
                <a:gd name="T24" fmla="*/ 150 w 826"/>
                <a:gd name="T25" fmla="*/ 304 h 344"/>
                <a:gd name="T26" fmla="*/ 94 w 826"/>
                <a:gd name="T27" fmla="*/ 282 h 344"/>
                <a:gd name="T28" fmla="*/ 50 w 826"/>
                <a:gd name="T29" fmla="*/ 254 h 344"/>
                <a:gd name="T30" fmla="*/ 18 w 826"/>
                <a:gd name="T31" fmla="*/ 224 h 344"/>
                <a:gd name="T32" fmla="*/ 2 w 826"/>
                <a:gd name="T33" fmla="*/ 190 h 344"/>
                <a:gd name="T34" fmla="*/ 0 w 826"/>
                <a:gd name="T35" fmla="*/ 172 h 344"/>
                <a:gd name="T36" fmla="*/ 8 w 826"/>
                <a:gd name="T37" fmla="*/ 138 h 344"/>
                <a:gd name="T38" fmla="*/ 32 w 826"/>
                <a:gd name="T39" fmla="*/ 106 h 344"/>
                <a:gd name="T40" fmla="*/ 70 w 826"/>
                <a:gd name="T41" fmla="*/ 76 h 344"/>
                <a:gd name="T42" fmla="*/ 120 w 826"/>
                <a:gd name="T43" fmla="*/ 50 h 344"/>
                <a:gd name="T44" fmla="*/ 182 w 826"/>
                <a:gd name="T45" fmla="*/ 30 h 344"/>
                <a:gd name="T46" fmla="*/ 252 w 826"/>
                <a:gd name="T47" fmla="*/ 14 h 344"/>
                <a:gd name="T48" fmla="*/ 330 w 826"/>
                <a:gd name="T49" fmla="*/ 4 h 344"/>
                <a:gd name="T50" fmla="*/ 412 w 826"/>
                <a:gd name="T51" fmla="*/ 0 h 344"/>
                <a:gd name="T52" fmla="*/ 454 w 826"/>
                <a:gd name="T53" fmla="*/ 2 h 344"/>
                <a:gd name="T54" fmla="*/ 536 w 826"/>
                <a:gd name="T55" fmla="*/ 8 h 344"/>
                <a:gd name="T56" fmla="*/ 610 w 826"/>
                <a:gd name="T57" fmla="*/ 22 h 344"/>
                <a:gd name="T58" fmla="*/ 676 w 826"/>
                <a:gd name="T59" fmla="*/ 40 h 344"/>
                <a:gd name="T60" fmla="*/ 732 w 826"/>
                <a:gd name="T61" fmla="*/ 62 h 344"/>
                <a:gd name="T62" fmla="*/ 776 w 826"/>
                <a:gd name="T63" fmla="*/ 90 h 344"/>
                <a:gd name="T64" fmla="*/ 806 w 826"/>
                <a:gd name="T65" fmla="*/ 120 h 344"/>
                <a:gd name="T66" fmla="*/ 824 w 826"/>
                <a:gd name="T67" fmla="*/ 154 h 344"/>
                <a:gd name="T68" fmla="*/ 826 w 826"/>
                <a:gd name="T69"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26" h="344">
                  <a:moveTo>
                    <a:pt x="826" y="172"/>
                  </a:moveTo>
                  <a:lnTo>
                    <a:pt x="826" y="172"/>
                  </a:lnTo>
                  <a:lnTo>
                    <a:pt x="824" y="190"/>
                  </a:lnTo>
                  <a:lnTo>
                    <a:pt x="816" y="206"/>
                  </a:lnTo>
                  <a:lnTo>
                    <a:pt x="806" y="224"/>
                  </a:lnTo>
                  <a:lnTo>
                    <a:pt x="792" y="238"/>
                  </a:lnTo>
                  <a:lnTo>
                    <a:pt x="776" y="254"/>
                  </a:lnTo>
                  <a:lnTo>
                    <a:pt x="754" y="268"/>
                  </a:lnTo>
                  <a:lnTo>
                    <a:pt x="732" y="282"/>
                  </a:lnTo>
                  <a:lnTo>
                    <a:pt x="704" y="294"/>
                  </a:lnTo>
                  <a:lnTo>
                    <a:pt x="676" y="304"/>
                  </a:lnTo>
                  <a:lnTo>
                    <a:pt x="644" y="314"/>
                  </a:lnTo>
                  <a:lnTo>
                    <a:pt x="610" y="322"/>
                  </a:lnTo>
                  <a:lnTo>
                    <a:pt x="574" y="330"/>
                  </a:lnTo>
                  <a:lnTo>
                    <a:pt x="536" y="336"/>
                  </a:lnTo>
                  <a:lnTo>
                    <a:pt x="496" y="340"/>
                  </a:lnTo>
                  <a:lnTo>
                    <a:pt x="454" y="342"/>
                  </a:lnTo>
                  <a:lnTo>
                    <a:pt x="412" y="344"/>
                  </a:lnTo>
                  <a:lnTo>
                    <a:pt x="412" y="344"/>
                  </a:lnTo>
                  <a:lnTo>
                    <a:pt x="370" y="342"/>
                  </a:lnTo>
                  <a:lnTo>
                    <a:pt x="330" y="340"/>
                  </a:lnTo>
                  <a:lnTo>
                    <a:pt x="290" y="336"/>
                  </a:lnTo>
                  <a:lnTo>
                    <a:pt x="252" y="330"/>
                  </a:lnTo>
                  <a:lnTo>
                    <a:pt x="216" y="322"/>
                  </a:lnTo>
                  <a:lnTo>
                    <a:pt x="182" y="314"/>
                  </a:lnTo>
                  <a:lnTo>
                    <a:pt x="150" y="304"/>
                  </a:lnTo>
                  <a:lnTo>
                    <a:pt x="120" y="294"/>
                  </a:lnTo>
                  <a:lnTo>
                    <a:pt x="94" y="282"/>
                  </a:lnTo>
                  <a:lnTo>
                    <a:pt x="70" y="268"/>
                  </a:lnTo>
                  <a:lnTo>
                    <a:pt x="50" y="254"/>
                  </a:lnTo>
                  <a:lnTo>
                    <a:pt x="32" y="238"/>
                  </a:lnTo>
                  <a:lnTo>
                    <a:pt x="18" y="224"/>
                  </a:lnTo>
                  <a:lnTo>
                    <a:pt x="8" y="206"/>
                  </a:lnTo>
                  <a:lnTo>
                    <a:pt x="2" y="190"/>
                  </a:lnTo>
                  <a:lnTo>
                    <a:pt x="0" y="172"/>
                  </a:lnTo>
                  <a:lnTo>
                    <a:pt x="0" y="172"/>
                  </a:lnTo>
                  <a:lnTo>
                    <a:pt x="2" y="154"/>
                  </a:lnTo>
                  <a:lnTo>
                    <a:pt x="8" y="138"/>
                  </a:lnTo>
                  <a:lnTo>
                    <a:pt x="18" y="120"/>
                  </a:lnTo>
                  <a:lnTo>
                    <a:pt x="32" y="106"/>
                  </a:lnTo>
                  <a:lnTo>
                    <a:pt x="50" y="90"/>
                  </a:lnTo>
                  <a:lnTo>
                    <a:pt x="70" y="76"/>
                  </a:lnTo>
                  <a:lnTo>
                    <a:pt x="94" y="62"/>
                  </a:lnTo>
                  <a:lnTo>
                    <a:pt x="120" y="50"/>
                  </a:lnTo>
                  <a:lnTo>
                    <a:pt x="150" y="40"/>
                  </a:lnTo>
                  <a:lnTo>
                    <a:pt x="182" y="30"/>
                  </a:lnTo>
                  <a:lnTo>
                    <a:pt x="216" y="22"/>
                  </a:lnTo>
                  <a:lnTo>
                    <a:pt x="252" y="14"/>
                  </a:lnTo>
                  <a:lnTo>
                    <a:pt x="290" y="8"/>
                  </a:lnTo>
                  <a:lnTo>
                    <a:pt x="330" y="4"/>
                  </a:lnTo>
                  <a:lnTo>
                    <a:pt x="370" y="2"/>
                  </a:lnTo>
                  <a:lnTo>
                    <a:pt x="412" y="0"/>
                  </a:lnTo>
                  <a:lnTo>
                    <a:pt x="412" y="0"/>
                  </a:lnTo>
                  <a:lnTo>
                    <a:pt x="454" y="2"/>
                  </a:lnTo>
                  <a:lnTo>
                    <a:pt x="496" y="4"/>
                  </a:lnTo>
                  <a:lnTo>
                    <a:pt x="536" y="8"/>
                  </a:lnTo>
                  <a:lnTo>
                    <a:pt x="574" y="14"/>
                  </a:lnTo>
                  <a:lnTo>
                    <a:pt x="610" y="22"/>
                  </a:lnTo>
                  <a:lnTo>
                    <a:pt x="644" y="30"/>
                  </a:lnTo>
                  <a:lnTo>
                    <a:pt x="676" y="40"/>
                  </a:lnTo>
                  <a:lnTo>
                    <a:pt x="704" y="50"/>
                  </a:lnTo>
                  <a:lnTo>
                    <a:pt x="732" y="62"/>
                  </a:lnTo>
                  <a:lnTo>
                    <a:pt x="754" y="76"/>
                  </a:lnTo>
                  <a:lnTo>
                    <a:pt x="776" y="90"/>
                  </a:lnTo>
                  <a:lnTo>
                    <a:pt x="792" y="106"/>
                  </a:lnTo>
                  <a:lnTo>
                    <a:pt x="806" y="120"/>
                  </a:lnTo>
                  <a:lnTo>
                    <a:pt x="816" y="138"/>
                  </a:lnTo>
                  <a:lnTo>
                    <a:pt x="824" y="154"/>
                  </a:lnTo>
                  <a:lnTo>
                    <a:pt x="826" y="172"/>
                  </a:lnTo>
                  <a:lnTo>
                    <a:pt x="826" y="172"/>
                  </a:lnTo>
                  <a:close/>
                </a:path>
              </a:pathLst>
            </a:custGeom>
            <a:gradFill flip="none" rotWithShape="1">
              <a:gsLst>
                <a:gs pos="0">
                  <a:srgbClr val="4F91A0">
                    <a:lumMod val="40000"/>
                    <a:lumOff val="60000"/>
                  </a:srgbClr>
                </a:gs>
                <a:gs pos="100000">
                  <a:srgbClr val="4F91A0"/>
                </a:gs>
              </a:gsLst>
              <a:lin ang="270000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80" name="Freeform 169"/>
            <p:cNvSpPr>
              <a:spLocks/>
            </p:cNvSpPr>
            <p:nvPr/>
          </p:nvSpPr>
          <p:spPr bwMode="auto">
            <a:xfrm>
              <a:off x="5557838" y="1397000"/>
              <a:ext cx="1311275" cy="3508375"/>
            </a:xfrm>
            <a:custGeom>
              <a:avLst/>
              <a:gdLst>
                <a:gd name="T0" fmla="*/ 412 w 826"/>
                <a:gd name="T1" fmla="*/ 172 h 2210"/>
                <a:gd name="T2" fmla="*/ 330 w 826"/>
                <a:gd name="T3" fmla="*/ 168 h 2210"/>
                <a:gd name="T4" fmla="*/ 252 w 826"/>
                <a:gd name="T5" fmla="*/ 158 h 2210"/>
                <a:gd name="T6" fmla="*/ 182 w 826"/>
                <a:gd name="T7" fmla="*/ 142 h 2210"/>
                <a:gd name="T8" fmla="*/ 120 w 826"/>
                <a:gd name="T9" fmla="*/ 122 h 2210"/>
                <a:gd name="T10" fmla="*/ 70 w 826"/>
                <a:gd name="T11" fmla="*/ 96 h 2210"/>
                <a:gd name="T12" fmla="*/ 32 w 826"/>
                <a:gd name="T13" fmla="*/ 66 h 2210"/>
                <a:gd name="T14" fmla="*/ 8 w 826"/>
                <a:gd name="T15" fmla="*/ 34 h 2210"/>
                <a:gd name="T16" fmla="*/ 0 w 826"/>
                <a:gd name="T17" fmla="*/ 0 h 2210"/>
                <a:gd name="T18" fmla="*/ 0 w 826"/>
                <a:gd name="T19" fmla="*/ 2038 h 2210"/>
                <a:gd name="T20" fmla="*/ 8 w 826"/>
                <a:gd name="T21" fmla="*/ 2074 h 2210"/>
                <a:gd name="T22" fmla="*/ 32 w 826"/>
                <a:gd name="T23" fmla="*/ 2106 h 2210"/>
                <a:gd name="T24" fmla="*/ 70 w 826"/>
                <a:gd name="T25" fmla="*/ 2134 h 2210"/>
                <a:gd name="T26" fmla="*/ 120 w 826"/>
                <a:gd name="T27" fmla="*/ 2160 h 2210"/>
                <a:gd name="T28" fmla="*/ 182 w 826"/>
                <a:gd name="T29" fmla="*/ 2180 h 2210"/>
                <a:gd name="T30" fmla="*/ 252 w 826"/>
                <a:gd name="T31" fmla="*/ 2196 h 2210"/>
                <a:gd name="T32" fmla="*/ 330 w 826"/>
                <a:gd name="T33" fmla="*/ 2206 h 2210"/>
                <a:gd name="T34" fmla="*/ 412 w 826"/>
                <a:gd name="T35" fmla="*/ 2210 h 2210"/>
                <a:gd name="T36" fmla="*/ 454 w 826"/>
                <a:gd name="T37" fmla="*/ 2210 h 2210"/>
                <a:gd name="T38" fmla="*/ 536 w 826"/>
                <a:gd name="T39" fmla="*/ 2202 h 2210"/>
                <a:gd name="T40" fmla="*/ 610 w 826"/>
                <a:gd name="T41" fmla="*/ 2190 h 2210"/>
                <a:gd name="T42" fmla="*/ 676 w 826"/>
                <a:gd name="T43" fmla="*/ 2170 h 2210"/>
                <a:gd name="T44" fmla="*/ 732 w 826"/>
                <a:gd name="T45" fmla="*/ 2148 h 2210"/>
                <a:gd name="T46" fmla="*/ 776 w 826"/>
                <a:gd name="T47" fmla="*/ 2120 h 2210"/>
                <a:gd name="T48" fmla="*/ 806 w 826"/>
                <a:gd name="T49" fmla="*/ 2090 h 2210"/>
                <a:gd name="T50" fmla="*/ 824 w 826"/>
                <a:gd name="T51" fmla="*/ 2056 h 2210"/>
                <a:gd name="T52" fmla="*/ 826 w 826"/>
                <a:gd name="T53" fmla="*/ 0 h 2210"/>
                <a:gd name="T54" fmla="*/ 824 w 826"/>
                <a:gd name="T55" fmla="*/ 18 h 2210"/>
                <a:gd name="T56" fmla="*/ 806 w 826"/>
                <a:gd name="T57" fmla="*/ 52 h 2210"/>
                <a:gd name="T58" fmla="*/ 776 w 826"/>
                <a:gd name="T59" fmla="*/ 82 h 2210"/>
                <a:gd name="T60" fmla="*/ 732 w 826"/>
                <a:gd name="T61" fmla="*/ 110 h 2210"/>
                <a:gd name="T62" fmla="*/ 676 w 826"/>
                <a:gd name="T63" fmla="*/ 132 h 2210"/>
                <a:gd name="T64" fmla="*/ 610 w 826"/>
                <a:gd name="T65" fmla="*/ 150 h 2210"/>
                <a:gd name="T66" fmla="*/ 536 w 826"/>
                <a:gd name="T67" fmla="*/ 164 h 2210"/>
                <a:gd name="T68" fmla="*/ 454 w 826"/>
                <a:gd name="T69" fmla="*/ 170 h 2210"/>
                <a:gd name="T70" fmla="*/ 412 w 826"/>
                <a:gd name="T71" fmla="*/ 172 h 2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26" h="2210">
                  <a:moveTo>
                    <a:pt x="412" y="172"/>
                  </a:moveTo>
                  <a:lnTo>
                    <a:pt x="412" y="172"/>
                  </a:lnTo>
                  <a:lnTo>
                    <a:pt x="370" y="170"/>
                  </a:lnTo>
                  <a:lnTo>
                    <a:pt x="330" y="168"/>
                  </a:lnTo>
                  <a:lnTo>
                    <a:pt x="290" y="164"/>
                  </a:lnTo>
                  <a:lnTo>
                    <a:pt x="252" y="158"/>
                  </a:lnTo>
                  <a:lnTo>
                    <a:pt x="216" y="150"/>
                  </a:lnTo>
                  <a:lnTo>
                    <a:pt x="182" y="142"/>
                  </a:lnTo>
                  <a:lnTo>
                    <a:pt x="150" y="132"/>
                  </a:lnTo>
                  <a:lnTo>
                    <a:pt x="120" y="122"/>
                  </a:lnTo>
                  <a:lnTo>
                    <a:pt x="94" y="110"/>
                  </a:lnTo>
                  <a:lnTo>
                    <a:pt x="70" y="96"/>
                  </a:lnTo>
                  <a:lnTo>
                    <a:pt x="50" y="82"/>
                  </a:lnTo>
                  <a:lnTo>
                    <a:pt x="32" y="66"/>
                  </a:lnTo>
                  <a:lnTo>
                    <a:pt x="18" y="52"/>
                  </a:lnTo>
                  <a:lnTo>
                    <a:pt x="8" y="34"/>
                  </a:lnTo>
                  <a:lnTo>
                    <a:pt x="2" y="18"/>
                  </a:lnTo>
                  <a:lnTo>
                    <a:pt x="0" y="0"/>
                  </a:lnTo>
                  <a:lnTo>
                    <a:pt x="0" y="2038"/>
                  </a:lnTo>
                  <a:lnTo>
                    <a:pt x="0" y="2038"/>
                  </a:lnTo>
                  <a:lnTo>
                    <a:pt x="2" y="2056"/>
                  </a:lnTo>
                  <a:lnTo>
                    <a:pt x="8" y="2074"/>
                  </a:lnTo>
                  <a:lnTo>
                    <a:pt x="18" y="2090"/>
                  </a:lnTo>
                  <a:lnTo>
                    <a:pt x="32" y="2106"/>
                  </a:lnTo>
                  <a:lnTo>
                    <a:pt x="50" y="2120"/>
                  </a:lnTo>
                  <a:lnTo>
                    <a:pt x="70" y="2134"/>
                  </a:lnTo>
                  <a:lnTo>
                    <a:pt x="94" y="2148"/>
                  </a:lnTo>
                  <a:lnTo>
                    <a:pt x="120" y="2160"/>
                  </a:lnTo>
                  <a:lnTo>
                    <a:pt x="150" y="2170"/>
                  </a:lnTo>
                  <a:lnTo>
                    <a:pt x="182" y="2180"/>
                  </a:lnTo>
                  <a:lnTo>
                    <a:pt x="216" y="2190"/>
                  </a:lnTo>
                  <a:lnTo>
                    <a:pt x="252" y="2196"/>
                  </a:lnTo>
                  <a:lnTo>
                    <a:pt x="290" y="2202"/>
                  </a:lnTo>
                  <a:lnTo>
                    <a:pt x="330" y="2206"/>
                  </a:lnTo>
                  <a:lnTo>
                    <a:pt x="370" y="2210"/>
                  </a:lnTo>
                  <a:lnTo>
                    <a:pt x="412" y="2210"/>
                  </a:lnTo>
                  <a:lnTo>
                    <a:pt x="412" y="2210"/>
                  </a:lnTo>
                  <a:lnTo>
                    <a:pt x="454" y="2210"/>
                  </a:lnTo>
                  <a:lnTo>
                    <a:pt x="496" y="2206"/>
                  </a:lnTo>
                  <a:lnTo>
                    <a:pt x="536" y="2202"/>
                  </a:lnTo>
                  <a:lnTo>
                    <a:pt x="574" y="2196"/>
                  </a:lnTo>
                  <a:lnTo>
                    <a:pt x="610" y="2190"/>
                  </a:lnTo>
                  <a:lnTo>
                    <a:pt x="644" y="2180"/>
                  </a:lnTo>
                  <a:lnTo>
                    <a:pt x="676" y="2170"/>
                  </a:lnTo>
                  <a:lnTo>
                    <a:pt x="704" y="2160"/>
                  </a:lnTo>
                  <a:lnTo>
                    <a:pt x="732" y="2148"/>
                  </a:lnTo>
                  <a:lnTo>
                    <a:pt x="754" y="2134"/>
                  </a:lnTo>
                  <a:lnTo>
                    <a:pt x="776" y="2120"/>
                  </a:lnTo>
                  <a:lnTo>
                    <a:pt x="792" y="2106"/>
                  </a:lnTo>
                  <a:lnTo>
                    <a:pt x="806" y="2090"/>
                  </a:lnTo>
                  <a:lnTo>
                    <a:pt x="816" y="2074"/>
                  </a:lnTo>
                  <a:lnTo>
                    <a:pt x="824" y="2056"/>
                  </a:lnTo>
                  <a:lnTo>
                    <a:pt x="826" y="2038"/>
                  </a:lnTo>
                  <a:lnTo>
                    <a:pt x="826" y="0"/>
                  </a:lnTo>
                  <a:lnTo>
                    <a:pt x="826" y="0"/>
                  </a:lnTo>
                  <a:lnTo>
                    <a:pt x="824" y="18"/>
                  </a:lnTo>
                  <a:lnTo>
                    <a:pt x="816" y="34"/>
                  </a:lnTo>
                  <a:lnTo>
                    <a:pt x="806" y="52"/>
                  </a:lnTo>
                  <a:lnTo>
                    <a:pt x="792" y="66"/>
                  </a:lnTo>
                  <a:lnTo>
                    <a:pt x="776" y="82"/>
                  </a:lnTo>
                  <a:lnTo>
                    <a:pt x="754" y="96"/>
                  </a:lnTo>
                  <a:lnTo>
                    <a:pt x="732" y="110"/>
                  </a:lnTo>
                  <a:lnTo>
                    <a:pt x="704" y="122"/>
                  </a:lnTo>
                  <a:lnTo>
                    <a:pt x="676" y="132"/>
                  </a:lnTo>
                  <a:lnTo>
                    <a:pt x="644" y="142"/>
                  </a:lnTo>
                  <a:lnTo>
                    <a:pt x="610" y="150"/>
                  </a:lnTo>
                  <a:lnTo>
                    <a:pt x="574" y="158"/>
                  </a:lnTo>
                  <a:lnTo>
                    <a:pt x="536" y="164"/>
                  </a:lnTo>
                  <a:lnTo>
                    <a:pt x="496" y="168"/>
                  </a:lnTo>
                  <a:lnTo>
                    <a:pt x="454" y="170"/>
                  </a:lnTo>
                  <a:lnTo>
                    <a:pt x="412" y="172"/>
                  </a:lnTo>
                  <a:lnTo>
                    <a:pt x="412" y="172"/>
                  </a:lnTo>
                  <a:close/>
                </a:path>
              </a:pathLst>
            </a:custGeom>
            <a:gradFill flip="none" rotWithShape="1">
              <a:gsLst>
                <a:gs pos="26000">
                  <a:srgbClr val="4F91A0">
                    <a:lumMod val="40000"/>
                    <a:lumOff val="60000"/>
                  </a:srgbClr>
                </a:gs>
                <a:gs pos="0">
                  <a:srgbClr val="4F91A0">
                    <a:lumMod val="60000"/>
                    <a:lumOff val="40000"/>
                  </a:srgbClr>
                </a:gs>
                <a:gs pos="64000">
                  <a:srgbClr val="4F91A0"/>
                </a:gs>
                <a:gs pos="100000">
                  <a:srgbClr val="4F91A0">
                    <a:lumMod val="60000"/>
                    <a:lumOff val="40000"/>
                  </a:srgbClr>
                </a:gs>
              </a:gsLst>
              <a:lin ang="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81" name="Freeform 168"/>
            <p:cNvSpPr>
              <a:spLocks/>
            </p:cNvSpPr>
            <p:nvPr/>
          </p:nvSpPr>
          <p:spPr bwMode="auto">
            <a:xfrm>
              <a:off x="5557838" y="4359275"/>
              <a:ext cx="1311275" cy="546100"/>
            </a:xfrm>
            <a:custGeom>
              <a:avLst/>
              <a:gdLst>
                <a:gd name="T0" fmla="*/ 826 w 826"/>
                <a:gd name="T1" fmla="*/ 172 h 344"/>
                <a:gd name="T2" fmla="*/ 816 w 826"/>
                <a:gd name="T3" fmla="*/ 208 h 344"/>
                <a:gd name="T4" fmla="*/ 792 w 826"/>
                <a:gd name="T5" fmla="*/ 240 h 344"/>
                <a:gd name="T6" fmla="*/ 754 w 826"/>
                <a:gd name="T7" fmla="*/ 268 h 344"/>
                <a:gd name="T8" fmla="*/ 704 w 826"/>
                <a:gd name="T9" fmla="*/ 294 h 344"/>
                <a:gd name="T10" fmla="*/ 644 w 826"/>
                <a:gd name="T11" fmla="*/ 314 h 344"/>
                <a:gd name="T12" fmla="*/ 574 w 826"/>
                <a:gd name="T13" fmla="*/ 330 h 344"/>
                <a:gd name="T14" fmla="*/ 496 w 826"/>
                <a:gd name="T15" fmla="*/ 340 h 344"/>
                <a:gd name="T16" fmla="*/ 412 w 826"/>
                <a:gd name="T17" fmla="*/ 344 h 344"/>
                <a:gd name="T18" fmla="*/ 370 w 826"/>
                <a:gd name="T19" fmla="*/ 344 h 344"/>
                <a:gd name="T20" fmla="*/ 290 w 826"/>
                <a:gd name="T21" fmla="*/ 336 h 344"/>
                <a:gd name="T22" fmla="*/ 216 w 826"/>
                <a:gd name="T23" fmla="*/ 324 h 344"/>
                <a:gd name="T24" fmla="*/ 150 w 826"/>
                <a:gd name="T25" fmla="*/ 304 h 344"/>
                <a:gd name="T26" fmla="*/ 94 w 826"/>
                <a:gd name="T27" fmla="*/ 282 h 344"/>
                <a:gd name="T28" fmla="*/ 50 w 826"/>
                <a:gd name="T29" fmla="*/ 254 h 344"/>
                <a:gd name="T30" fmla="*/ 18 w 826"/>
                <a:gd name="T31" fmla="*/ 224 h 344"/>
                <a:gd name="T32" fmla="*/ 2 w 826"/>
                <a:gd name="T33" fmla="*/ 190 h 344"/>
                <a:gd name="T34" fmla="*/ 0 w 826"/>
                <a:gd name="T35" fmla="*/ 172 h 344"/>
                <a:gd name="T36" fmla="*/ 8 w 826"/>
                <a:gd name="T37" fmla="*/ 138 h 344"/>
                <a:gd name="T38" fmla="*/ 32 w 826"/>
                <a:gd name="T39" fmla="*/ 106 h 344"/>
                <a:gd name="T40" fmla="*/ 70 w 826"/>
                <a:gd name="T41" fmla="*/ 76 h 344"/>
                <a:gd name="T42" fmla="*/ 120 w 826"/>
                <a:gd name="T43" fmla="*/ 50 h 344"/>
                <a:gd name="T44" fmla="*/ 182 w 826"/>
                <a:gd name="T45" fmla="*/ 30 h 344"/>
                <a:gd name="T46" fmla="*/ 252 w 826"/>
                <a:gd name="T47" fmla="*/ 14 h 344"/>
                <a:gd name="T48" fmla="*/ 330 w 826"/>
                <a:gd name="T49" fmla="*/ 4 h 344"/>
                <a:gd name="T50" fmla="*/ 412 w 826"/>
                <a:gd name="T51" fmla="*/ 0 h 344"/>
                <a:gd name="T52" fmla="*/ 454 w 826"/>
                <a:gd name="T53" fmla="*/ 2 h 344"/>
                <a:gd name="T54" fmla="*/ 536 w 826"/>
                <a:gd name="T55" fmla="*/ 8 h 344"/>
                <a:gd name="T56" fmla="*/ 610 w 826"/>
                <a:gd name="T57" fmla="*/ 22 h 344"/>
                <a:gd name="T58" fmla="*/ 676 w 826"/>
                <a:gd name="T59" fmla="*/ 40 h 344"/>
                <a:gd name="T60" fmla="*/ 732 w 826"/>
                <a:gd name="T61" fmla="*/ 64 h 344"/>
                <a:gd name="T62" fmla="*/ 776 w 826"/>
                <a:gd name="T63" fmla="*/ 90 h 344"/>
                <a:gd name="T64" fmla="*/ 806 w 826"/>
                <a:gd name="T65" fmla="*/ 122 h 344"/>
                <a:gd name="T66" fmla="*/ 824 w 826"/>
                <a:gd name="T67" fmla="*/ 154 h 344"/>
                <a:gd name="T68" fmla="*/ 826 w 826"/>
                <a:gd name="T69"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26" h="344">
                  <a:moveTo>
                    <a:pt x="826" y="172"/>
                  </a:moveTo>
                  <a:lnTo>
                    <a:pt x="826" y="172"/>
                  </a:lnTo>
                  <a:lnTo>
                    <a:pt x="824" y="190"/>
                  </a:lnTo>
                  <a:lnTo>
                    <a:pt x="816" y="208"/>
                  </a:lnTo>
                  <a:lnTo>
                    <a:pt x="806" y="224"/>
                  </a:lnTo>
                  <a:lnTo>
                    <a:pt x="792" y="240"/>
                  </a:lnTo>
                  <a:lnTo>
                    <a:pt x="776" y="254"/>
                  </a:lnTo>
                  <a:lnTo>
                    <a:pt x="754" y="268"/>
                  </a:lnTo>
                  <a:lnTo>
                    <a:pt x="732" y="282"/>
                  </a:lnTo>
                  <a:lnTo>
                    <a:pt x="704" y="294"/>
                  </a:lnTo>
                  <a:lnTo>
                    <a:pt x="676" y="304"/>
                  </a:lnTo>
                  <a:lnTo>
                    <a:pt x="644" y="314"/>
                  </a:lnTo>
                  <a:lnTo>
                    <a:pt x="610" y="324"/>
                  </a:lnTo>
                  <a:lnTo>
                    <a:pt x="574" y="330"/>
                  </a:lnTo>
                  <a:lnTo>
                    <a:pt x="536" y="336"/>
                  </a:lnTo>
                  <a:lnTo>
                    <a:pt x="496" y="340"/>
                  </a:lnTo>
                  <a:lnTo>
                    <a:pt x="454" y="344"/>
                  </a:lnTo>
                  <a:lnTo>
                    <a:pt x="412" y="344"/>
                  </a:lnTo>
                  <a:lnTo>
                    <a:pt x="412" y="344"/>
                  </a:lnTo>
                  <a:lnTo>
                    <a:pt x="370" y="344"/>
                  </a:lnTo>
                  <a:lnTo>
                    <a:pt x="330" y="340"/>
                  </a:lnTo>
                  <a:lnTo>
                    <a:pt x="290" y="336"/>
                  </a:lnTo>
                  <a:lnTo>
                    <a:pt x="252" y="330"/>
                  </a:lnTo>
                  <a:lnTo>
                    <a:pt x="216" y="324"/>
                  </a:lnTo>
                  <a:lnTo>
                    <a:pt x="182" y="314"/>
                  </a:lnTo>
                  <a:lnTo>
                    <a:pt x="150" y="304"/>
                  </a:lnTo>
                  <a:lnTo>
                    <a:pt x="120" y="294"/>
                  </a:lnTo>
                  <a:lnTo>
                    <a:pt x="94" y="282"/>
                  </a:lnTo>
                  <a:lnTo>
                    <a:pt x="70" y="268"/>
                  </a:lnTo>
                  <a:lnTo>
                    <a:pt x="50" y="254"/>
                  </a:lnTo>
                  <a:lnTo>
                    <a:pt x="32" y="240"/>
                  </a:lnTo>
                  <a:lnTo>
                    <a:pt x="18" y="224"/>
                  </a:lnTo>
                  <a:lnTo>
                    <a:pt x="8" y="208"/>
                  </a:lnTo>
                  <a:lnTo>
                    <a:pt x="2" y="190"/>
                  </a:lnTo>
                  <a:lnTo>
                    <a:pt x="0" y="172"/>
                  </a:lnTo>
                  <a:lnTo>
                    <a:pt x="0" y="172"/>
                  </a:lnTo>
                  <a:lnTo>
                    <a:pt x="2" y="154"/>
                  </a:lnTo>
                  <a:lnTo>
                    <a:pt x="8" y="138"/>
                  </a:lnTo>
                  <a:lnTo>
                    <a:pt x="18" y="122"/>
                  </a:lnTo>
                  <a:lnTo>
                    <a:pt x="32" y="106"/>
                  </a:lnTo>
                  <a:lnTo>
                    <a:pt x="50" y="90"/>
                  </a:lnTo>
                  <a:lnTo>
                    <a:pt x="70" y="76"/>
                  </a:lnTo>
                  <a:lnTo>
                    <a:pt x="94" y="64"/>
                  </a:lnTo>
                  <a:lnTo>
                    <a:pt x="120" y="50"/>
                  </a:lnTo>
                  <a:lnTo>
                    <a:pt x="150" y="40"/>
                  </a:lnTo>
                  <a:lnTo>
                    <a:pt x="182" y="30"/>
                  </a:lnTo>
                  <a:lnTo>
                    <a:pt x="216" y="22"/>
                  </a:lnTo>
                  <a:lnTo>
                    <a:pt x="252" y="14"/>
                  </a:lnTo>
                  <a:lnTo>
                    <a:pt x="290" y="8"/>
                  </a:lnTo>
                  <a:lnTo>
                    <a:pt x="330" y="4"/>
                  </a:lnTo>
                  <a:lnTo>
                    <a:pt x="370" y="2"/>
                  </a:lnTo>
                  <a:lnTo>
                    <a:pt x="412" y="0"/>
                  </a:lnTo>
                  <a:lnTo>
                    <a:pt x="412" y="0"/>
                  </a:lnTo>
                  <a:lnTo>
                    <a:pt x="454" y="2"/>
                  </a:lnTo>
                  <a:lnTo>
                    <a:pt x="496" y="4"/>
                  </a:lnTo>
                  <a:lnTo>
                    <a:pt x="536" y="8"/>
                  </a:lnTo>
                  <a:lnTo>
                    <a:pt x="574" y="14"/>
                  </a:lnTo>
                  <a:lnTo>
                    <a:pt x="610" y="22"/>
                  </a:lnTo>
                  <a:lnTo>
                    <a:pt x="644" y="30"/>
                  </a:lnTo>
                  <a:lnTo>
                    <a:pt x="676" y="40"/>
                  </a:lnTo>
                  <a:lnTo>
                    <a:pt x="704" y="50"/>
                  </a:lnTo>
                  <a:lnTo>
                    <a:pt x="732" y="64"/>
                  </a:lnTo>
                  <a:lnTo>
                    <a:pt x="754" y="76"/>
                  </a:lnTo>
                  <a:lnTo>
                    <a:pt x="776" y="90"/>
                  </a:lnTo>
                  <a:lnTo>
                    <a:pt x="792" y="106"/>
                  </a:lnTo>
                  <a:lnTo>
                    <a:pt x="806" y="122"/>
                  </a:lnTo>
                  <a:lnTo>
                    <a:pt x="816" y="138"/>
                  </a:lnTo>
                  <a:lnTo>
                    <a:pt x="824" y="154"/>
                  </a:lnTo>
                  <a:lnTo>
                    <a:pt x="826" y="172"/>
                  </a:lnTo>
                  <a:lnTo>
                    <a:pt x="826" y="172"/>
                  </a:lnTo>
                  <a:close/>
                </a:path>
              </a:pathLst>
            </a:custGeom>
            <a:gradFill flip="none" rotWithShape="1">
              <a:gsLst>
                <a:gs pos="0">
                  <a:sysClr val="window" lastClr="FFFFFF">
                    <a:alpha val="40000"/>
                  </a:sysClr>
                </a:gs>
                <a:gs pos="100000">
                  <a:sysClr val="window" lastClr="FFFFFF">
                    <a:shade val="100000"/>
                    <a:satMod val="115000"/>
                    <a:alpha val="10000"/>
                  </a:sysClr>
                </a:gs>
              </a:gsLst>
              <a:lin ang="1620000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nvGrpSpPr>
          <p:cNvPr id="82" name="组合 81"/>
          <p:cNvGrpSpPr/>
          <p:nvPr/>
        </p:nvGrpSpPr>
        <p:grpSpPr>
          <a:xfrm>
            <a:off x="4818900" y="2862110"/>
            <a:ext cx="1023422" cy="3447779"/>
            <a:chOff x="7081838" y="9525"/>
            <a:chExt cx="1489075" cy="5016500"/>
          </a:xfrm>
        </p:grpSpPr>
        <p:sp>
          <p:nvSpPr>
            <p:cNvPr id="83" name="Freeform 172"/>
            <p:cNvSpPr>
              <a:spLocks/>
            </p:cNvSpPr>
            <p:nvPr/>
          </p:nvSpPr>
          <p:spPr bwMode="auto">
            <a:xfrm>
              <a:off x="7081838" y="311150"/>
              <a:ext cx="1489075" cy="4714875"/>
            </a:xfrm>
            <a:custGeom>
              <a:avLst/>
              <a:gdLst>
                <a:gd name="T0" fmla="*/ 470 w 938"/>
                <a:gd name="T1" fmla="*/ 196 h 2970"/>
                <a:gd name="T2" fmla="*/ 376 w 938"/>
                <a:gd name="T3" fmla="*/ 192 h 2970"/>
                <a:gd name="T4" fmla="*/ 288 w 938"/>
                <a:gd name="T5" fmla="*/ 180 h 2970"/>
                <a:gd name="T6" fmla="*/ 208 w 938"/>
                <a:gd name="T7" fmla="*/ 162 h 2970"/>
                <a:gd name="T8" fmla="*/ 138 w 938"/>
                <a:gd name="T9" fmla="*/ 138 h 2970"/>
                <a:gd name="T10" fmla="*/ 80 w 938"/>
                <a:gd name="T11" fmla="*/ 110 h 2970"/>
                <a:gd name="T12" fmla="*/ 38 w 938"/>
                <a:gd name="T13" fmla="*/ 76 h 2970"/>
                <a:gd name="T14" fmla="*/ 10 w 938"/>
                <a:gd name="T15" fmla="*/ 40 h 2970"/>
                <a:gd name="T16" fmla="*/ 2 w 938"/>
                <a:gd name="T17" fmla="*/ 10 h 2970"/>
                <a:gd name="T18" fmla="*/ 0 w 938"/>
                <a:gd name="T19" fmla="*/ 2776 h 2970"/>
                <a:gd name="T20" fmla="*/ 2 w 938"/>
                <a:gd name="T21" fmla="*/ 2786 h 2970"/>
                <a:gd name="T22" fmla="*/ 10 w 938"/>
                <a:gd name="T23" fmla="*/ 2814 h 2970"/>
                <a:gd name="T24" fmla="*/ 38 w 938"/>
                <a:gd name="T25" fmla="*/ 2852 h 2970"/>
                <a:gd name="T26" fmla="*/ 80 w 938"/>
                <a:gd name="T27" fmla="*/ 2884 h 2970"/>
                <a:gd name="T28" fmla="*/ 138 w 938"/>
                <a:gd name="T29" fmla="*/ 2914 h 2970"/>
                <a:gd name="T30" fmla="*/ 208 w 938"/>
                <a:gd name="T31" fmla="*/ 2938 h 2970"/>
                <a:gd name="T32" fmla="*/ 288 w 938"/>
                <a:gd name="T33" fmla="*/ 2956 h 2970"/>
                <a:gd name="T34" fmla="*/ 376 w 938"/>
                <a:gd name="T35" fmla="*/ 2966 h 2970"/>
                <a:gd name="T36" fmla="*/ 470 w 938"/>
                <a:gd name="T37" fmla="*/ 2970 h 2970"/>
                <a:gd name="T38" fmla="*/ 518 w 938"/>
                <a:gd name="T39" fmla="*/ 2970 h 2970"/>
                <a:gd name="T40" fmla="*/ 610 w 938"/>
                <a:gd name="T41" fmla="*/ 2962 h 2970"/>
                <a:gd name="T42" fmla="*/ 694 w 938"/>
                <a:gd name="T43" fmla="*/ 2948 h 2970"/>
                <a:gd name="T44" fmla="*/ 768 w 938"/>
                <a:gd name="T45" fmla="*/ 2926 h 2970"/>
                <a:gd name="T46" fmla="*/ 832 w 938"/>
                <a:gd name="T47" fmla="*/ 2900 h 2970"/>
                <a:gd name="T48" fmla="*/ 882 w 938"/>
                <a:gd name="T49" fmla="*/ 2868 h 2970"/>
                <a:gd name="T50" fmla="*/ 918 w 938"/>
                <a:gd name="T51" fmla="*/ 2834 h 2970"/>
                <a:gd name="T52" fmla="*/ 936 w 938"/>
                <a:gd name="T53" fmla="*/ 2796 h 2970"/>
                <a:gd name="T54" fmla="*/ 938 w 938"/>
                <a:gd name="T55" fmla="*/ 2776 h 2970"/>
                <a:gd name="T56" fmla="*/ 938 w 938"/>
                <a:gd name="T57" fmla="*/ 0 h 2970"/>
                <a:gd name="T58" fmla="*/ 936 w 938"/>
                <a:gd name="T59" fmla="*/ 20 h 2970"/>
                <a:gd name="T60" fmla="*/ 918 w 938"/>
                <a:gd name="T61" fmla="*/ 58 h 2970"/>
                <a:gd name="T62" fmla="*/ 882 w 938"/>
                <a:gd name="T63" fmla="*/ 94 h 2970"/>
                <a:gd name="T64" fmla="*/ 832 w 938"/>
                <a:gd name="T65" fmla="*/ 124 h 2970"/>
                <a:gd name="T66" fmla="*/ 768 w 938"/>
                <a:gd name="T67" fmla="*/ 150 h 2970"/>
                <a:gd name="T68" fmla="*/ 694 w 938"/>
                <a:gd name="T69" fmla="*/ 172 h 2970"/>
                <a:gd name="T70" fmla="*/ 610 w 938"/>
                <a:gd name="T71" fmla="*/ 186 h 2970"/>
                <a:gd name="T72" fmla="*/ 518 w 938"/>
                <a:gd name="T73" fmla="*/ 194 h 2970"/>
                <a:gd name="T74" fmla="*/ 470 w 938"/>
                <a:gd name="T75" fmla="*/ 196 h 2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38" h="2970">
                  <a:moveTo>
                    <a:pt x="470" y="196"/>
                  </a:moveTo>
                  <a:lnTo>
                    <a:pt x="470" y="196"/>
                  </a:lnTo>
                  <a:lnTo>
                    <a:pt x="422" y="194"/>
                  </a:lnTo>
                  <a:lnTo>
                    <a:pt x="376" y="192"/>
                  </a:lnTo>
                  <a:lnTo>
                    <a:pt x="330" y="186"/>
                  </a:lnTo>
                  <a:lnTo>
                    <a:pt x="288" y="180"/>
                  </a:lnTo>
                  <a:lnTo>
                    <a:pt x="246" y="172"/>
                  </a:lnTo>
                  <a:lnTo>
                    <a:pt x="208" y="162"/>
                  </a:lnTo>
                  <a:lnTo>
                    <a:pt x="172" y="150"/>
                  </a:lnTo>
                  <a:lnTo>
                    <a:pt x="138" y="138"/>
                  </a:lnTo>
                  <a:lnTo>
                    <a:pt x="108" y="124"/>
                  </a:lnTo>
                  <a:lnTo>
                    <a:pt x="80" y="110"/>
                  </a:lnTo>
                  <a:lnTo>
                    <a:pt x="58" y="94"/>
                  </a:lnTo>
                  <a:lnTo>
                    <a:pt x="38" y="76"/>
                  </a:lnTo>
                  <a:lnTo>
                    <a:pt x="22" y="58"/>
                  </a:lnTo>
                  <a:lnTo>
                    <a:pt x="10" y="40"/>
                  </a:lnTo>
                  <a:lnTo>
                    <a:pt x="4" y="20"/>
                  </a:lnTo>
                  <a:lnTo>
                    <a:pt x="2" y="10"/>
                  </a:lnTo>
                  <a:lnTo>
                    <a:pt x="0" y="0"/>
                  </a:lnTo>
                  <a:lnTo>
                    <a:pt x="0" y="2776"/>
                  </a:lnTo>
                  <a:lnTo>
                    <a:pt x="0" y="2776"/>
                  </a:lnTo>
                  <a:lnTo>
                    <a:pt x="2" y="2786"/>
                  </a:lnTo>
                  <a:lnTo>
                    <a:pt x="4" y="2796"/>
                  </a:lnTo>
                  <a:lnTo>
                    <a:pt x="10" y="2814"/>
                  </a:lnTo>
                  <a:lnTo>
                    <a:pt x="22" y="2834"/>
                  </a:lnTo>
                  <a:lnTo>
                    <a:pt x="38" y="2852"/>
                  </a:lnTo>
                  <a:lnTo>
                    <a:pt x="58" y="2868"/>
                  </a:lnTo>
                  <a:lnTo>
                    <a:pt x="80" y="2884"/>
                  </a:lnTo>
                  <a:lnTo>
                    <a:pt x="108" y="2900"/>
                  </a:lnTo>
                  <a:lnTo>
                    <a:pt x="138" y="2914"/>
                  </a:lnTo>
                  <a:lnTo>
                    <a:pt x="172" y="2926"/>
                  </a:lnTo>
                  <a:lnTo>
                    <a:pt x="208" y="2938"/>
                  </a:lnTo>
                  <a:lnTo>
                    <a:pt x="246" y="2948"/>
                  </a:lnTo>
                  <a:lnTo>
                    <a:pt x="288" y="2956"/>
                  </a:lnTo>
                  <a:lnTo>
                    <a:pt x="330" y="2962"/>
                  </a:lnTo>
                  <a:lnTo>
                    <a:pt x="376" y="2966"/>
                  </a:lnTo>
                  <a:lnTo>
                    <a:pt x="422" y="2970"/>
                  </a:lnTo>
                  <a:lnTo>
                    <a:pt x="470" y="2970"/>
                  </a:lnTo>
                  <a:lnTo>
                    <a:pt x="470" y="2970"/>
                  </a:lnTo>
                  <a:lnTo>
                    <a:pt x="518" y="2970"/>
                  </a:lnTo>
                  <a:lnTo>
                    <a:pt x="564" y="2966"/>
                  </a:lnTo>
                  <a:lnTo>
                    <a:pt x="610" y="2962"/>
                  </a:lnTo>
                  <a:lnTo>
                    <a:pt x="652" y="2956"/>
                  </a:lnTo>
                  <a:lnTo>
                    <a:pt x="694" y="2948"/>
                  </a:lnTo>
                  <a:lnTo>
                    <a:pt x="732" y="2938"/>
                  </a:lnTo>
                  <a:lnTo>
                    <a:pt x="768" y="2926"/>
                  </a:lnTo>
                  <a:lnTo>
                    <a:pt x="802" y="2914"/>
                  </a:lnTo>
                  <a:lnTo>
                    <a:pt x="832" y="2900"/>
                  </a:lnTo>
                  <a:lnTo>
                    <a:pt x="858" y="2884"/>
                  </a:lnTo>
                  <a:lnTo>
                    <a:pt x="882" y="2868"/>
                  </a:lnTo>
                  <a:lnTo>
                    <a:pt x="902" y="2852"/>
                  </a:lnTo>
                  <a:lnTo>
                    <a:pt x="918" y="2834"/>
                  </a:lnTo>
                  <a:lnTo>
                    <a:pt x="930" y="2814"/>
                  </a:lnTo>
                  <a:lnTo>
                    <a:pt x="936" y="2796"/>
                  </a:lnTo>
                  <a:lnTo>
                    <a:pt x="938" y="2786"/>
                  </a:lnTo>
                  <a:lnTo>
                    <a:pt x="938" y="2776"/>
                  </a:lnTo>
                  <a:lnTo>
                    <a:pt x="938" y="0"/>
                  </a:lnTo>
                  <a:lnTo>
                    <a:pt x="938" y="0"/>
                  </a:lnTo>
                  <a:lnTo>
                    <a:pt x="938" y="10"/>
                  </a:lnTo>
                  <a:lnTo>
                    <a:pt x="936" y="20"/>
                  </a:lnTo>
                  <a:lnTo>
                    <a:pt x="930" y="40"/>
                  </a:lnTo>
                  <a:lnTo>
                    <a:pt x="918" y="58"/>
                  </a:lnTo>
                  <a:lnTo>
                    <a:pt x="902" y="76"/>
                  </a:lnTo>
                  <a:lnTo>
                    <a:pt x="882" y="94"/>
                  </a:lnTo>
                  <a:lnTo>
                    <a:pt x="858" y="110"/>
                  </a:lnTo>
                  <a:lnTo>
                    <a:pt x="832" y="124"/>
                  </a:lnTo>
                  <a:lnTo>
                    <a:pt x="802" y="138"/>
                  </a:lnTo>
                  <a:lnTo>
                    <a:pt x="768" y="150"/>
                  </a:lnTo>
                  <a:lnTo>
                    <a:pt x="732" y="162"/>
                  </a:lnTo>
                  <a:lnTo>
                    <a:pt x="694" y="172"/>
                  </a:lnTo>
                  <a:lnTo>
                    <a:pt x="652" y="180"/>
                  </a:lnTo>
                  <a:lnTo>
                    <a:pt x="610" y="186"/>
                  </a:lnTo>
                  <a:lnTo>
                    <a:pt x="564" y="192"/>
                  </a:lnTo>
                  <a:lnTo>
                    <a:pt x="518" y="194"/>
                  </a:lnTo>
                  <a:lnTo>
                    <a:pt x="470" y="196"/>
                  </a:lnTo>
                  <a:lnTo>
                    <a:pt x="470" y="196"/>
                  </a:lnTo>
                  <a:close/>
                </a:path>
              </a:pathLst>
            </a:custGeom>
            <a:gradFill flip="none" rotWithShape="1">
              <a:gsLst>
                <a:gs pos="0">
                  <a:sysClr val="windowText" lastClr="000000">
                    <a:lumMod val="75000"/>
                    <a:alpha val="20000"/>
                  </a:sysClr>
                </a:gs>
                <a:gs pos="50000">
                  <a:sysClr val="windowText" lastClr="000000">
                    <a:lumMod val="75000"/>
                    <a:alpha val="0"/>
                  </a:sysClr>
                </a:gs>
                <a:gs pos="100000">
                  <a:sysClr val="windowText" lastClr="000000">
                    <a:lumMod val="75000"/>
                    <a:alpha val="20000"/>
                  </a:sysClr>
                </a:gs>
              </a:gsLst>
              <a:lin ang="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84" name="Freeform 170"/>
            <p:cNvSpPr>
              <a:spLocks/>
            </p:cNvSpPr>
            <p:nvPr/>
          </p:nvSpPr>
          <p:spPr bwMode="auto">
            <a:xfrm>
              <a:off x="7081838" y="9525"/>
              <a:ext cx="1489075" cy="622300"/>
            </a:xfrm>
            <a:custGeom>
              <a:avLst/>
              <a:gdLst>
                <a:gd name="T0" fmla="*/ 938 w 938"/>
                <a:gd name="T1" fmla="*/ 196 h 392"/>
                <a:gd name="T2" fmla="*/ 936 w 938"/>
                <a:gd name="T3" fmla="*/ 216 h 392"/>
                <a:gd name="T4" fmla="*/ 918 w 938"/>
                <a:gd name="T5" fmla="*/ 254 h 392"/>
                <a:gd name="T6" fmla="*/ 882 w 938"/>
                <a:gd name="T7" fmla="*/ 290 h 392"/>
                <a:gd name="T8" fmla="*/ 832 w 938"/>
                <a:gd name="T9" fmla="*/ 320 h 392"/>
                <a:gd name="T10" fmla="*/ 768 w 938"/>
                <a:gd name="T11" fmla="*/ 346 h 392"/>
                <a:gd name="T12" fmla="*/ 694 w 938"/>
                <a:gd name="T13" fmla="*/ 368 h 392"/>
                <a:gd name="T14" fmla="*/ 610 w 938"/>
                <a:gd name="T15" fmla="*/ 382 h 392"/>
                <a:gd name="T16" fmla="*/ 518 w 938"/>
                <a:gd name="T17" fmla="*/ 390 h 392"/>
                <a:gd name="T18" fmla="*/ 470 w 938"/>
                <a:gd name="T19" fmla="*/ 392 h 392"/>
                <a:gd name="T20" fmla="*/ 376 w 938"/>
                <a:gd name="T21" fmla="*/ 388 h 392"/>
                <a:gd name="T22" fmla="*/ 288 w 938"/>
                <a:gd name="T23" fmla="*/ 376 h 392"/>
                <a:gd name="T24" fmla="*/ 208 w 938"/>
                <a:gd name="T25" fmla="*/ 358 h 392"/>
                <a:gd name="T26" fmla="*/ 138 w 938"/>
                <a:gd name="T27" fmla="*/ 334 h 392"/>
                <a:gd name="T28" fmla="*/ 80 w 938"/>
                <a:gd name="T29" fmla="*/ 306 h 392"/>
                <a:gd name="T30" fmla="*/ 38 w 938"/>
                <a:gd name="T31" fmla="*/ 272 h 392"/>
                <a:gd name="T32" fmla="*/ 10 w 938"/>
                <a:gd name="T33" fmla="*/ 236 h 392"/>
                <a:gd name="T34" fmla="*/ 2 w 938"/>
                <a:gd name="T35" fmla="*/ 206 h 392"/>
                <a:gd name="T36" fmla="*/ 0 w 938"/>
                <a:gd name="T37" fmla="*/ 196 h 392"/>
                <a:gd name="T38" fmla="*/ 4 w 938"/>
                <a:gd name="T39" fmla="*/ 176 h 392"/>
                <a:gd name="T40" fmla="*/ 22 w 938"/>
                <a:gd name="T41" fmla="*/ 138 h 392"/>
                <a:gd name="T42" fmla="*/ 58 w 938"/>
                <a:gd name="T43" fmla="*/ 104 h 392"/>
                <a:gd name="T44" fmla="*/ 108 w 938"/>
                <a:gd name="T45" fmla="*/ 72 h 392"/>
                <a:gd name="T46" fmla="*/ 172 w 938"/>
                <a:gd name="T47" fmla="*/ 46 h 392"/>
                <a:gd name="T48" fmla="*/ 246 w 938"/>
                <a:gd name="T49" fmla="*/ 24 h 392"/>
                <a:gd name="T50" fmla="*/ 330 w 938"/>
                <a:gd name="T51" fmla="*/ 10 h 392"/>
                <a:gd name="T52" fmla="*/ 422 w 938"/>
                <a:gd name="T53" fmla="*/ 2 h 392"/>
                <a:gd name="T54" fmla="*/ 470 w 938"/>
                <a:gd name="T55" fmla="*/ 0 h 392"/>
                <a:gd name="T56" fmla="*/ 564 w 938"/>
                <a:gd name="T57" fmla="*/ 4 h 392"/>
                <a:gd name="T58" fmla="*/ 652 w 938"/>
                <a:gd name="T59" fmla="*/ 16 h 392"/>
                <a:gd name="T60" fmla="*/ 732 w 938"/>
                <a:gd name="T61" fmla="*/ 34 h 392"/>
                <a:gd name="T62" fmla="*/ 802 w 938"/>
                <a:gd name="T63" fmla="*/ 58 h 392"/>
                <a:gd name="T64" fmla="*/ 858 w 938"/>
                <a:gd name="T65" fmla="*/ 86 h 392"/>
                <a:gd name="T66" fmla="*/ 902 w 938"/>
                <a:gd name="T67" fmla="*/ 120 h 392"/>
                <a:gd name="T68" fmla="*/ 930 w 938"/>
                <a:gd name="T69" fmla="*/ 156 h 392"/>
                <a:gd name="T70" fmla="*/ 938 w 938"/>
                <a:gd name="T71" fmla="*/ 186 h 392"/>
                <a:gd name="T72" fmla="*/ 938 w 938"/>
                <a:gd name="T73" fmla="*/ 19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8" h="392">
                  <a:moveTo>
                    <a:pt x="938" y="196"/>
                  </a:moveTo>
                  <a:lnTo>
                    <a:pt x="938" y="196"/>
                  </a:lnTo>
                  <a:lnTo>
                    <a:pt x="938" y="206"/>
                  </a:lnTo>
                  <a:lnTo>
                    <a:pt x="936" y="216"/>
                  </a:lnTo>
                  <a:lnTo>
                    <a:pt x="930" y="236"/>
                  </a:lnTo>
                  <a:lnTo>
                    <a:pt x="918" y="254"/>
                  </a:lnTo>
                  <a:lnTo>
                    <a:pt x="902" y="272"/>
                  </a:lnTo>
                  <a:lnTo>
                    <a:pt x="882" y="290"/>
                  </a:lnTo>
                  <a:lnTo>
                    <a:pt x="858" y="306"/>
                  </a:lnTo>
                  <a:lnTo>
                    <a:pt x="832" y="320"/>
                  </a:lnTo>
                  <a:lnTo>
                    <a:pt x="802" y="334"/>
                  </a:lnTo>
                  <a:lnTo>
                    <a:pt x="768" y="346"/>
                  </a:lnTo>
                  <a:lnTo>
                    <a:pt x="732" y="358"/>
                  </a:lnTo>
                  <a:lnTo>
                    <a:pt x="694" y="368"/>
                  </a:lnTo>
                  <a:lnTo>
                    <a:pt x="652" y="376"/>
                  </a:lnTo>
                  <a:lnTo>
                    <a:pt x="610" y="382"/>
                  </a:lnTo>
                  <a:lnTo>
                    <a:pt x="564" y="388"/>
                  </a:lnTo>
                  <a:lnTo>
                    <a:pt x="518" y="390"/>
                  </a:lnTo>
                  <a:lnTo>
                    <a:pt x="470" y="392"/>
                  </a:lnTo>
                  <a:lnTo>
                    <a:pt x="470" y="392"/>
                  </a:lnTo>
                  <a:lnTo>
                    <a:pt x="422" y="390"/>
                  </a:lnTo>
                  <a:lnTo>
                    <a:pt x="376" y="388"/>
                  </a:lnTo>
                  <a:lnTo>
                    <a:pt x="330" y="382"/>
                  </a:lnTo>
                  <a:lnTo>
                    <a:pt x="288" y="376"/>
                  </a:lnTo>
                  <a:lnTo>
                    <a:pt x="246" y="368"/>
                  </a:lnTo>
                  <a:lnTo>
                    <a:pt x="208" y="358"/>
                  </a:lnTo>
                  <a:lnTo>
                    <a:pt x="172" y="346"/>
                  </a:lnTo>
                  <a:lnTo>
                    <a:pt x="138" y="334"/>
                  </a:lnTo>
                  <a:lnTo>
                    <a:pt x="108" y="320"/>
                  </a:lnTo>
                  <a:lnTo>
                    <a:pt x="80" y="306"/>
                  </a:lnTo>
                  <a:lnTo>
                    <a:pt x="58" y="290"/>
                  </a:lnTo>
                  <a:lnTo>
                    <a:pt x="38" y="272"/>
                  </a:lnTo>
                  <a:lnTo>
                    <a:pt x="22" y="254"/>
                  </a:lnTo>
                  <a:lnTo>
                    <a:pt x="10" y="236"/>
                  </a:lnTo>
                  <a:lnTo>
                    <a:pt x="4" y="216"/>
                  </a:lnTo>
                  <a:lnTo>
                    <a:pt x="2" y="206"/>
                  </a:lnTo>
                  <a:lnTo>
                    <a:pt x="0" y="196"/>
                  </a:lnTo>
                  <a:lnTo>
                    <a:pt x="0" y="196"/>
                  </a:lnTo>
                  <a:lnTo>
                    <a:pt x="2" y="186"/>
                  </a:lnTo>
                  <a:lnTo>
                    <a:pt x="4" y="176"/>
                  </a:lnTo>
                  <a:lnTo>
                    <a:pt x="10" y="156"/>
                  </a:lnTo>
                  <a:lnTo>
                    <a:pt x="22" y="138"/>
                  </a:lnTo>
                  <a:lnTo>
                    <a:pt x="38" y="120"/>
                  </a:lnTo>
                  <a:lnTo>
                    <a:pt x="58" y="104"/>
                  </a:lnTo>
                  <a:lnTo>
                    <a:pt x="80" y="86"/>
                  </a:lnTo>
                  <a:lnTo>
                    <a:pt x="108" y="72"/>
                  </a:lnTo>
                  <a:lnTo>
                    <a:pt x="138" y="58"/>
                  </a:lnTo>
                  <a:lnTo>
                    <a:pt x="172" y="46"/>
                  </a:lnTo>
                  <a:lnTo>
                    <a:pt x="208" y="34"/>
                  </a:lnTo>
                  <a:lnTo>
                    <a:pt x="246" y="24"/>
                  </a:lnTo>
                  <a:lnTo>
                    <a:pt x="288" y="16"/>
                  </a:lnTo>
                  <a:lnTo>
                    <a:pt x="330" y="10"/>
                  </a:lnTo>
                  <a:lnTo>
                    <a:pt x="376" y="4"/>
                  </a:lnTo>
                  <a:lnTo>
                    <a:pt x="422" y="2"/>
                  </a:lnTo>
                  <a:lnTo>
                    <a:pt x="470" y="0"/>
                  </a:lnTo>
                  <a:lnTo>
                    <a:pt x="470" y="0"/>
                  </a:lnTo>
                  <a:lnTo>
                    <a:pt x="518" y="2"/>
                  </a:lnTo>
                  <a:lnTo>
                    <a:pt x="564" y="4"/>
                  </a:lnTo>
                  <a:lnTo>
                    <a:pt x="610" y="10"/>
                  </a:lnTo>
                  <a:lnTo>
                    <a:pt x="652" y="16"/>
                  </a:lnTo>
                  <a:lnTo>
                    <a:pt x="694" y="24"/>
                  </a:lnTo>
                  <a:lnTo>
                    <a:pt x="732" y="34"/>
                  </a:lnTo>
                  <a:lnTo>
                    <a:pt x="768" y="46"/>
                  </a:lnTo>
                  <a:lnTo>
                    <a:pt x="802" y="58"/>
                  </a:lnTo>
                  <a:lnTo>
                    <a:pt x="832" y="72"/>
                  </a:lnTo>
                  <a:lnTo>
                    <a:pt x="858" y="86"/>
                  </a:lnTo>
                  <a:lnTo>
                    <a:pt x="882" y="104"/>
                  </a:lnTo>
                  <a:lnTo>
                    <a:pt x="902" y="120"/>
                  </a:lnTo>
                  <a:lnTo>
                    <a:pt x="918" y="138"/>
                  </a:lnTo>
                  <a:lnTo>
                    <a:pt x="930" y="156"/>
                  </a:lnTo>
                  <a:lnTo>
                    <a:pt x="936" y="176"/>
                  </a:lnTo>
                  <a:lnTo>
                    <a:pt x="938" y="186"/>
                  </a:lnTo>
                  <a:lnTo>
                    <a:pt x="938" y="196"/>
                  </a:lnTo>
                  <a:lnTo>
                    <a:pt x="938" y="196"/>
                  </a:lnTo>
                  <a:close/>
                </a:path>
              </a:pathLst>
            </a:custGeom>
            <a:gradFill flip="none" rotWithShape="1">
              <a:gsLst>
                <a:gs pos="0">
                  <a:sysClr val="windowText" lastClr="000000">
                    <a:lumMod val="75000"/>
                    <a:alpha val="30000"/>
                  </a:sysClr>
                </a:gs>
                <a:gs pos="100000">
                  <a:sysClr val="windowText" lastClr="000000">
                    <a:lumMod val="75000"/>
                    <a:alpha val="10000"/>
                  </a:sysClr>
                </a:gs>
              </a:gsLst>
              <a:lin ang="1350000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85" name="Freeform 171"/>
            <p:cNvSpPr>
              <a:spLocks/>
            </p:cNvSpPr>
            <p:nvPr/>
          </p:nvSpPr>
          <p:spPr bwMode="auto">
            <a:xfrm>
              <a:off x="7081838" y="4406900"/>
              <a:ext cx="1489075" cy="619125"/>
            </a:xfrm>
            <a:custGeom>
              <a:avLst/>
              <a:gdLst>
                <a:gd name="T0" fmla="*/ 938 w 938"/>
                <a:gd name="T1" fmla="*/ 196 h 390"/>
                <a:gd name="T2" fmla="*/ 936 w 938"/>
                <a:gd name="T3" fmla="*/ 216 h 390"/>
                <a:gd name="T4" fmla="*/ 918 w 938"/>
                <a:gd name="T5" fmla="*/ 254 h 390"/>
                <a:gd name="T6" fmla="*/ 882 w 938"/>
                <a:gd name="T7" fmla="*/ 288 h 390"/>
                <a:gd name="T8" fmla="*/ 832 w 938"/>
                <a:gd name="T9" fmla="*/ 320 h 390"/>
                <a:gd name="T10" fmla="*/ 768 w 938"/>
                <a:gd name="T11" fmla="*/ 346 h 390"/>
                <a:gd name="T12" fmla="*/ 694 w 938"/>
                <a:gd name="T13" fmla="*/ 368 h 390"/>
                <a:gd name="T14" fmla="*/ 610 w 938"/>
                <a:gd name="T15" fmla="*/ 382 h 390"/>
                <a:gd name="T16" fmla="*/ 518 w 938"/>
                <a:gd name="T17" fmla="*/ 390 h 390"/>
                <a:gd name="T18" fmla="*/ 470 w 938"/>
                <a:gd name="T19" fmla="*/ 390 h 390"/>
                <a:gd name="T20" fmla="*/ 376 w 938"/>
                <a:gd name="T21" fmla="*/ 386 h 390"/>
                <a:gd name="T22" fmla="*/ 288 w 938"/>
                <a:gd name="T23" fmla="*/ 376 h 390"/>
                <a:gd name="T24" fmla="*/ 208 w 938"/>
                <a:gd name="T25" fmla="*/ 358 h 390"/>
                <a:gd name="T26" fmla="*/ 138 w 938"/>
                <a:gd name="T27" fmla="*/ 334 h 390"/>
                <a:gd name="T28" fmla="*/ 80 w 938"/>
                <a:gd name="T29" fmla="*/ 304 h 390"/>
                <a:gd name="T30" fmla="*/ 38 w 938"/>
                <a:gd name="T31" fmla="*/ 272 h 390"/>
                <a:gd name="T32" fmla="*/ 10 w 938"/>
                <a:gd name="T33" fmla="*/ 234 h 390"/>
                <a:gd name="T34" fmla="*/ 2 w 938"/>
                <a:gd name="T35" fmla="*/ 206 h 390"/>
                <a:gd name="T36" fmla="*/ 0 w 938"/>
                <a:gd name="T37" fmla="*/ 196 h 390"/>
                <a:gd name="T38" fmla="*/ 4 w 938"/>
                <a:gd name="T39" fmla="*/ 176 h 390"/>
                <a:gd name="T40" fmla="*/ 22 w 938"/>
                <a:gd name="T41" fmla="*/ 138 h 390"/>
                <a:gd name="T42" fmla="*/ 58 w 938"/>
                <a:gd name="T43" fmla="*/ 102 h 390"/>
                <a:gd name="T44" fmla="*/ 108 w 938"/>
                <a:gd name="T45" fmla="*/ 72 h 390"/>
                <a:gd name="T46" fmla="*/ 172 w 938"/>
                <a:gd name="T47" fmla="*/ 44 h 390"/>
                <a:gd name="T48" fmla="*/ 246 w 938"/>
                <a:gd name="T49" fmla="*/ 24 h 390"/>
                <a:gd name="T50" fmla="*/ 330 w 938"/>
                <a:gd name="T51" fmla="*/ 10 h 390"/>
                <a:gd name="T52" fmla="*/ 422 w 938"/>
                <a:gd name="T53" fmla="*/ 2 h 390"/>
                <a:gd name="T54" fmla="*/ 470 w 938"/>
                <a:gd name="T55" fmla="*/ 0 h 390"/>
                <a:gd name="T56" fmla="*/ 564 w 938"/>
                <a:gd name="T57" fmla="*/ 4 h 390"/>
                <a:gd name="T58" fmla="*/ 652 w 938"/>
                <a:gd name="T59" fmla="*/ 16 h 390"/>
                <a:gd name="T60" fmla="*/ 732 w 938"/>
                <a:gd name="T61" fmla="*/ 34 h 390"/>
                <a:gd name="T62" fmla="*/ 802 w 938"/>
                <a:gd name="T63" fmla="*/ 58 h 390"/>
                <a:gd name="T64" fmla="*/ 858 w 938"/>
                <a:gd name="T65" fmla="*/ 86 h 390"/>
                <a:gd name="T66" fmla="*/ 902 w 938"/>
                <a:gd name="T67" fmla="*/ 120 h 390"/>
                <a:gd name="T68" fmla="*/ 930 w 938"/>
                <a:gd name="T69" fmla="*/ 156 h 390"/>
                <a:gd name="T70" fmla="*/ 938 w 938"/>
                <a:gd name="T71" fmla="*/ 186 h 390"/>
                <a:gd name="T72" fmla="*/ 938 w 938"/>
                <a:gd name="T73" fmla="*/ 196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8" h="390">
                  <a:moveTo>
                    <a:pt x="938" y="196"/>
                  </a:moveTo>
                  <a:lnTo>
                    <a:pt x="938" y="196"/>
                  </a:lnTo>
                  <a:lnTo>
                    <a:pt x="938" y="206"/>
                  </a:lnTo>
                  <a:lnTo>
                    <a:pt x="936" y="216"/>
                  </a:lnTo>
                  <a:lnTo>
                    <a:pt x="930" y="234"/>
                  </a:lnTo>
                  <a:lnTo>
                    <a:pt x="918" y="254"/>
                  </a:lnTo>
                  <a:lnTo>
                    <a:pt x="902" y="272"/>
                  </a:lnTo>
                  <a:lnTo>
                    <a:pt x="882" y="288"/>
                  </a:lnTo>
                  <a:lnTo>
                    <a:pt x="858" y="304"/>
                  </a:lnTo>
                  <a:lnTo>
                    <a:pt x="832" y="320"/>
                  </a:lnTo>
                  <a:lnTo>
                    <a:pt x="802" y="334"/>
                  </a:lnTo>
                  <a:lnTo>
                    <a:pt x="768" y="346"/>
                  </a:lnTo>
                  <a:lnTo>
                    <a:pt x="732" y="358"/>
                  </a:lnTo>
                  <a:lnTo>
                    <a:pt x="694" y="368"/>
                  </a:lnTo>
                  <a:lnTo>
                    <a:pt x="652" y="376"/>
                  </a:lnTo>
                  <a:lnTo>
                    <a:pt x="610" y="382"/>
                  </a:lnTo>
                  <a:lnTo>
                    <a:pt x="564" y="386"/>
                  </a:lnTo>
                  <a:lnTo>
                    <a:pt x="518" y="390"/>
                  </a:lnTo>
                  <a:lnTo>
                    <a:pt x="470" y="390"/>
                  </a:lnTo>
                  <a:lnTo>
                    <a:pt x="470" y="390"/>
                  </a:lnTo>
                  <a:lnTo>
                    <a:pt x="422" y="390"/>
                  </a:lnTo>
                  <a:lnTo>
                    <a:pt x="376" y="386"/>
                  </a:lnTo>
                  <a:lnTo>
                    <a:pt x="330" y="382"/>
                  </a:lnTo>
                  <a:lnTo>
                    <a:pt x="288" y="376"/>
                  </a:lnTo>
                  <a:lnTo>
                    <a:pt x="246" y="368"/>
                  </a:lnTo>
                  <a:lnTo>
                    <a:pt x="208" y="358"/>
                  </a:lnTo>
                  <a:lnTo>
                    <a:pt x="172" y="346"/>
                  </a:lnTo>
                  <a:lnTo>
                    <a:pt x="138" y="334"/>
                  </a:lnTo>
                  <a:lnTo>
                    <a:pt x="108" y="320"/>
                  </a:lnTo>
                  <a:lnTo>
                    <a:pt x="80" y="304"/>
                  </a:lnTo>
                  <a:lnTo>
                    <a:pt x="58" y="288"/>
                  </a:lnTo>
                  <a:lnTo>
                    <a:pt x="38" y="272"/>
                  </a:lnTo>
                  <a:lnTo>
                    <a:pt x="22" y="254"/>
                  </a:lnTo>
                  <a:lnTo>
                    <a:pt x="10" y="234"/>
                  </a:lnTo>
                  <a:lnTo>
                    <a:pt x="4" y="216"/>
                  </a:lnTo>
                  <a:lnTo>
                    <a:pt x="2" y="206"/>
                  </a:lnTo>
                  <a:lnTo>
                    <a:pt x="0" y="196"/>
                  </a:lnTo>
                  <a:lnTo>
                    <a:pt x="0" y="196"/>
                  </a:lnTo>
                  <a:lnTo>
                    <a:pt x="2" y="186"/>
                  </a:lnTo>
                  <a:lnTo>
                    <a:pt x="4" y="176"/>
                  </a:lnTo>
                  <a:lnTo>
                    <a:pt x="10" y="156"/>
                  </a:lnTo>
                  <a:lnTo>
                    <a:pt x="22" y="138"/>
                  </a:lnTo>
                  <a:lnTo>
                    <a:pt x="38" y="120"/>
                  </a:lnTo>
                  <a:lnTo>
                    <a:pt x="58" y="102"/>
                  </a:lnTo>
                  <a:lnTo>
                    <a:pt x="80" y="86"/>
                  </a:lnTo>
                  <a:lnTo>
                    <a:pt x="108" y="72"/>
                  </a:lnTo>
                  <a:lnTo>
                    <a:pt x="138" y="58"/>
                  </a:lnTo>
                  <a:lnTo>
                    <a:pt x="172" y="44"/>
                  </a:lnTo>
                  <a:lnTo>
                    <a:pt x="208" y="34"/>
                  </a:lnTo>
                  <a:lnTo>
                    <a:pt x="246" y="24"/>
                  </a:lnTo>
                  <a:lnTo>
                    <a:pt x="288" y="16"/>
                  </a:lnTo>
                  <a:lnTo>
                    <a:pt x="330" y="10"/>
                  </a:lnTo>
                  <a:lnTo>
                    <a:pt x="376" y="4"/>
                  </a:lnTo>
                  <a:lnTo>
                    <a:pt x="422" y="2"/>
                  </a:lnTo>
                  <a:lnTo>
                    <a:pt x="470" y="0"/>
                  </a:lnTo>
                  <a:lnTo>
                    <a:pt x="470" y="0"/>
                  </a:lnTo>
                  <a:lnTo>
                    <a:pt x="518" y="2"/>
                  </a:lnTo>
                  <a:lnTo>
                    <a:pt x="564" y="4"/>
                  </a:lnTo>
                  <a:lnTo>
                    <a:pt x="610" y="10"/>
                  </a:lnTo>
                  <a:lnTo>
                    <a:pt x="652" y="16"/>
                  </a:lnTo>
                  <a:lnTo>
                    <a:pt x="694" y="24"/>
                  </a:lnTo>
                  <a:lnTo>
                    <a:pt x="732" y="34"/>
                  </a:lnTo>
                  <a:lnTo>
                    <a:pt x="768" y="44"/>
                  </a:lnTo>
                  <a:lnTo>
                    <a:pt x="802" y="58"/>
                  </a:lnTo>
                  <a:lnTo>
                    <a:pt x="832" y="72"/>
                  </a:lnTo>
                  <a:lnTo>
                    <a:pt x="858" y="86"/>
                  </a:lnTo>
                  <a:lnTo>
                    <a:pt x="882" y="102"/>
                  </a:lnTo>
                  <a:lnTo>
                    <a:pt x="902" y="120"/>
                  </a:lnTo>
                  <a:lnTo>
                    <a:pt x="918" y="138"/>
                  </a:lnTo>
                  <a:lnTo>
                    <a:pt x="930" y="156"/>
                  </a:lnTo>
                  <a:lnTo>
                    <a:pt x="936" y="176"/>
                  </a:lnTo>
                  <a:lnTo>
                    <a:pt x="938" y="186"/>
                  </a:lnTo>
                  <a:lnTo>
                    <a:pt x="938" y="196"/>
                  </a:lnTo>
                  <a:lnTo>
                    <a:pt x="938" y="196"/>
                  </a:lnTo>
                  <a:close/>
                </a:path>
              </a:pathLst>
            </a:custGeom>
            <a:noFill/>
            <a:ln w="6350">
              <a:solidFill>
                <a:sysClr val="window" lastClr="FFFFFF">
                  <a:lumMod val="8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nvGrpSpPr>
          <p:cNvPr id="86" name="组合 85"/>
          <p:cNvGrpSpPr/>
          <p:nvPr/>
        </p:nvGrpSpPr>
        <p:grpSpPr>
          <a:xfrm>
            <a:off x="4880000" y="3317159"/>
            <a:ext cx="901222" cy="2909808"/>
            <a:chOff x="7170738" y="671620"/>
            <a:chExt cx="1311275" cy="4233755"/>
          </a:xfrm>
        </p:grpSpPr>
        <p:sp>
          <p:nvSpPr>
            <p:cNvPr id="87" name="Freeform 173"/>
            <p:cNvSpPr>
              <a:spLocks/>
            </p:cNvSpPr>
            <p:nvPr/>
          </p:nvSpPr>
          <p:spPr bwMode="auto">
            <a:xfrm>
              <a:off x="7170738" y="671620"/>
              <a:ext cx="1311275" cy="546100"/>
            </a:xfrm>
            <a:custGeom>
              <a:avLst/>
              <a:gdLst>
                <a:gd name="T0" fmla="*/ 826 w 826"/>
                <a:gd name="T1" fmla="*/ 172 h 344"/>
                <a:gd name="T2" fmla="*/ 818 w 826"/>
                <a:gd name="T3" fmla="*/ 206 h 344"/>
                <a:gd name="T4" fmla="*/ 794 w 826"/>
                <a:gd name="T5" fmla="*/ 238 h 344"/>
                <a:gd name="T6" fmla="*/ 756 w 826"/>
                <a:gd name="T7" fmla="*/ 268 h 344"/>
                <a:gd name="T8" fmla="*/ 706 w 826"/>
                <a:gd name="T9" fmla="*/ 294 h 344"/>
                <a:gd name="T10" fmla="*/ 644 w 826"/>
                <a:gd name="T11" fmla="*/ 314 h 344"/>
                <a:gd name="T12" fmla="*/ 574 w 826"/>
                <a:gd name="T13" fmla="*/ 330 h 344"/>
                <a:gd name="T14" fmla="*/ 496 w 826"/>
                <a:gd name="T15" fmla="*/ 340 h 344"/>
                <a:gd name="T16" fmla="*/ 414 w 826"/>
                <a:gd name="T17" fmla="*/ 344 h 344"/>
                <a:gd name="T18" fmla="*/ 372 w 826"/>
                <a:gd name="T19" fmla="*/ 342 h 344"/>
                <a:gd name="T20" fmla="*/ 290 w 826"/>
                <a:gd name="T21" fmla="*/ 336 h 344"/>
                <a:gd name="T22" fmla="*/ 216 w 826"/>
                <a:gd name="T23" fmla="*/ 322 h 344"/>
                <a:gd name="T24" fmla="*/ 152 w 826"/>
                <a:gd name="T25" fmla="*/ 304 h 344"/>
                <a:gd name="T26" fmla="*/ 96 w 826"/>
                <a:gd name="T27" fmla="*/ 282 h 344"/>
                <a:gd name="T28" fmla="*/ 50 w 826"/>
                <a:gd name="T29" fmla="*/ 254 h 344"/>
                <a:gd name="T30" fmla="*/ 20 w 826"/>
                <a:gd name="T31" fmla="*/ 222 h 344"/>
                <a:gd name="T32" fmla="*/ 4 w 826"/>
                <a:gd name="T33" fmla="*/ 190 h 344"/>
                <a:gd name="T34" fmla="*/ 0 w 826"/>
                <a:gd name="T35" fmla="*/ 172 h 344"/>
                <a:gd name="T36" fmla="*/ 10 w 826"/>
                <a:gd name="T37" fmla="*/ 138 h 344"/>
                <a:gd name="T38" fmla="*/ 34 w 826"/>
                <a:gd name="T39" fmla="*/ 106 h 344"/>
                <a:gd name="T40" fmla="*/ 72 w 826"/>
                <a:gd name="T41" fmla="*/ 76 h 344"/>
                <a:gd name="T42" fmla="*/ 122 w 826"/>
                <a:gd name="T43" fmla="*/ 50 h 344"/>
                <a:gd name="T44" fmla="*/ 182 w 826"/>
                <a:gd name="T45" fmla="*/ 30 h 344"/>
                <a:gd name="T46" fmla="*/ 254 w 826"/>
                <a:gd name="T47" fmla="*/ 14 h 344"/>
                <a:gd name="T48" fmla="*/ 330 w 826"/>
                <a:gd name="T49" fmla="*/ 4 h 344"/>
                <a:gd name="T50" fmla="*/ 414 w 826"/>
                <a:gd name="T51" fmla="*/ 0 h 344"/>
                <a:gd name="T52" fmla="*/ 456 w 826"/>
                <a:gd name="T53" fmla="*/ 2 h 344"/>
                <a:gd name="T54" fmla="*/ 536 w 826"/>
                <a:gd name="T55" fmla="*/ 8 h 344"/>
                <a:gd name="T56" fmla="*/ 610 w 826"/>
                <a:gd name="T57" fmla="*/ 20 h 344"/>
                <a:gd name="T58" fmla="*/ 676 w 826"/>
                <a:gd name="T59" fmla="*/ 40 h 344"/>
                <a:gd name="T60" fmla="*/ 732 w 826"/>
                <a:gd name="T61" fmla="*/ 62 h 344"/>
                <a:gd name="T62" fmla="*/ 776 w 826"/>
                <a:gd name="T63" fmla="*/ 90 h 344"/>
                <a:gd name="T64" fmla="*/ 808 w 826"/>
                <a:gd name="T65" fmla="*/ 120 h 344"/>
                <a:gd name="T66" fmla="*/ 824 w 826"/>
                <a:gd name="T67" fmla="*/ 154 h 344"/>
                <a:gd name="T68" fmla="*/ 826 w 826"/>
                <a:gd name="T69"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26" h="344">
                  <a:moveTo>
                    <a:pt x="826" y="172"/>
                  </a:moveTo>
                  <a:lnTo>
                    <a:pt x="826" y="172"/>
                  </a:lnTo>
                  <a:lnTo>
                    <a:pt x="824" y="190"/>
                  </a:lnTo>
                  <a:lnTo>
                    <a:pt x="818" y="206"/>
                  </a:lnTo>
                  <a:lnTo>
                    <a:pt x="808" y="222"/>
                  </a:lnTo>
                  <a:lnTo>
                    <a:pt x="794" y="238"/>
                  </a:lnTo>
                  <a:lnTo>
                    <a:pt x="776" y="254"/>
                  </a:lnTo>
                  <a:lnTo>
                    <a:pt x="756" y="268"/>
                  </a:lnTo>
                  <a:lnTo>
                    <a:pt x="732" y="282"/>
                  </a:lnTo>
                  <a:lnTo>
                    <a:pt x="706" y="294"/>
                  </a:lnTo>
                  <a:lnTo>
                    <a:pt x="676" y="304"/>
                  </a:lnTo>
                  <a:lnTo>
                    <a:pt x="644" y="314"/>
                  </a:lnTo>
                  <a:lnTo>
                    <a:pt x="610" y="322"/>
                  </a:lnTo>
                  <a:lnTo>
                    <a:pt x="574" y="330"/>
                  </a:lnTo>
                  <a:lnTo>
                    <a:pt x="536" y="336"/>
                  </a:lnTo>
                  <a:lnTo>
                    <a:pt x="496" y="340"/>
                  </a:lnTo>
                  <a:lnTo>
                    <a:pt x="456" y="342"/>
                  </a:lnTo>
                  <a:lnTo>
                    <a:pt x="414" y="344"/>
                  </a:lnTo>
                  <a:lnTo>
                    <a:pt x="414" y="344"/>
                  </a:lnTo>
                  <a:lnTo>
                    <a:pt x="372" y="342"/>
                  </a:lnTo>
                  <a:lnTo>
                    <a:pt x="330" y="340"/>
                  </a:lnTo>
                  <a:lnTo>
                    <a:pt x="290" y="336"/>
                  </a:lnTo>
                  <a:lnTo>
                    <a:pt x="254" y="330"/>
                  </a:lnTo>
                  <a:lnTo>
                    <a:pt x="216" y="322"/>
                  </a:lnTo>
                  <a:lnTo>
                    <a:pt x="182" y="314"/>
                  </a:lnTo>
                  <a:lnTo>
                    <a:pt x="152" y="304"/>
                  </a:lnTo>
                  <a:lnTo>
                    <a:pt x="122" y="294"/>
                  </a:lnTo>
                  <a:lnTo>
                    <a:pt x="96" y="282"/>
                  </a:lnTo>
                  <a:lnTo>
                    <a:pt x="72" y="268"/>
                  </a:lnTo>
                  <a:lnTo>
                    <a:pt x="50" y="254"/>
                  </a:lnTo>
                  <a:lnTo>
                    <a:pt x="34" y="238"/>
                  </a:lnTo>
                  <a:lnTo>
                    <a:pt x="20" y="222"/>
                  </a:lnTo>
                  <a:lnTo>
                    <a:pt x="10" y="206"/>
                  </a:lnTo>
                  <a:lnTo>
                    <a:pt x="4" y="190"/>
                  </a:lnTo>
                  <a:lnTo>
                    <a:pt x="0" y="172"/>
                  </a:lnTo>
                  <a:lnTo>
                    <a:pt x="0" y="172"/>
                  </a:lnTo>
                  <a:lnTo>
                    <a:pt x="4" y="154"/>
                  </a:lnTo>
                  <a:lnTo>
                    <a:pt x="10" y="138"/>
                  </a:lnTo>
                  <a:lnTo>
                    <a:pt x="20" y="120"/>
                  </a:lnTo>
                  <a:lnTo>
                    <a:pt x="34" y="106"/>
                  </a:lnTo>
                  <a:lnTo>
                    <a:pt x="50" y="90"/>
                  </a:lnTo>
                  <a:lnTo>
                    <a:pt x="72" y="76"/>
                  </a:lnTo>
                  <a:lnTo>
                    <a:pt x="96" y="62"/>
                  </a:lnTo>
                  <a:lnTo>
                    <a:pt x="122" y="50"/>
                  </a:lnTo>
                  <a:lnTo>
                    <a:pt x="152" y="40"/>
                  </a:lnTo>
                  <a:lnTo>
                    <a:pt x="182" y="30"/>
                  </a:lnTo>
                  <a:lnTo>
                    <a:pt x="216" y="20"/>
                  </a:lnTo>
                  <a:lnTo>
                    <a:pt x="254" y="14"/>
                  </a:lnTo>
                  <a:lnTo>
                    <a:pt x="290" y="8"/>
                  </a:lnTo>
                  <a:lnTo>
                    <a:pt x="330" y="4"/>
                  </a:lnTo>
                  <a:lnTo>
                    <a:pt x="372" y="2"/>
                  </a:lnTo>
                  <a:lnTo>
                    <a:pt x="414" y="0"/>
                  </a:lnTo>
                  <a:lnTo>
                    <a:pt x="414" y="0"/>
                  </a:lnTo>
                  <a:lnTo>
                    <a:pt x="456" y="2"/>
                  </a:lnTo>
                  <a:lnTo>
                    <a:pt x="496" y="4"/>
                  </a:lnTo>
                  <a:lnTo>
                    <a:pt x="536" y="8"/>
                  </a:lnTo>
                  <a:lnTo>
                    <a:pt x="574" y="14"/>
                  </a:lnTo>
                  <a:lnTo>
                    <a:pt x="610" y="20"/>
                  </a:lnTo>
                  <a:lnTo>
                    <a:pt x="644" y="30"/>
                  </a:lnTo>
                  <a:lnTo>
                    <a:pt x="676" y="40"/>
                  </a:lnTo>
                  <a:lnTo>
                    <a:pt x="706" y="50"/>
                  </a:lnTo>
                  <a:lnTo>
                    <a:pt x="732" y="62"/>
                  </a:lnTo>
                  <a:lnTo>
                    <a:pt x="756" y="76"/>
                  </a:lnTo>
                  <a:lnTo>
                    <a:pt x="776" y="90"/>
                  </a:lnTo>
                  <a:lnTo>
                    <a:pt x="794" y="106"/>
                  </a:lnTo>
                  <a:lnTo>
                    <a:pt x="808" y="120"/>
                  </a:lnTo>
                  <a:lnTo>
                    <a:pt x="818" y="138"/>
                  </a:lnTo>
                  <a:lnTo>
                    <a:pt x="824" y="154"/>
                  </a:lnTo>
                  <a:lnTo>
                    <a:pt x="826" y="172"/>
                  </a:lnTo>
                  <a:lnTo>
                    <a:pt x="826" y="172"/>
                  </a:lnTo>
                  <a:close/>
                </a:path>
              </a:pathLst>
            </a:custGeom>
            <a:gradFill flip="none" rotWithShape="1">
              <a:gsLst>
                <a:gs pos="0">
                  <a:srgbClr val="79B0BD">
                    <a:lumMod val="40000"/>
                    <a:lumOff val="60000"/>
                  </a:srgbClr>
                </a:gs>
                <a:gs pos="100000">
                  <a:srgbClr val="79B0BD"/>
                </a:gs>
              </a:gsLst>
              <a:lin ang="270000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88" name="Freeform 175"/>
            <p:cNvSpPr>
              <a:spLocks/>
            </p:cNvSpPr>
            <p:nvPr/>
          </p:nvSpPr>
          <p:spPr bwMode="auto">
            <a:xfrm>
              <a:off x="7170738" y="933450"/>
              <a:ext cx="1311275" cy="3971925"/>
            </a:xfrm>
            <a:custGeom>
              <a:avLst/>
              <a:gdLst>
                <a:gd name="T0" fmla="*/ 414 w 826"/>
                <a:gd name="T1" fmla="*/ 172 h 2614"/>
                <a:gd name="T2" fmla="*/ 330 w 826"/>
                <a:gd name="T3" fmla="*/ 168 h 2614"/>
                <a:gd name="T4" fmla="*/ 254 w 826"/>
                <a:gd name="T5" fmla="*/ 158 h 2614"/>
                <a:gd name="T6" fmla="*/ 182 w 826"/>
                <a:gd name="T7" fmla="*/ 142 h 2614"/>
                <a:gd name="T8" fmla="*/ 122 w 826"/>
                <a:gd name="T9" fmla="*/ 122 h 2614"/>
                <a:gd name="T10" fmla="*/ 72 w 826"/>
                <a:gd name="T11" fmla="*/ 96 h 2614"/>
                <a:gd name="T12" fmla="*/ 34 w 826"/>
                <a:gd name="T13" fmla="*/ 66 h 2614"/>
                <a:gd name="T14" fmla="*/ 10 w 826"/>
                <a:gd name="T15" fmla="*/ 34 h 2614"/>
                <a:gd name="T16" fmla="*/ 0 w 826"/>
                <a:gd name="T17" fmla="*/ 0 h 2614"/>
                <a:gd name="T18" fmla="*/ 0 w 826"/>
                <a:gd name="T19" fmla="*/ 2442 h 2614"/>
                <a:gd name="T20" fmla="*/ 10 w 826"/>
                <a:gd name="T21" fmla="*/ 2478 h 2614"/>
                <a:gd name="T22" fmla="*/ 34 w 826"/>
                <a:gd name="T23" fmla="*/ 2510 h 2614"/>
                <a:gd name="T24" fmla="*/ 72 w 826"/>
                <a:gd name="T25" fmla="*/ 2538 h 2614"/>
                <a:gd name="T26" fmla="*/ 122 w 826"/>
                <a:gd name="T27" fmla="*/ 2564 h 2614"/>
                <a:gd name="T28" fmla="*/ 182 w 826"/>
                <a:gd name="T29" fmla="*/ 2584 h 2614"/>
                <a:gd name="T30" fmla="*/ 254 w 826"/>
                <a:gd name="T31" fmla="*/ 2600 h 2614"/>
                <a:gd name="T32" fmla="*/ 330 w 826"/>
                <a:gd name="T33" fmla="*/ 2610 h 2614"/>
                <a:gd name="T34" fmla="*/ 414 w 826"/>
                <a:gd name="T35" fmla="*/ 2614 h 2614"/>
                <a:gd name="T36" fmla="*/ 456 w 826"/>
                <a:gd name="T37" fmla="*/ 2614 h 2614"/>
                <a:gd name="T38" fmla="*/ 536 w 826"/>
                <a:gd name="T39" fmla="*/ 2606 h 2614"/>
                <a:gd name="T40" fmla="*/ 610 w 826"/>
                <a:gd name="T41" fmla="*/ 2594 h 2614"/>
                <a:gd name="T42" fmla="*/ 676 w 826"/>
                <a:gd name="T43" fmla="*/ 2574 h 2614"/>
                <a:gd name="T44" fmla="*/ 732 w 826"/>
                <a:gd name="T45" fmla="*/ 2552 h 2614"/>
                <a:gd name="T46" fmla="*/ 776 w 826"/>
                <a:gd name="T47" fmla="*/ 2524 h 2614"/>
                <a:gd name="T48" fmla="*/ 808 w 826"/>
                <a:gd name="T49" fmla="*/ 2494 h 2614"/>
                <a:gd name="T50" fmla="*/ 824 w 826"/>
                <a:gd name="T51" fmla="*/ 2460 h 2614"/>
                <a:gd name="T52" fmla="*/ 826 w 826"/>
                <a:gd name="T53" fmla="*/ 0 h 2614"/>
                <a:gd name="T54" fmla="*/ 824 w 826"/>
                <a:gd name="T55" fmla="*/ 18 h 2614"/>
                <a:gd name="T56" fmla="*/ 808 w 826"/>
                <a:gd name="T57" fmla="*/ 50 h 2614"/>
                <a:gd name="T58" fmla="*/ 776 w 826"/>
                <a:gd name="T59" fmla="*/ 82 h 2614"/>
                <a:gd name="T60" fmla="*/ 732 w 826"/>
                <a:gd name="T61" fmla="*/ 110 h 2614"/>
                <a:gd name="T62" fmla="*/ 676 w 826"/>
                <a:gd name="T63" fmla="*/ 132 h 2614"/>
                <a:gd name="T64" fmla="*/ 610 w 826"/>
                <a:gd name="T65" fmla="*/ 150 h 2614"/>
                <a:gd name="T66" fmla="*/ 536 w 826"/>
                <a:gd name="T67" fmla="*/ 164 h 2614"/>
                <a:gd name="T68" fmla="*/ 456 w 826"/>
                <a:gd name="T69" fmla="*/ 170 h 2614"/>
                <a:gd name="T70" fmla="*/ 414 w 826"/>
                <a:gd name="T71" fmla="*/ 172 h 2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26" h="2614">
                  <a:moveTo>
                    <a:pt x="414" y="172"/>
                  </a:moveTo>
                  <a:lnTo>
                    <a:pt x="414" y="172"/>
                  </a:lnTo>
                  <a:lnTo>
                    <a:pt x="372" y="170"/>
                  </a:lnTo>
                  <a:lnTo>
                    <a:pt x="330" y="168"/>
                  </a:lnTo>
                  <a:lnTo>
                    <a:pt x="290" y="164"/>
                  </a:lnTo>
                  <a:lnTo>
                    <a:pt x="254" y="158"/>
                  </a:lnTo>
                  <a:lnTo>
                    <a:pt x="216" y="150"/>
                  </a:lnTo>
                  <a:lnTo>
                    <a:pt x="182" y="142"/>
                  </a:lnTo>
                  <a:lnTo>
                    <a:pt x="152" y="132"/>
                  </a:lnTo>
                  <a:lnTo>
                    <a:pt x="122" y="122"/>
                  </a:lnTo>
                  <a:lnTo>
                    <a:pt x="96" y="110"/>
                  </a:lnTo>
                  <a:lnTo>
                    <a:pt x="72" y="96"/>
                  </a:lnTo>
                  <a:lnTo>
                    <a:pt x="50" y="82"/>
                  </a:lnTo>
                  <a:lnTo>
                    <a:pt x="34" y="66"/>
                  </a:lnTo>
                  <a:lnTo>
                    <a:pt x="20" y="50"/>
                  </a:lnTo>
                  <a:lnTo>
                    <a:pt x="10" y="34"/>
                  </a:lnTo>
                  <a:lnTo>
                    <a:pt x="4" y="18"/>
                  </a:lnTo>
                  <a:lnTo>
                    <a:pt x="0" y="0"/>
                  </a:lnTo>
                  <a:lnTo>
                    <a:pt x="0" y="2442"/>
                  </a:lnTo>
                  <a:lnTo>
                    <a:pt x="0" y="2442"/>
                  </a:lnTo>
                  <a:lnTo>
                    <a:pt x="4" y="2460"/>
                  </a:lnTo>
                  <a:lnTo>
                    <a:pt x="10" y="2478"/>
                  </a:lnTo>
                  <a:lnTo>
                    <a:pt x="20" y="2494"/>
                  </a:lnTo>
                  <a:lnTo>
                    <a:pt x="34" y="2510"/>
                  </a:lnTo>
                  <a:lnTo>
                    <a:pt x="50" y="2524"/>
                  </a:lnTo>
                  <a:lnTo>
                    <a:pt x="72" y="2538"/>
                  </a:lnTo>
                  <a:lnTo>
                    <a:pt x="96" y="2552"/>
                  </a:lnTo>
                  <a:lnTo>
                    <a:pt x="122" y="2564"/>
                  </a:lnTo>
                  <a:lnTo>
                    <a:pt x="152" y="2574"/>
                  </a:lnTo>
                  <a:lnTo>
                    <a:pt x="182" y="2584"/>
                  </a:lnTo>
                  <a:lnTo>
                    <a:pt x="216" y="2594"/>
                  </a:lnTo>
                  <a:lnTo>
                    <a:pt x="254" y="2600"/>
                  </a:lnTo>
                  <a:lnTo>
                    <a:pt x="290" y="2606"/>
                  </a:lnTo>
                  <a:lnTo>
                    <a:pt x="330" y="2610"/>
                  </a:lnTo>
                  <a:lnTo>
                    <a:pt x="372" y="2614"/>
                  </a:lnTo>
                  <a:lnTo>
                    <a:pt x="414" y="2614"/>
                  </a:lnTo>
                  <a:lnTo>
                    <a:pt x="414" y="2614"/>
                  </a:lnTo>
                  <a:lnTo>
                    <a:pt x="456" y="2614"/>
                  </a:lnTo>
                  <a:lnTo>
                    <a:pt x="496" y="2610"/>
                  </a:lnTo>
                  <a:lnTo>
                    <a:pt x="536" y="2606"/>
                  </a:lnTo>
                  <a:lnTo>
                    <a:pt x="574" y="2600"/>
                  </a:lnTo>
                  <a:lnTo>
                    <a:pt x="610" y="2594"/>
                  </a:lnTo>
                  <a:lnTo>
                    <a:pt x="644" y="2584"/>
                  </a:lnTo>
                  <a:lnTo>
                    <a:pt x="676" y="2574"/>
                  </a:lnTo>
                  <a:lnTo>
                    <a:pt x="706" y="2564"/>
                  </a:lnTo>
                  <a:lnTo>
                    <a:pt x="732" y="2552"/>
                  </a:lnTo>
                  <a:lnTo>
                    <a:pt x="756" y="2538"/>
                  </a:lnTo>
                  <a:lnTo>
                    <a:pt x="776" y="2524"/>
                  </a:lnTo>
                  <a:lnTo>
                    <a:pt x="794" y="2510"/>
                  </a:lnTo>
                  <a:lnTo>
                    <a:pt x="808" y="2494"/>
                  </a:lnTo>
                  <a:lnTo>
                    <a:pt x="818" y="2478"/>
                  </a:lnTo>
                  <a:lnTo>
                    <a:pt x="824" y="2460"/>
                  </a:lnTo>
                  <a:lnTo>
                    <a:pt x="826" y="2442"/>
                  </a:lnTo>
                  <a:lnTo>
                    <a:pt x="826" y="0"/>
                  </a:lnTo>
                  <a:lnTo>
                    <a:pt x="826" y="0"/>
                  </a:lnTo>
                  <a:lnTo>
                    <a:pt x="824" y="18"/>
                  </a:lnTo>
                  <a:lnTo>
                    <a:pt x="818" y="34"/>
                  </a:lnTo>
                  <a:lnTo>
                    <a:pt x="808" y="50"/>
                  </a:lnTo>
                  <a:lnTo>
                    <a:pt x="794" y="66"/>
                  </a:lnTo>
                  <a:lnTo>
                    <a:pt x="776" y="82"/>
                  </a:lnTo>
                  <a:lnTo>
                    <a:pt x="756" y="96"/>
                  </a:lnTo>
                  <a:lnTo>
                    <a:pt x="732" y="110"/>
                  </a:lnTo>
                  <a:lnTo>
                    <a:pt x="706" y="122"/>
                  </a:lnTo>
                  <a:lnTo>
                    <a:pt x="676" y="132"/>
                  </a:lnTo>
                  <a:lnTo>
                    <a:pt x="644" y="142"/>
                  </a:lnTo>
                  <a:lnTo>
                    <a:pt x="610" y="150"/>
                  </a:lnTo>
                  <a:lnTo>
                    <a:pt x="574" y="158"/>
                  </a:lnTo>
                  <a:lnTo>
                    <a:pt x="536" y="164"/>
                  </a:lnTo>
                  <a:lnTo>
                    <a:pt x="496" y="168"/>
                  </a:lnTo>
                  <a:lnTo>
                    <a:pt x="456" y="170"/>
                  </a:lnTo>
                  <a:lnTo>
                    <a:pt x="414" y="172"/>
                  </a:lnTo>
                  <a:lnTo>
                    <a:pt x="414" y="172"/>
                  </a:lnTo>
                  <a:close/>
                </a:path>
              </a:pathLst>
            </a:custGeom>
            <a:gradFill flip="none" rotWithShape="1">
              <a:gsLst>
                <a:gs pos="26000">
                  <a:srgbClr val="79B0BD">
                    <a:lumMod val="40000"/>
                    <a:lumOff val="60000"/>
                  </a:srgbClr>
                </a:gs>
                <a:gs pos="0">
                  <a:srgbClr val="79B0BD">
                    <a:lumMod val="60000"/>
                    <a:lumOff val="40000"/>
                  </a:srgbClr>
                </a:gs>
                <a:gs pos="64000">
                  <a:srgbClr val="79B0BD"/>
                </a:gs>
                <a:gs pos="100000">
                  <a:srgbClr val="79B0BD">
                    <a:lumMod val="60000"/>
                    <a:lumOff val="40000"/>
                  </a:srgbClr>
                </a:gs>
              </a:gsLst>
              <a:lin ang="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89" name="Freeform 174"/>
            <p:cNvSpPr>
              <a:spLocks/>
            </p:cNvSpPr>
            <p:nvPr/>
          </p:nvSpPr>
          <p:spPr bwMode="auto">
            <a:xfrm>
              <a:off x="7170738" y="4359275"/>
              <a:ext cx="1311275" cy="546100"/>
            </a:xfrm>
            <a:custGeom>
              <a:avLst/>
              <a:gdLst>
                <a:gd name="T0" fmla="*/ 826 w 826"/>
                <a:gd name="T1" fmla="*/ 172 h 344"/>
                <a:gd name="T2" fmla="*/ 818 w 826"/>
                <a:gd name="T3" fmla="*/ 208 h 344"/>
                <a:gd name="T4" fmla="*/ 794 w 826"/>
                <a:gd name="T5" fmla="*/ 240 h 344"/>
                <a:gd name="T6" fmla="*/ 756 w 826"/>
                <a:gd name="T7" fmla="*/ 268 h 344"/>
                <a:gd name="T8" fmla="*/ 706 w 826"/>
                <a:gd name="T9" fmla="*/ 294 h 344"/>
                <a:gd name="T10" fmla="*/ 644 w 826"/>
                <a:gd name="T11" fmla="*/ 314 h 344"/>
                <a:gd name="T12" fmla="*/ 574 w 826"/>
                <a:gd name="T13" fmla="*/ 330 h 344"/>
                <a:gd name="T14" fmla="*/ 496 w 826"/>
                <a:gd name="T15" fmla="*/ 340 h 344"/>
                <a:gd name="T16" fmla="*/ 414 w 826"/>
                <a:gd name="T17" fmla="*/ 344 h 344"/>
                <a:gd name="T18" fmla="*/ 372 w 826"/>
                <a:gd name="T19" fmla="*/ 344 h 344"/>
                <a:gd name="T20" fmla="*/ 290 w 826"/>
                <a:gd name="T21" fmla="*/ 336 h 344"/>
                <a:gd name="T22" fmla="*/ 216 w 826"/>
                <a:gd name="T23" fmla="*/ 324 h 344"/>
                <a:gd name="T24" fmla="*/ 152 w 826"/>
                <a:gd name="T25" fmla="*/ 304 h 344"/>
                <a:gd name="T26" fmla="*/ 96 w 826"/>
                <a:gd name="T27" fmla="*/ 282 h 344"/>
                <a:gd name="T28" fmla="*/ 50 w 826"/>
                <a:gd name="T29" fmla="*/ 254 h 344"/>
                <a:gd name="T30" fmla="*/ 20 w 826"/>
                <a:gd name="T31" fmla="*/ 224 h 344"/>
                <a:gd name="T32" fmla="*/ 4 w 826"/>
                <a:gd name="T33" fmla="*/ 190 h 344"/>
                <a:gd name="T34" fmla="*/ 0 w 826"/>
                <a:gd name="T35" fmla="*/ 172 h 344"/>
                <a:gd name="T36" fmla="*/ 10 w 826"/>
                <a:gd name="T37" fmla="*/ 138 h 344"/>
                <a:gd name="T38" fmla="*/ 34 w 826"/>
                <a:gd name="T39" fmla="*/ 106 h 344"/>
                <a:gd name="T40" fmla="*/ 72 w 826"/>
                <a:gd name="T41" fmla="*/ 76 h 344"/>
                <a:gd name="T42" fmla="*/ 122 w 826"/>
                <a:gd name="T43" fmla="*/ 50 h 344"/>
                <a:gd name="T44" fmla="*/ 182 w 826"/>
                <a:gd name="T45" fmla="*/ 30 h 344"/>
                <a:gd name="T46" fmla="*/ 254 w 826"/>
                <a:gd name="T47" fmla="*/ 14 h 344"/>
                <a:gd name="T48" fmla="*/ 330 w 826"/>
                <a:gd name="T49" fmla="*/ 4 h 344"/>
                <a:gd name="T50" fmla="*/ 414 w 826"/>
                <a:gd name="T51" fmla="*/ 0 h 344"/>
                <a:gd name="T52" fmla="*/ 456 w 826"/>
                <a:gd name="T53" fmla="*/ 2 h 344"/>
                <a:gd name="T54" fmla="*/ 536 w 826"/>
                <a:gd name="T55" fmla="*/ 8 h 344"/>
                <a:gd name="T56" fmla="*/ 610 w 826"/>
                <a:gd name="T57" fmla="*/ 22 h 344"/>
                <a:gd name="T58" fmla="*/ 676 w 826"/>
                <a:gd name="T59" fmla="*/ 40 h 344"/>
                <a:gd name="T60" fmla="*/ 732 w 826"/>
                <a:gd name="T61" fmla="*/ 64 h 344"/>
                <a:gd name="T62" fmla="*/ 776 w 826"/>
                <a:gd name="T63" fmla="*/ 90 h 344"/>
                <a:gd name="T64" fmla="*/ 808 w 826"/>
                <a:gd name="T65" fmla="*/ 122 h 344"/>
                <a:gd name="T66" fmla="*/ 824 w 826"/>
                <a:gd name="T67" fmla="*/ 154 h 344"/>
                <a:gd name="T68" fmla="*/ 826 w 826"/>
                <a:gd name="T69"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26" h="344">
                  <a:moveTo>
                    <a:pt x="826" y="172"/>
                  </a:moveTo>
                  <a:lnTo>
                    <a:pt x="826" y="172"/>
                  </a:lnTo>
                  <a:lnTo>
                    <a:pt x="824" y="190"/>
                  </a:lnTo>
                  <a:lnTo>
                    <a:pt x="818" y="208"/>
                  </a:lnTo>
                  <a:lnTo>
                    <a:pt x="808" y="224"/>
                  </a:lnTo>
                  <a:lnTo>
                    <a:pt x="794" y="240"/>
                  </a:lnTo>
                  <a:lnTo>
                    <a:pt x="776" y="254"/>
                  </a:lnTo>
                  <a:lnTo>
                    <a:pt x="756" y="268"/>
                  </a:lnTo>
                  <a:lnTo>
                    <a:pt x="732" y="282"/>
                  </a:lnTo>
                  <a:lnTo>
                    <a:pt x="706" y="294"/>
                  </a:lnTo>
                  <a:lnTo>
                    <a:pt x="676" y="304"/>
                  </a:lnTo>
                  <a:lnTo>
                    <a:pt x="644" y="314"/>
                  </a:lnTo>
                  <a:lnTo>
                    <a:pt x="610" y="324"/>
                  </a:lnTo>
                  <a:lnTo>
                    <a:pt x="574" y="330"/>
                  </a:lnTo>
                  <a:lnTo>
                    <a:pt x="536" y="336"/>
                  </a:lnTo>
                  <a:lnTo>
                    <a:pt x="496" y="340"/>
                  </a:lnTo>
                  <a:lnTo>
                    <a:pt x="456" y="344"/>
                  </a:lnTo>
                  <a:lnTo>
                    <a:pt x="414" y="344"/>
                  </a:lnTo>
                  <a:lnTo>
                    <a:pt x="414" y="344"/>
                  </a:lnTo>
                  <a:lnTo>
                    <a:pt x="372" y="344"/>
                  </a:lnTo>
                  <a:lnTo>
                    <a:pt x="330" y="340"/>
                  </a:lnTo>
                  <a:lnTo>
                    <a:pt x="290" y="336"/>
                  </a:lnTo>
                  <a:lnTo>
                    <a:pt x="254" y="330"/>
                  </a:lnTo>
                  <a:lnTo>
                    <a:pt x="216" y="324"/>
                  </a:lnTo>
                  <a:lnTo>
                    <a:pt x="182" y="314"/>
                  </a:lnTo>
                  <a:lnTo>
                    <a:pt x="152" y="304"/>
                  </a:lnTo>
                  <a:lnTo>
                    <a:pt x="122" y="294"/>
                  </a:lnTo>
                  <a:lnTo>
                    <a:pt x="96" y="282"/>
                  </a:lnTo>
                  <a:lnTo>
                    <a:pt x="72" y="268"/>
                  </a:lnTo>
                  <a:lnTo>
                    <a:pt x="50" y="254"/>
                  </a:lnTo>
                  <a:lnTo>
                    <a:pt x="34" y="240"/>
                  </a:lnTo>
                  <a:lnTo>
                    <a:pt x="20" y="224"/>
                  </a:lnTo>
                  <a:lnTo>
                    <a:pt x="10" y="208"/>
                  </a:lnTo>
                  <a:lnTo>
                    <a:pt x="4" y="190"/>
                  </a:lnTo>
                  <a:lnTo>
                    <a:pt x="0" y="172"/>
                  </a:lnTo>
                  <a:lnTo>
                    <a:pt x="0" y="172"/>
                  </a:lnTo>
                  <a:lnTo>
                    <a:pt x="4" y="154"/>
                  </a:lnTo>
                  <a:lnTo>
                    <a:pt x="10" y="138"/>
                  </a:lnTo>
                  <a:lnTo>
                    <a:pt x="20" y="122"/>
                  </a:lnTo>
                  <a:lnTo>
                    <a:pt x="34" y="106"/>
                  </a:lnTo>
                  <a:lnTo>
                    <a:pt x="50" y="90"/>
                  </a:lnTo>
                  <a:lnTo>
                    <a:pt x="72" y="76"/>
                  </a:lnTo>
                  <a:lnTo>
                    <a:pt x="96" y="64"/>
                  </a:lnTo>
                  <a:lnTo>
                    <a:pt x="122" y="50"/>
                  </a:lnTo>
                  <a:lnTo>
                    <a:pt x="152" y="40"/>
                  </a:lnTo>
                  <a:lnTo>
                    <a:pt x="182" y="30"/>
                  </a:lnTo>
                  <a:lnTo>
                    <a:pt x="216" y="22"/>
                  </a:lnTo>
                  <a:lnTo>
                    <a:pt x="254" y="14"/>
                  </a:lnTo>
                  <a:lnTo>
                    <a:pt x="290" y="8"/>
                  </a:lnTo>
                  <a:lnTo>
                    <a:pt x="330" y="4"/>
                  </a:lnTo>
                  <a:lnTo>
                    <a:pt x="372" y="2"/>
                  </a:lnTo>
                  <a:lnTo>
                    <a:pt x="414" y="0"/>
                  </a:lnTo>
                  <a:lnTo>
                    <a:pt x="414" y="0"/>
                  </a:lnTo>
                  <a:lnTo>
                    <a:pt x="456" y="2"/>
                  </a:lnTo>
                  <a:lnTo>
                    <a:pt x="496" y="4"/>
                  </a:lnTo>
                  <a:lnTo>
                    <a:pt x="536" y="8"/>
                  </a:lnTo>
                  <a:lnTo>
                    <a:pt x="574" y="14"/>
                  </a:lnTo>
                  <a:lnTo>
                    <a:pt x="610" y="22"/>
                  </a:lnTo>
                  <a:lnTo>
                    <a:pt x="644" y="30"/>
                  </a:lnTo>
                  <a:lnTo>
                    <a:pt x="676" y="40"/>
                  </a:lnTo>
                  <a:lnTo>
                    <a:pt x="706" y="50"/>
                  </a:lnTo>
                  <a:lnTo>
                    <a:pt x="732" y="64"/>
                  </a:lnTo>
                  <a:lnTo>
                    <a:pt x="756" y="76"/>
                  </a:lnTo>
                  <a:lnTo>
                    <a:pt x="776" y="90"/>
                  </a:lnTo>
                  <a:lnTo>
                    <a:pt x="794" y="106"/>
                  </a:lnTo>
                  <a:lnTo>
                    <a:pt x="808" y="122"/>
                  </a:lnTo>
                  <a:lnTo>
                    <a:pt x="818" y="138"/>
                  </a:lnTo>
                  <a:lnTo>
                    <a:pt x="824" y="154"/>
                  </a:lnTo>
                  <a:lnTo>
                    <a:pt x="826" y="172"/>
                  </a:lnTo>
                  <a:lnTo>
                    <a:pt x="826" y="172"/>
                  </a:lnTo>
                  <a:close/>
                </a:path>
              </a:pathLst>
            </a:custGeom>
            <a:gradFill flip="none" rotWithShape="1">
              <a:gsLst>
                <a:gs pos="0">
                  <a:sysClr val="window" lastClr="FFFFFF">
                    <a:alpha val="40000"/>
                  </a:sysClr>
                </a:gs>
                <a:gs pos="100000">
                  <a:sysClr val="window" lastClr="FFFFFF">
                    <a:shade val="100000"/>
                    <a:satMod val="115000"/>
                    <a:alpha val="10000"/>
                  </a:sysClr>
                </a:gs>
              </a:gsLst>
              <a:lin ang="1620000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300" fill="hold"/>
                                        <p:tgtEl>
                                          <p:spTgt spid="58"/>
                                        </p:tgtEl>
                                        <p:attrNameLst>
                                          <p:attrName>ppt_w</p:attrName>
                                        </p:attrNameLst>
                                      </p:cBhvr>
                                      <p:tavLst>
                                        <p:tav tm="0">
                                          <p:val>
                                            <p:fltVal val="0"/>
                                          </p:val>
                                        </p:tav>
                                        <p:tav tm="100000">
                                          <p:val>
                                            <p:strVal val="#ppt_w"/>
                                          </p:val>
                                        </p:tav>
                                      </p:tavLst>
                                    </p:anim>
                                    <p:anim calcmode="lin" valueType="num">
                                      <p:cBhvr>
                                        <p:cTn id="8" dur="300" fill="hold"/>
                                        <p:tgtEl>
                                          <p:spTgt spid="58"/>
                                        </p:tgtEl>
                                        <p:attrNameLst>
                                          <p:attrName>ppt_h</p:attrName>
                                        </p:attrNameLst>
                                      </p:cBhvr>
                                      <p:tavLst>
                                        <p:tav tm="0">
                                          <p:val>
                                            <p:fltVal val="0"/>
                                          </p:val>
                                        </p:tav>
                                        <p:tav tm="100000">
                                          <p:val>
                                            <p:strVal val="#ppt_h"/>
                                          </p:val>
                                        </p:tav>
                                      </p:tavLst>
                                    </p:anim>
                                    <p:animEffect transition="in" filter="fade">
                                      <p:cBhvr>
                                        <p:cTn id="9" dur="300"/>
                                        <p:tgtEl>
                                          <p:spTgt spid="58"/>
                                        </p:tgtEl>
                                      </p:cBhvr>
                                    </p:animEffect>
                                  </p:childTnLst>
                                </p:cTn>
                              </p:par>
                            </p:childTnLst>
                          </p:cTn>
                        </p:par>
                        <p:par>
                          <p:cTn id="10" fill="hold">
                            <p:stCondLst>
                              <p:cond delay="300"/>
                            </p:stCondLst>
                            <p:childTnLst>
                              <p:par>
                                <p:cTn id="11" presetID="22" presetClass="entr" presetSubtype="4" fill="hold" nodeType="afterEffect">
                                  <p:stCondLst>
                                    <p:cond delay="0"/>
                                  </p:stCondLst>
                                  <p:childTnLst>
                                    <p:set>
                                      <p:cBhvr>
                                        <p:cTn id="12" dur="1" fill="hold">
                                          <p:stCondLst>
                                            <p:cond delay="0"/>
                                          </p:stCondLst>
                                        </p:cTn>
                                        <p:tgtEl>
                                          <p:spTgt spid="62"/>
                                        </p:tgtEl>
                                        <p:attrNameLst>
                                          <p:attrName>style.visibility</p:attrName>
                                        </p:attrNameLst>
                                      </p:cBhvr>
                                      <p:to>
                                        <p:strVal val="visible"/>
                                      </p:to>
                                    </p:set>
                                    <p:animEffect transition="in" filter="wipe(down)">
                                      <p:cBhvr>
                                        <p:cTn id="13" dur="300"/>
                                        <p:tgtEl>
                                          <p:spTgt spid="62"/>
                                        </p:tgtEl>
                                      </p:cBhvr>
                                    </p:animEffect>
                                  </p:childTnLst>
                                </p:cTn>
                              </p:par>
                            </p:childTnLst>
                          </p:cTn>
                        </p:par>
                        <p:par>
                          <p:cTn id="14" fill="hold">
                            <p:stCondLst>
                              <p:cond delay="600"/>
                            </p:stCondLst>
                            <p:childTnLst>
                              <p:par>
                                <p:cTn id="15" presetID="53" presetClass="entr" presetSubtype="16"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p:cTn id="17" dur="300" fill="hold"/>
                                        <p:tgtEl>
                                          <p:spTgt spid="47"/>
                                        </p:tgtEl>
                                        <p:attrNameLst>
                                          <p:attrName>ppt_w</p:attrName>
                                        </p:attrNameLst>
                                      </p:cBhvr>
                                      <p:tavLst>
                                        <p:tav tm="0">
                                          <p:val>
                                            <p:fltVal val="0"/>
                                          </p:val>
                                        </p:tav>
                                        <p:tav tm="100000">
                                          <p:val>
                                            <p:strVal val="#ppt_w"/>
                                          </p:val>
                                        </p:tav>
                                      </p:tavLst>
                                    </p:anim>
                                    <p:anim calcmode="lin" valueType="num">
                                      <p:cBhvr>
                                        <p:cTn id="18" dur="300" fill="hold"/>
                                        <p:tgtEl>
                                          <p:spTgt spid="47"/>
                                        </p:tgtEl>
                                        <p:attrNameLst>
                                          <p:attrName>ppt_h</p:attrName>
                                        </p:attrNameLst>
                                      </p:cBhvr>
                                      <p:tavLst>
                                        <p:tav tm="0">
                                          <p:val>
                                            <p:fltVal val="0"/>
                                          </p:val>
                                        </p:tav>
                                        <p:tav tm="100000">
                                          <p:val>
                                            <p:strVal val="#ppt_h"/>
                                          </p:val>
                                        </p:tav>
                                      </p:tavLst>
                                    </p:anim>
                                    <p:animEffect transition="in" filter="fade">
                                      <p:cBhvr>
                                        <p:cTn id="19" dur="300"/>
                                        <p:tgtEl>
                                          <p:spTgt spid="47"/>
                                        </p:tgtEl>
                                      </p:cBhvr>
                                    </p:animEffect>
                                  </p:childTnLst>
                                </p:cTn>
                              </p:par>
                            </p:childTnLst>
                          </p:cTn>
                        </p:par>
                        <p:par>
                          <p:cTn id="20" fill="hold">
                            <p:stCondLst>
                              <p:cond delay="900"/>
                            </p:stCondLst>
                            <p:childTnLst>
                              <p:par>
                                <p:cTn id="21" presetID="53" presetClass="entr" presetSubtype="16" fill="hold" nodeType="afterEffect">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cBhvr>
                                        <p:cTn id="23" dur="300" fill="hold"/>
                                        <p:tgtEl>
                                          <p:spTgt spid="66"/>
                                        </p:tgtEl>
                                        <p:attrNameLst>
                                          <p:attrName>ppt_w</p:attrName>
                                        </p:attrNameLst>
                                      </p:cBhvr>
                                      <p:tavLst>
                                        <p:tav tm="0">
                                          <p:val>
                                            <p:fltVal val="0"/>
                                          </p:val>
                                        </p:tav>
                                        <p:tav tm="100000">
                                          <p:val>
                                            <p:strVal val="#ppt_w"/>
                                          </p:val>
                                        </p:tav>
                                      </p:tavLst>
                                    </p:anim>
                                    <p:anim calcmode="lin" valueType="num">
                                      <p:cBhvr>
                                        <p:cTn id="24" dur="300" fill="hold"/>
                                        <p:tgtEl>
                                          <p:spTgt spid="66"/>
                                        </p:tgtEl>
                                        <p:attrNameLst>
                                          <p:attrName>ppt_h</p:attrName>
                                        </p:attrNameLst>
                                      </p:cBhvr>
                                      <p:tavLst>
                                        <p:tav tm="0">
                                          <p:val>
                                            <p:fltVal val="0"/>
                                          </p:val>
                                        </p:tav>
                                        <p:tav tm="100000">
                                          <p:val>
                                            <p:strVal val="#ppt_h"/>
                                          </p:val>
                                        </p:tav>
                                      </p:tavLst>
                                    </p:anim>
                                    <p:animEffect transition="in" filter="fade">
                                      <p:cBhvr>
                                        <p:cTn id="25" dur="300"/>
                                        <p:tgtEl>
                                          <p:spTgt spid="66"/>
                                        </p:tgtEl>
                                      </p:cBhvr>
                                    </p:animEffect>
                                  </p:childTnLst>
                                </p:cTn>
                              </p:par>
                            </p:childTnLst>
                          </p:cTn>
                        </p:par>
                        <p:par>
                          <p:cTn id="26" fill="hold">
                            <p:stCondLst>
                              <p:cond delay="1200"/>
                            </p:stCondLst>
                            <p:childTnLst>
                              <p:par>
                                <p:cTn id="27" presetID="22" presetClass="entr" presetSubtype="4" fill="hold" nodeType="after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wipe(down)">
                                      <p:cBhvr>
                                        <p:cTn id="29" dur="300"/>
                                        <p:tgtEl>
                                          <p:spTgt spid="70"/>
                                        </p:tgtEl>
                                      </p:cBhvr>
                                    </p:animEffect>
                                  </p:childTnLst>
                                </p:cTn>
                              </p:par>
                            </p:childTnLst>
                          </p:cTn>
                        </p:par>
                        <p:par>
                          <p:cTn id="30" fill="hold">
                            <p:stCondLst>
                              <p:cond delay="1500"/>
                            </p:stCondLst>
                            <p:childTnLst>
                              <p:par>
                                <p:cTn id="31" presetID="53" presetClass="entr" presetSubtype="16" fill="hold" grpId="0" nodeType="afterEffect">
                                  <p:stCondLst>
                                    <p:cond delay="0"/>
                                  </p:stCondLst>
                                  <p:childTnLst>
                                    <p:set>
                                      <p:cBhvr>
                                        <p:cTn id="32" dur="1" fill="hold">
                                          <p:stCondLst>
                                            <p:cond delay="0"/>
                                          </p:stCondLst>
                                        </p:cTn>
                                        <p:tgtEl>
                                          <p:spTgt spid="52"/>
                                        </p:tgtEl>
                                        <p:attrNameLst>
                                          <p:attrName>style.visibility</p:attrName>
                                        </p:attrNameLst>
                                      </p:cBhvr>
                                      <p:to>
                                        <p:strVal val="visible"/>
                                      </p:to>
                                    </p:set>
                                    <p:anim calcmode="lin" valueType="num">
                                      <p:cBhvr>
                                        <p:cTn id="33" dur="300" fill="hold"/>
                                        <p:tgtEl>
                                          <p:spTgt spid="52"/>
                                        </p:tgtEl>
                                        <p:attrNameLst>
                                          <p:attrName>ppt_w</p:attrName>
                                        </p:attrNameLst>
                                      </p:cBhvr>
                                      <p:tavLst>
                                        <p:tav tm="0">
                                          <p:val>
                                            <p:fltVal val="0"/>
                                          </p:val>
                                        </p:tav>
                                        <p:tav tm="100000">
                                          <p:val>
                                            <p:strVal val="#ppt_w"/>
                                          </p:val>
                                        </p:tav>
                                      </p:tavLst>
                                    </p:anim>
                                    <p:anim calcmode="lin" valueType="num">
                                      <p:cBhvr>
                                        <p:cTn id="34" dur="300" fill="hold"/>
                                        <p:tgtEl>
                                          <p:spTgt spid="52"/>
                                        </p:tgtEl>
                                        <p:attrNameLst>
                                          <p:attrName>ppt_h</p:attrName>
                                        </p:attrNameLst>
                                      </p:cBhvr>
                                      <p:tavLst>
                                        <p:tav tm="0">
                                          <p:val>
                                            <p:fltVal val="0"/>
                                          </p:val>
                                        </p:tav>
                                        <p:tav tm="100000">
                                          <p:val>
                                            <p:strVal val="#ppt_h"/>
                                          </p:val>
                                        </p:tav>
                                      </p:tavLst>
                                    </p:anim>
                                    <p:animEffect transition="in" filter="fade">
                                      <p:cBhvr>
                                        <p:cTn id="35" dur="300"/>
                                        <p:tgtEl>
                                          <p:spTgt spid="52"/>
                                        </p:tgtEl>
                                      </p:cBhvr>
                                    </p:animEffect>
                                  </p:childTnLst>
                                </p:cTn>
                              </p:par>
                            </p:childTnLst>
                          </p:cTn>
                        </p:par>
                        <p:par>
                          <p:cTn id="36" fill="hold">
                            <p:stCondLst>
                              <p:cond delay="1800"/>
                            </p:stCondLst>
                            <p:childTnLst>
                              <p:par>
                                <p:cTn id="37" presetID="53" presetClass="entr" presetSubtype="16" fill="hold" nodeType="afterEffect">
                                  <p:stCondLst>
                                    <p:cond delay="0"/>
                                  </p:stCondLst>
                                  <p:childTnLst>
                                    <p:set>
                                      <p:cBhvr>
                                        <p:cTn id="38" dur="1" fill="hold">
                                          <p:stCondLst>
                                            <p:cond delay="0"/>
                                          </p:stCondLst>
                                        </p:cTn>
                                        <p:tgtEl>
                                          <p:spTgt spid="74"/>
                                        </p:tgtEl>
                                        <p:attrNameLst>
                                          <p:attrName>style.visibility</p:attrName>
                                        </p:attrNameLst>
                                      </p:cBhvr>
                                      <p:to>
                                        <p:strVal val="visible"/>
                                      </p:to>
                                    </p:set>
                                    <p:anim calcmode="lin" valueType="num">
                                      <p:cBhvr>
                                        <p:cTn id="39" dur="300" fill="hold"/>
                                        <p:tgtEl>
                                          <p:spTgt spid="74"/>
                                        </p:tgtEl>
                                        <p:attrNameLst>
                                          <p:attrName>ppt_w</p:attrName>
                                        </p:attrNameLst>
                                      </p:cBhvr>
                                      <p:tavLst>
                                        <p:tav tm="0">
                                          <p:val>
                                            <p:fltVal val="0"/>
                                          </p:val>
                                        </p:tav>
                                        <p:tav tm="100000">
                                          <p:val>
                                            <p:strVal val="#ppt_w"/>
                                          </p:val>
                                        </p:tav>
                                      </p:tavLst>
                                    </p:anim>
                                    <p:anim calcmode="lin" valueType="num">
                                      <p:cBhvr>
                                        <p:cTn id="40" dur="300" fill="hold"/>
                                        <p:tgtEl>
                                          <p:spTgt spid="74"/>
                                        </p:tgtEl>
                                        <p:attrNameLst>
                                          <p:attrName>ppt_h</p:attrName>
                                        </p:attrNameLst>
                                      </p:cBhvr>
                                      <p:tavLst>
                                        <p:tav tm="0">
                                          <p:val>
                                            <p:fltVal val="0"/>
                                          </p:val>
                                        </p:tav>
                                        <p:tav tm="100000">
                                          <p:val>
                                            <p:strVal val="#ppt_h"/>
                                          </p:val>
                                        </p:tav>
                                      </p:tavLst>
                                    </p:anim>
                                    <p:animEffect transition="in" filter="fade">
                                      <p:cBhvr>
                                        <p:cTn id="41" dur="300"/>
                                        <p:tgtEl>
                                          <p:spTgt spid="74"/>
                                        </p:tgtEl>
                                      </p:cBhvr>
                                    </p:animEffect>
                                  </p:childTnLst>
                                </p:cTn>
                              </p:par>
                            </p:childTnLst>
                          </p:cTn>
                        </p:par>
                        <p:par>
                          <p:cTn id="42" fill="hold">
                            <p:stCondLst>
                              <p:cond delay="2100"/>
                            </p:stCondLst>
                            <p:childTnLst>
                              <p:par>
                                <p:cTn id="43" presetID="22" presetClass="entr" presetSubtype="4" fill="hold" nodeType="afterEffect">
                                  <p:stCondLst>
                                    <p:cond delay="0"/>
                                  </p:stCondLst>
                                  <p:childTnLst>
                                    <p:set>
                                      <p:cBhvr>
                                        <p:cTn id="44" dur="1" fill="hold">
                                          <p:stCondLst>
                                            <p:cond delay="0"/>
                                          </p:stCondLst>
                                        </p:cTn>
                                        <p:tgtEl>
                                          <p:spTgt spid="78"/>
                                        </p:tgtEl>
                                        <p:attrNameLst>
                                          <p:attrName>style.visibility</p:attrName>
                                        </p:attrNameLst>
                                      </p:cBhvr>
                                      <p:to>
                                        <p:strVal val="visible"/>
                                      </p:to>
                                    </p:set>
                                    <p:animEffect transition="in" filter="wipe(down)">
                                      <p:cBhvr>
                                        <p:cTn id="45" dur="300"/>
                                        <p:tgtEl>
                                          <p:spTgt spid="78"/>
                                        </p:tgtEl>
                                      </p:cBhvr>
                                    </p:animEffect>
                                  </p:childTnLst>
                                </p:cTn>
                              </p:par>
                            </p:childTnLst>
                          </p:cTn>
                        </p:par>
                        <p:par>
                          <p:cTn id="46" fill="hold">
                            <p:stCondLst>
                              <p:cond delay="2400"/>
                            </p:stCondLst>
                            <p:childTnLst>
                              <p:par>
                                <p:cTn id="47" presetID="53" presetClass="entr" presetSubtype="16" fill="hold" grpId="0" nodeType="afterEffect">
                                  <p:stCondLst>
                                    <p:cond delay="0"/>
                                  </p:stCondLst>
                                  <p:childTnLst>
                                    <p:set>
                                      <p:cBhvr>
                                        <p:cTn id="48" dur="1" fill="hold">
                                          <p:stCondLst>
                                            <p:cond delay="0"/>
                                          </p:stCondLst>
                                        </p:cTn>
                                        <p:tgtEl>
                                          <p:spTgt spid="53"/>
                                        </p:tgtEl>
                                        <p:attrNameLst>
                                          <p:attrName>style.visibility</p:attrName>
                                        </p:attrNameLst>
                                      </p:cBhvr>
                                      <p:to>
                                        <p:strVal val="visible"/>
                                      </p:to>
                                    </p:set>
                                    <p:anim calcmode="lin" valueType="num">
                                      <p:cBhvr>
                                        <p:cTn id="49" dur="300" fill="hold"/>
                                        <p:tgtEl>
                                          <p:spTgt spid="53"/>
                                        </p:tgtEl>
                                        <p:attrNameLst>
                                          <p:attrName>ppt_w</p:attrName>
                                        </p:attrNameLst>
                                      </p:cBhvr>
                                      <p:tavLst>
                                        <p:tav tm="0">
                                          <p:val>
                                            <p:fltVal val="0"/>
                                          </p:val>
                                        </p:tav>
                                        <p:tav tm="100000">
                                          <p:val>
                                            <p:strVal val="#ppt_w"/>
                                          </p:val>
                                        </p:tav>
                                      </p:tavLst>
                                    </p:anim>
                                    <p:anim calcmode="lin" valueType="num">
                                      <p:cBhvr>
                                        <p:cTn id="50" dur="300" fill="hold"/>
                                        <p:tgtEl>
                                          <p:spTgt spid="53"/>
                                        </p:tgtEl>
                                        <p:attrNameLst>
                                          <p:attrName>ppt_h</p:attrName>
                                        </p:attrNameLst>
                                      </p:cBhvr>
                                      <p:tavLst>
                                        <p:tav tm="0">
                                          <p:val>
                                            <p:fltVal val="0"/>
                                          </p:val>
                                        </p:tav>
                                        <p:tav tm="100000">
                                          <p:val>
                                            <p:strVal val="#ppt_h"/>
                                          </p:val>
                                        </p:tav>
                                      </p:tavLst>
                                    </p:anim>
                                    <p:animEffect transition="in" filter="fade">
                                      <p:cBhvr>
                                        <p:cTn id="51" dur="300"/>
                                        <p:tgtEl>
                                          <p:spTgt spid="53"/>
                                        </p:tgtEl>
                                      </p:cBhvr>
                                    </p:animEffect>
                                  </p:childTnLst>
                                </p:cTn>
                              </p:par>
                            </p:childTnLst>
                          </p:cTn>
                        </p:par>
                        <p:par>
                          <p:cTn id="52" fill="hold">
                            <p:stCondLst>
                              <p:cond delay="2700"/>
                            </p:stCondLst>
                            <p:childTnLst>
                              <p:par>
                                <p:cTn id="53" presetID="53" presetClass="entr" presetSubtype="16" fill="hold" nodeType="afterEffect">
                                  <p:stCondLst>
                                    <p:cond delay="0"/>
                                  </p:stCondLst>
                                  <p:childTnLst>
                                    <p:set>
                                      <p:cBhvr>
                                        <p:cTn id="54" dur="1" fill="hold">
                                          <p:stCondLst>
                                            <p:cond delay="0"/>
                                          </p:stCondLst>
                                        </p:cTn>
                                        <p:tgtEl>
                                          <p:spTgt spid="82"/>
                                        </p:tgtEl>
                                        <p:attrNameLst>
                                          <p:attrName>style.visibility</p:attrName>
                                        </p:attrNameLst>
                                      </p:cBhvr>
                                      <p:to>
                                        <p:strVal val="visible"/>
                                      </p:to>
                                    </p:set>
                                    <p:anim calcmode="lin" valueType="num">
                                      <p:cBhvr>
                                        <p:cTn id="55" dur="300" fill="hold"/>
                                        <p:tgtEl>
                                          <p:spTgt spid="82"/>
                                        </p:tgtEl>
                                        <p:attrNameLst>
                                          <p:attrName>ppt_w</p:attrName>
                                        </p:attrNameLst>
                                      </p:cBhvr>
                                      <p:tavLst>
                                        <p:tav tm="0">
                                          <p:val>
                                            <p:fltVal val="0"/>
                                          </p:val>
                                        </p:tav>
                                        <p:tav tm="100000">
                                          <p:val>
                                            <p:strVal val="#ppt_w"/>
                                          </p:val>
                                        </p:tav>
                                      </p:tavLst>
                                    </p:anim>
                                    <p:anim calcmode="lin" valueType="num">
                                      <p:cBhvr>
                                        <p:cTn id="56" dur="300" fill="hold"/>
                                        <p:tgtEl>
                                          <p:spTgt spid="82"/>
                                        </p:tgtEl>
                                        <p:attrNameLst>
                                          <p:attrName>ppt_h</p:attrName>
                                        </p:attrNameLst>
                                      </p:cBhvr>
                                      <p:tavLst>
                                        <p:tav tm="0">
                                          <p:val>
                                            <p:fltVal val="0"/>
                                          </p:val>
                                        </p:tav>
                                        <p:tav tm="100000">
                                          <p:val>
                                            <p:strVal val="#ppt_h"/>
                                          </p:val>
                                        </p:tav>
                                      </p:tavLst>
                                    </p:anim>
                                    <p:animEffect transition="in" filter="fade">
                                      <p:cBhvr>
                                        <p:cTn id="57" dur="300"/>
                                        <p:tgtEl>
                                          <p:spTgt spid="82"/>
                                        </p:tgtEl>
                                      </p:cBhvr>
                                    </p:animEffect>
                                  </p:childTnLst>
                                </p:cTn>
                              </p:par>
                            </p:childTnLst>
                          </p:cTn>
                        </p:par>
                        <p:par>
                          <p:cTn id="58" fill="hold">
                            <p:stCondLst>
                              <p:cond delay="3000"/>
                            </p:stCondLst>
                            <p:childTnLst>
                              <p:par>
                                <p:cTn id="59" presetID="22" presetClass="entr" presetSubtype="4" fill="hold" nodeType="afterEffect">
                                  <p:stCondLst>
                                    <p:cond delay="0"/>
                                  </p:stCondLst>
                                  <p:childTnLst>
                                    <p:set>
                                      <p:cBhvr>
                                        <p:cTn id="60" dur="1" fill="hold">
                                          <p:stCondLst>
                                            <p:cond delay="0"/>
                                          </p:stCondLst>
                                        </p:cTn>
                                        <p:tgtEl>
                                          <p:spTgt spid="86"/>
                                        </p:tgtEl>
                                        <p:attrNameLst>
                                          <p:attrName>style.visibility</p:attrName>
                                        </p:attrNameLst>
                                      </p:cBhvr>
                                      <p:to>
                                        <p:strVal val="visible"/>
                                      </p:to>
                                    </p:set>
                                    <p:animEffect transition="in" filter="wipe(down)">
                                      <p:cBhvr>
                                        <p:cTn id="61" dur="300"/>
                                        <p:tgtEl>
                                          <p:spTgt spid="86"/>
                                        </p:tgtEl>
                                      </p:cBhvr>
                                    </p:animEffect>
                                  </p:childTnLst>
                                </p:cTn>
                              </p:par>
                            </p:childTnLst>
                          </p:cTn>
                        </p:par>
                        <p:par>
                          <p:cTn id="62" fill="hold">
                            <p:stCondLst>
                              <p:cond delay="3300"/>
                            </p:stCondLst>
                            <p:childTnLst>
                              <p:par>
                                <p:cTn id="63" presetID="53" presetClass="entr" presetSubtype="16" fill="hold" grpId="0" nodeType="afterEffect">
                                  <p:stCondLst>
                                    <p:cond delay="0"/>
                                  </p:stCondLst>
                                  <p:childTnLst>
                                    <p:set>
                                      <p:cBhvr>
                                        <p:cTn id="64" dur="1" fill="hold">
                                          <p:stCondLst>
                                            <p:cond delay="0"/>
                                          </p:stCondLst>
                                        </p:cTn>
                                        <p:tgtEl>
                                          <p:spTgt spid="54"/>
                                        </p:tgtEl>
                                        <p:attrNameLst>
                                          <p:attrName>style.visibility</p:attrName>
                                        </p:attrNameLst>
                                      </p:cBhvr>
                                      <p:to>
                                        <p:strVal val="visible"/>
                                      </p:to>
                                    </p:set>
                                    <p:anim calcmode="lin" valueType="num">
                                      <p:cBhvr>
                                        <p:cTn id="65" dur="300" fill="hold"/>
                                        <p:tgtEl>
                                          <p:spTgt spid="54"/>
                                        </p:tgtEl>
                                        <p:attrNameLst>
                                          <p:attrName>ppt_w</p:attrName>
                                        </p:attrNameLst>
                                      </p:cBhvr>
                                      <p:tavLst>
                                        <p:tav tm="0">
                                          <p:val>
                                            <p:fltVal val="0"/>
                                          </p:val>
                                        </p:tav>
                                        <p:tav tm="100000">
                                          <p:val>
                                            <p:strVal val="#ppt_w"/>
                                          </p:val>
                                        </p:tav>
                                      </p:tavLst>
                                    </p:anim>
                                    <p:anim calcmode="lin" valueType="num">
                                      <p:cBhvr>
                                        <p:cTn id="66" dur="300" fill="hold"/>
                                        <p:tgtEl>
                                          <p:spTgt spid="54"/>
                                        </p:tgtEl>
                                        <p:attrNameLst>
                                          <p:attrName>ppt_h</p:attrName>
                                        </p:attrNameLst>
                                      </p:cBhvr>
                                      <p:tavLst>
                                        <p:tav tm="0">
                                          <p:val>
                                            <p:fltVal val="0"/>
                                          </p:val>
                                        </p:tav>
                                        <p:tav tm="100000">
                                          <p:val>
                                            <p:strVal val="#ppt_h"/>
                                          </p:val>
                                        </p:tav>
                                      </p:tavLst>
                                    </p:anim>
                                    <p:animEffect transition="in" filter="fade">
                                      <p:cBhvr>
                                        <p:cTn id="67" dur="300"/>
                                        <p:tgtEl>
                                          <p:spTgt spid="54"/>
                                        </p:tgtEl>
                                      </p:cBhvr>
                                    </p:animEffect>
                                  </p:childTnLst>
                                </p:cTn>
                              </p:par>
                            </p:childTnLst>
                          </p:cTn>
                        </p:par>
                        <p:par>
                          <p:cTn id="68" fill="hold">
                            <p:stCondLst>
                              <p:cond delay="3600"/>
                            </p:stCondLst>
                            <p:childTnLst>
                              <p:par>
                                <p:cTn id="69" presetID="53" presetClass="entr" presetSubtype="16"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 calcmode="lin" valueType="num">
                                      <p:cBhvr>
                                        <p:cTn id="71" dur="300" fill="hold"/>
                                        <p:tgtEl>
                                          <p:spTgt spid="48"/>
                                        </p:tgtEl>
                                        <p:attrNameLst>
                                          <p:attrName>ppt_w</p:attrName>
                                        </p:attrNameLst>
                                      </p:cBhvr>
                                      <p:tavLst>
                                        <p:tav tm="0">
                                          <p:val>
                                            <p:fltVal val="0"/>
                                          </p:val>
                                        </p:tav>
                                        <p:tav tm="100000">
                                          <p:val>
                                            <p:strVal val="#ppt_w"/>
                                          </p:val>
                                        </p:tav>
                                      </p:tavLst>
                                    </p:anim>
                                    <p:anim calcmode="lin" valueType="num">
                                      <p:cBhvr>
                                        <p:cTn id="72" dur="300" fill="hold"/>
                                        <p:tgtEl>
                                          <p:spTgt spid="48"/>
                                        </p:tgtEl>
                                        <p:attrNameLst>
                                          <p:attrName>ppt_h</p:attrName>
                                        </p:attrNameLst>
                                      </p:cBhvr>
                                      <p:tavLst>
                                        <p:tav tm="0">
                                          <p:val>
                                            <p:fltVal val="0"/>
                                          </p:val>
                                        </p:tav>
                                        <p:tav tm="100000">
                                          <p:val>
                                            <p:strVal val="#ppt_h"/>
                                          </p:val>
                                        </p:tav>
                                      </p:tavLst>
                                    </p:anim>
                                    <p:animEffect transition="in" filter="fade">
                                      <p:cBhvr>
                                        <p:cTn id="73" dur="300"/>
                                        <p:tgtEl>
                                          <p:spTgt spid="48"/>
                                        </p:tgtEl>
                                      </p:cBhvr>
                                    </p:animEffect>
                                  </p:childTnLst>
                                </p:cTn>
                              </p:par>
                            </p:childTnLst>
                          </p:cTn>
                        </p:par>
                        <p:par>
                          <p:cTn id="74" fill="hold">
                            <p:stCondLst>
                              <p:cond delay="3900"/>
                            </p:stCondLst>
                            <p:childTnLst>
                              <p:par>
                                <p:cTn id="75" presetID="2" presetClass="entr" presetSubtype="2" fill="hold" grpId="0" nodeType="afterEffect">
                                  <p:stCondLst>
                                    <p:cond delay="0"/>
                                  </p:stCondLst>
                                  <p:childTnLst>
                                    <p:set>
                                      <p:cBhvr>
                                        <p:cTn id="76" dur="1" fill="hold">
                                          <p:stCondLst>
                                            <p:cond delay="0"/>
                                          </p:stCondLst>
                                        </p:cTn>
                                        <p:tgtEl>
                                          <p:spTgt spid="46"/>
                                        </p:tgtEl>
                                        <p:attrNameLst>
                                          <p:attrName>style.visibility</p:attrName>
                                        </p:attrNameLst>
                                      </p:cBhvr>
                                      <p:to>
                                        <p:strVal val="visible"/>
                                      </p:to>
                                    </p:set>
                                    <p:anim calcmode="lin" valueType="num">
                                      <p:cBhvr additive="base">
                                        <p:cTn id="77" dur="300" fill="hold"/>
                                        <p:tgtEl>
                                          <p:spTgt spid="46"/>
                                        </p:tgtEl>
                                        <p:attrNameLst>
                                          <p:attrName>ppt_x</p:attrName>
                                        </p:attrNameLst>
                                      </p:cBhvr>
                                      <p:tavLst>
                                        <p:tav tm="0">
                                          <p:val>
                                            <p:strVal val="1+#ppt_w/2"/>
                                          </p:val>
                                        </p:tav>
                                        <p:tav tm="100000">
                                          <p:val>
                                            <p:strVal val="#ppt_x"/>
                                          </p:val>
                                        </p:tav>
                                      </p:tavLst>
                                    </p:anim>
                                    <p:anim calcmode="lin" valueType="num">
                                      <p:cBhvr additive="base">
                                        <p:cTn id="78" dur="300" fill="hold"/>
                                        <p:tgtEl>
                                          <p:spTgt spid="46"/>
                                        </p:tgtEl>
                                        <p:attrNameLst>
                                          <p:attrName>ppt_y</p:attrName>
                                        </p:attrNameLst>
                                      </p:cBhvr>
                                      <p:tavLst>
                                        <p:tav tm="0">
                                          <p:val>
                                            <p:strVal val="#ppt_y"/>
                                          </p:val>
                                        </p:tav>
                                        <p:tav tm="100000">
                                          <p:val>
                                            <p:strVal val="#ppt_y"/>
                                          </p:val>
                                        </p:tav>
                                      </p:tavLst>
                                    </p:anim>
                                  </p:childTnLst>
                                </p:cTn>
                              </p:par>
                            </p:childTnLst>
                          </p:cTn>
                        </p:par>
                        <p:par>
                          <p:cTn id="79" fill="hold">
                            <p:stCondLst>
                              <p:cond delay="4200"/>
                            </p:stCondLst>
                            <p:childTnLst>
                              <p:par>
                                <p:cTn id="80" presetID="53" presetClass="entr" presetSubtype="16" fill="hold" grpId="0" nodeType="afterEffect">
                                  <p:stCondLst>
                                    <p:cond delay="0"/>
                                  </p:stCondLst>
                                  <p:childTnLst>
                                    <p:set>
                                      <p:cBhvr>
                                        <p:cTn id="81" dur="1" fill="hold">
                                          <p:stCondLst>
                                            <p:cond delay="0"/>
                                          </p:stCondLst>
                                        </p:cTn>
                                        <p:tgtEl>
                                          <p:spTgt spid="55"/>
                                        </p:tgtEl>
                                        <p:attrNameLst>
                                          <p:attrName>style.visibility</p:attrName>
                                        </p:attrNameLst>
                                      </p:cBhvr>
                                      <p:to>
                                        <p:strVal val="visible"/>
                                      </p:to>
                                    </p:set>
                                    <p:anim calcmode="lin" valueType="num">
                                      <p:cBhvr>
                                        <p:cTn id="82" dur="300" fill="hold"/>
                                        <p:tgtEl>
                                          <p:spTgt spid="55"/>
                                        </p:tgtEl>
                                        <p:attrNameLst>
                                          <p:attrName>ppt_w</p:attrName>
                                        </p:attrNameLst>
                                      </p:cBhvr>
                                      <p:tavLst>
                                        <p:tav tm="0">
                                          <p:val>
                                            <p:fltVal val="0"/>
                                          </p:val>
                                        </p:tav>
                                        <p:tav tm="100000">
                                          <p:val>
                                            <p:strVal val="#ppt_w"/>
                                          </p:val>
                                        </p:tav>
                                      </p:tavLst>
                                    </p:anim>
                                    <p:anim calcmode="lin" valueType="num">
                                      <p:cBhvr>
                                        <p:cTn id="83" dur="300" fill="hold"/>
                                        <p:tgtEl>
                                          <p:spTgt spid="55"/>
                                        </p:tgtEl>
                                        <p:attrNameLst>
                                          <p:attrName>ppt_h</p:attrName>
                                        </p:attrNameLst>
                                      </p:cBhvr>
                                      <p:tavLst>
                                        <p:tav tm="0">
                                          <p:val>
                                            <p:fltVal val="0"/>
                                          </p:val>
                                        </p:tav>
                                        <p:tav tm="100000">
                                          <p:val>
                                            <p:strVal val="#ppt_h"/>
                                          </p:val>
                                        </p:tav>
                                      </p:tavLst>
                                    </p:anim>
                                    <p:animEffect transition="in" filter="fade">
                                      <p:cBhvr>
                                        <p:cTn id="84" dur="300"/>
                                        <p:tgtEl>
                                          <p:spTgt spid="55"/>
                                        </p:tgtEl>
                                      </p:cBhvr>
                                    </p:animEffect>
                                  </p:childTnLst>
                                </p:cTn>
                              </p:par>
                            </p:childTnLst>
                          </p:cTn>
                        </p:par>
                        <p:par>
                          <p:cTn id="85" fill="hold">
                            <p:stCondLst>
                              <p:cond delay="4500"/>
                            </p:stCondLst>
                            <p:childTnLst>
                              <p:par>
                                <p:cTn id="86" presetID="2" presetClass="entr" presetSubtype="2" fill="hold" grpId="0" nodeType="afterEffect">
                                  <p:stCondLst>
                                    <p:cond delay="0"/>
                                  </p:stCondLst>
                                  <p:childTnLst>
                                    <p:set>
                                      <p:cBhvr>
                                        <p:cTn id="87" dur="1" fill="hold">
                                          <p:stCondLst>
                                            <p:cond delay="0"/>
                                          </p:stCondLst>
                                        </p:cTn>
                                        <p:tgtEl>
                                          <p:spTgt spid="49"/>
                                        </p:tgtEl>
                                        <p:attrNameLst>
                                          <p:attrName>style.visibility</p:attrName>
                                        </p:attrNameLst>
                                      </p:cBhvr>
                                      <p:to>
                                        <p:strVal val="visible"/>
                                      </p:to>
                                    </p:set>
                                    <p:anim calcmode="lin" valueType="num">
                                      <p:cBhvr additive="base">
                                        <p:cTn id="88" dur="300" fill="hold"/>
                                        <p:tgtEl>
                                          <p:spTgt spid="49"/>
                                        </p:tgtEl>
                                        <p:attrNameLst>
                                          <p:attrName>ppt_x</p:attrName>
                                        </p:attrNameLst>
                                      </p:cBhvr>
                                      <p:tavLst>
                                        <p:tav tm="0">
                                          <p:val>
                                            <p:strVal val="1+#ppt_w/2"/>
                                          </p:val>
                                        </p:tav>
                                        <p:tav tm="100000">
                                          <p:val>
                                            <p:strVal val="#ppt_x"/>
                                          </p:val>
                                        </p:tav>
                                      </p:tavLst>
                                    </p:anim>
                                    <p:anim calcmode="lin" valueType="num">
                                      <p:cBhvr additive="base">
                                        <p:cTn id="89" dur="300" fill="hold"/>
                                        <p:tgtEl>
                                          <p:spTgt spid="49"/>
                                        </p:tgtEl>
                                        <p:attrNameLst>
                                          <p:attrName>ppt_y</p:attrName>
                                        </p:attrNameLst>
                                      </p:cBhvr>
                                      <p:tavLst>
                                        <p:tav tm="0">
                                          <p:val>
                                            <p:strVal val="#ppt_y"/>
                                          </p:val>
                                        </p:tav>
                                        <p:tav tm="100000">
                                          <p:val>
                                            <p:strVal val="#ppt_y"/>
                                          </p:val>
                                        </p:tav>
                                      </p:tavLst>
                                    </p:anim>
                                  </p:childTnLst>
                                </p:cTn>
                              </p:par>
                            </p:childTnLst>
                          </p:cTn>
                        </p:par>
                        <p:par>
                          <p:cTn id="90" fill="hold">
                            <p:stCondLst>
                              <p:cond delay="4800"/>
                            </p:stCondLst>
                            <p:childTnLst>
                              <p:par>
                                <p:cTn id="91" presetID="53" presetClass="entr" presetSubtype="16" fill="hold" grpId="0" nodeType="afterEffect">
                                  <p:stCondLst>
                                    <p:cond delay="0"/>
                                  </p:stCondLst>
                                  <p:childTnLst>
                                    <p:set>
                                      <p:cBhvr>
                                        <p:cTn id="92" dur="1" fill="hold">
                                          <p:stCondLst>
                                            <p:cond delay="0"/>
                                          </p:stCondLst>
                                        </p:cTn>
                                        <p:tgtEl>
                                          <p:spTgt spid="56"/>
                                        </p:tgtEl>
                                        <p:attrNameLst>
                                          <p:attrName>style.visibility</p:attrName>
                                        </p:attrNameLst>
                                      </p:cBhvr>
                                      <p:to>
                                        <p:strVal val="visible"/>
                                      </p:to>
                                    </p:set>
                                    <p:anim calcmode="lin" valueType="num">
                                      <p:cBhvr>
                                        <p:cTn id="93" dur="300" fill="hold"/>
                                        <p:tgtEl>
                                          <p:spTgt spid="56"/>
                                        </p:tgtEl>
                                        <p:attrNameLst>
                                          <p:attrName>ppt_w</p:attrName>
                                        </p:attrNameLst>
                                      </p:cBhvr>
                                      <p:tavLst>
                                        <p:tav tm="0">
                                          <p:val>
                                            <p:fltVal val="0"/>
                                          </p:val>
                                        </p:tav>
                                        <p:tav tm="100000">
                                          <p:val>
                                            <p:strVal val="#ppt_w"/>
                                          </p:val>
                                        </p:tav>
                                      </p:tavLst>
                                    </p:anim>
                                    <p:anim calcmode="lin" valueType="num">
                                      <p:cBhvr>
                                        <p:cTn id="94" dur="300" fill="hold"/>
                                        <p:tgtEl>
                                          <p:spTgt spid="56"/>
                                        </p:tgtEl>
                                        <p:attrNameLst>
                                          <p:attrName>ppt_h</p:attrName>
                                        </p:attrNameLst>
                                      </p:cBhvr>
                                      <p:tavLst>
                                        <p:tav tm="0">
                                          <p:val>
                                            <p:fltVal val="0"/>
                                          </p:val>
                                        </p:tav>
                                        <p:tav tm="100000">
                                          <p:val>
                                            <p:strVal val="#ppt_h"/>
                                          </p:val>
                                        </p:tav>
                                      </p:tavLst>
                                    </p:anim>
                                    <p:animEffect transition="in" filter="fade">
                                      <p:cBhvr>
                                        <p:cTn id="95" dur="300"/>
                                        <p:tgtEl>
                                          <p:spTgt spid="56"/>
                                        </p:tgtEl>
                                      </p:cBhvr>
                                    </p:animEffect>
                                  </p:childTnLst>
                                </p:cTn>
                              </p:par>
                            </p:childTnLst>
                          </p:cTn>
                        </p:par>
                        <p:par>
                          <p:cTn id="96" fill="hold">
                            <p:stCondLst>
                              <p:cond delay="5100"/>
                            </p:stCondLst>
                            <p:childTnLst>
                              <p:par>
                                <p:cTn id="97" presetID="2" presetClass="entr" presetSubtype="2" fill="hold" grpId="0" nodeType="afterEffect">
                                  <p:stCondLst>
                                    <p:cond delay="0"/>
                                  </p:stCondLst>
                                  <p:childTnLst>
                                    <p:set>
                                      <p:cBhvr>
                                        <p:cTn id="98" dur="1" fill="hold">
                                          <p:stCondLst>
                                            <p:cond delay="0"/>
                                          </p:stCondLst>
                                        </p:cTn>
                                        <p:tgtEl>
                                          <p:spTgt spid="50"/>
                                        </p:tgtEl>
                                        <p:attrNameLst>
                                          <p:attrName>style.visibility</p:attrName>
                                        </p:attrNameLst>
                                      </p:cBhvr>
                                      <p:to>
                                        <p:strVal val="visible"/>
                                      </p:to>
                                    </p:set>
                                    <p:anim calcmode="lin" valueType="num">
                                      <p:cBhvr additive="base">
                                        <p:cTn id="99" dur="300" fill="hold"/>
                                        <p:tgtEl>
                                          <p:spTgt spid="50"/>
                                        </p:tgtEl>
                                        <p:attrNameLst>
                                          <p:attrName>ppt_x</p:attrName>
                                        </p:attrNameLst>
                                      </p:cBhvr>
                                      <p:tavLst>
                                        <p:tav tm="0">
                                          <p:val>
                                            <p:strVal val="1+#ppt_w/2"/>
                                          </p:val>
                                        </p:tav>
                                        <p:tav tm="100000">
                                          <p:val>
                                            <p:strVal val="#ppt_x"/>
                                          </p:val>
                                        </p:tav>
                                      </p:tavLst>
                                    </p:anim>
                                    <p:anim calcmode="lin" valueType="num">
                                      <p:cBhvr additive="base">
                                        <p:cTn id="100" dur="300" fill="hold"/>
                                        <p:tgtEl>
                                          <p:spTgt spid="50"/>
                                        </p:tgtEl>
                                        <p:attrNameLst>
                                          <p:attrName>ppt_y</p:attrName>
                                        </p:attrNameLst>
                                      </p:cBhvr>
                                      <p:tavLst>
                                        <p:tav tm="0">
                                          <p:val>
                                            <p:strVal val="#ppt_y"/>
                                          </p:val>
                                        </p:tav>
                                        <p:tav tm="100000">
                                          <p:val>
                                            <p:strVal val="#ppt_y"/>
                                          </p:val>
                                        </p:tav>
                                      </p:tavLst>
                                    </p:anim>
                                  </p:childTnLst>
                                </p:cTn>
                              </p:par>
                            </p:childTnLst>
                          </p:cTn>
                        </p:par>
                        <p:par>
                          <p:cTn id="101" fill="hold">
                            <p:stCondLst>
                              <p:cond delay="5400"/>
                            </p:stCondLst>
                            <p:childTnLst>
                              <p:par>
                                <p:cTn id="102" presetID="53" presetClass="entr" presetSubtype="16" fill="hold" grpId="0" nodeType="afterEffect">
                                  <p:stCondLst>
                                    <p:cond delay="0"/>
                                  </p:stCondLst>
                                  <p:childTnLst>
                                    <p:set>
                                      <p:cBhvr>
                                        <p:cTn id="103" dur="1" fill="hold">
                                          <p:stCondLst>
                                            <p:cond delay="0"/>
                                          </p:stCondLst>
                                        </p:cTn>
                                        <p:tgtEl>
                                          <p:spTgt spid="57"/>
                                        </p:tgtEl>
                                        <p:attrNameLst>
                                          <p:attrName>style.visibility</p:attrName>
                                        </p:attrNameLst>
                                      </p:cBhvr>
                                      <p:to>
                                        <p:strVal val="visible"/>
                                      </p:to>
                                    </p:set>
                                    <p:anim calcmode="lin" valueType="num">
                                      <p:cBhvr>
                                        <p:cTn id="104" dur="300" fill="hold"/>
                                        <p:tgtEl>
                                          <p:spTgt spid="57"/>
                                        </p:tgtEl>
                                        <p:attrNameLst>
                                          <p:attrName>ppt_w</p:attrName>
                                        </p:attrNameLst>
                                      </p:cBhvr>
                                      <p:tavLst>
                                        <p:tav tm="0">
                                          <p:val>
                                            <p:fltVal val="0"/>
                                          </p:val>
                                        </p:tav>
                                        <p:tav tm="100000">
                                          <p:val>
                                            <p:strVal val="#ppt_w"/>
                                          </p:val>
                                        </p:tav>
                                      </p:tavLst>
                                    </p:anim>
                                    <p:anim calcmode="lin" valueType="num">
                                      <p:cBhvr>
                                        <p:cTn id="105" dur="300" fill="hold"/>
                                        <p:tgtEl>
                                          <p:spTgt spid="57"/>
                                        </p:tgtEl>
                                        <p:attrNameLst>
                                          <p:attrName>ppt_h</p:attrName>
                                        </p:attrNameLst>
                                      </p:cBhvr>
                                      <p:tavLst>
                                        <p:tav tm="0">
                                          <p:val>
                                            <p:fltVal val="0"/>
                                          </p:val>
                                        </p:tav>
                                        <p:tav tm="100000">
                                          <p:val>
                                            <p:strVal val="#ppt_h"/>
                                          </p:val>
                                        </p:tav>
                                      </p:tavLst>
                                    </p:anim>
                                    <p:animEffect transition="in" filter="fade">
                                      <p:cBhvr>
                                        <p:cTn id="106" dur="300"/>
                                        <p:tgtEl>
                                          <p:spTgt spid="57"/>
                                        </p:tgtEl>
                                      </p:cBhvr>
                                    </p:animEffect>
                                  </p:childTnLst>
                                </p:cTn>
                              </p:par>
                            </p:childTnLst>
                          </p:cTn>
                        </p:par>
                        <p:par>
                          <p:cTn id="107" fill="hold">
                            <p:stCondLst>
                              <p:cond delay="5700"/>
                            </p:stCondLst>
                            <p:childTnLst>
                              <p:par>
                                <p:cTn id="108" presetID="2" presetClass="entr" presetSubtype="2" fill="hold" grpId="0" nodeType="afterEffect">
                                  <p:stCondLst>
                                    <p:cond delay="0"/>
                                  </p:stCondLst>
                                  <p:childTnLst>
                                    <p:set>
                                      <p:cBhvr>
                                        <p:cTn id="109" dur="1" fill="hold">
                                          <p:stCondLst>
                                            <p:cond delay="0"/>
                                          </p:stCondLst>
                                        </p:cTn>
                                        <p:tgtEl>
                                          <p:spTgt spid="51"/>
                                        </p:tgtEl>
                                        <p:attrNameLst>
                                          <p:attrName>style.visibility</p:attrName>
                                        </p:attrNameLst>
                                      </p:cBhvr>
                                      <p:to>
                                        <p:strVal val="visible"/>
                                      </p:to>
                                    </p:set>
                                    <p:anim calcmode="lin" valueType="num">
                                      <p:cBhvr additive="base">
                                        <p:cTn id="110" dur="300" fill="hold"/>
                                        <p:tgtEl>
                                          <p:spTgt spid="51"/>
                                        </p:tgtEl>
                                        <p:attrNameLst>
                                          <p:attrName>ppt_x</p:attrName>
                                        </p:attrNameLst>
                                      </p:cBhvr>
                                      <p:tavLst>
                                        <p:tav tm="0">
                                          <p:val>
                                            <p:strVal val="1+#ppt_w/2"/>
                                          </p:val>
                                        </p:tav>
                                        <p:tav tm="100000">
                                          <p:val>
                                            <p:strVal val="#ppt_x"/>
                                          </p:val>
                                        </p:tav>
                                      </p:tavLst>
                                    </p:anim>
                                    <p:anim calcmode="lin" valueType="num">
                                      <p:cBhvr additive="base">
                                        <p:cTn id="111" dur="3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48" grpId="0"/>
      <p:bldP spid="49" grpId="0"/>
      <p:bldP spid="50" grpId="0"/>
      <p:bldP spid="51" grpId="0"/>
      <p:bldP spid="52" grpId="0"/>
      <p:bldP spid="53" grpId="0"/>
      <p:bldP spid="54" grpId="0"/>
      <p:bldP spid="55" grpId="0"/>
      <p:bldP spid="56" grpId="0"/>
      <p:bldP spid="5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矩形 75"/>
          <p:cNvSpPr/>
          <p:nvPr/>
        </p:nvSpPr>
        <p:spPr>
          <a:xfrm>
            <a:off x="6790475" y="2111661"/>
            <a:ext cx="4183280" cy="816633"/>
          </a:xfrm>
          <a:prstGeom prst="rect">
            <a:avLst/>
          </a:prstGeom>
        </p:spPr>
        <p:txBody>
          <a:bodyPr wrap="square" lIns="121908" tIns="60954" rIns="121908" bIns="60954">
            <a:spAutoFit/>
          </a:bodyPr>
          <a:lstStyle/>
          <a:p>
            <a:pPr>
              <a:lnSpc>
                <a:spcPct val="130000"/>
              </a:lnSpc>
            </a:pPr>
            <a:r>
              <a:rPr lang="zh-CN" altLang="en-US" sz="1300" dirty="0">
                <a:solidFill>
                  <a:srgbClr val="79B0BD"/>
                </a:solidFill>
                <a:latin typeface="微软雅黑"/>
                <a:ea typeface="微软雅黑"/>
                <a:cs typeface="+mn-ea"/>
              </a:rPr>
              <a:t>在此输入您的标题</a:t>
            </a:r>
            <a:endParaRPr lang="en-US" altLang="zh-CN" sz="1300" dirty="0">
              <a:solidFill>
                <a:srgbClr val="79B0BD"/>
              </a:solidFill>
              <a:latin typeface="微软雅黑"/>
              <a:ea typeface="微软雅黑"/>
              <a:cs typeface="+mn-ea"/>
            </a:endParaRPr>
          </a:p>
          <a:p>
            <a:pPr>
              <a:lnSpc>
                <a:spcPct val="130000"/>
              </a:lnSpc>
            </a:pPr>
            <a:r>
              <a:rPr lang="zh-CN" altLang="en-US" sz="1100" dirty="0">
                <a:solidFill>
                  <a:prstClr val="white">
                    <a:lumMod val="65000"/>
                  </a:prstClr>
                </a:solidFill>
                <a:latin typeface="微软雅黑"/>
                <a:ea typeface="微软雅黑"/>
                <a:cs typeface="+mn-ea"/>
              </a:rPr>
              <a:t>在此输入您的文字，在此输入您的文字，在此输入您的文字，在此输入您的文字在此输入您的文字，在此输入您的文字</a:t>
            </a:r>
          </a:p>
        </p:txBody>
      </p:sp>
      <p:sp>
        <p:nvSpPr>
          <p:cNvPr id="77" name="矩形 76"/>
          <p:cNvSpPr/>
          <p:nvPr/>
        </p:nvSpPr>
        <p:spPr>
          <a:xfrm>
            <a:off x="6790475" y="3148203"/>
            <a:ext cx="4183280" cy="816633"/>
          </a:xfrm>
          <a:prstGeom prst="rect">
            <a:avLst/>
          </a:prstGeom>
        </p:spPr>
        <p:txBody>
          <a:bodyPr wrap="square" lIns="121908" tIns="60954" rIns="121908" bIns="60954">
            <a:spAutoFit/>
          </a:bodyPr>
          <a:lstStyle/>
          <a:p>
            <a:pPr>
              <a:lnSpc>
                <a:spcPct val="130000"/>
              </a:lnSpc>
            </a:pPr>
            <a:r>
              <a:rPr lang="zh-CN" altLang="en-US" sz="1300" dirty="0">
                <a:solidFill>
                  <a:srgbClr val="4F91A0"/>
                </a:solidFill>
                <a:latin typeface="微软雅黑"/>
                <a:ea typeface="微软雅黑"/>
                <a:cs typeface="+mn-ea"/>
              </a:rPr>
              <a:t>在此输入您的标题</a:t>
            </a:r>
            <a:endParaRPr lang="en-US" altLang="zh-CN" sz="1300" dirty="0">
              <a:solidFill>
                <a:srgbClr val="4F91A0"/>
              </a:solidFill>
              <a:latin typeface="微软雅黑"/>
              <a:ea typeface="微软雅黑"/>
              <a:cs typeface="+mn-ea"/>
            </a:endParaRPr>
          </a:p>
          <a:p>
            <a:pPr>
              <a:lnSpc>
                <a:spcPct val="130000"/>
              </a:lnSpc>
            </a:pPr>
            <a:r>
              <a:rPr lang="zh-CN" altLang="en-US" sz="1100" dirty="0">
                <a:solidFill>
                  <a:prstClr val="white">
                    <a:lumMod val="65000"/>
                  </a:prstClr>
                </a:solidFill>
                <a:latin typeface="微软雅黑"/>
                <a:ea typeface="微软雅黑"/>
                <a:cs typeface="+mn-ea"/>
              </a:rPr>
              <a:t>在此输入您的文字，在此输入您的文字，在此输入您的文字，在此输入您的文字在此输入您的文字，在此输入您的文字</a:t>
            </a:r>
          </a:p>
        </p:txBody>
      </p:sp>
      <p:sp>
        <p:nvSpPr>
          <p:cNvPr id="78" name="矩形 77"/>
          <p:cNvSpPr/>
          <p:nvPr/>
        </p:nvSpPr>
        <p:spPr>
          <a:xfrm>
            <a:off x="6790475" y="4184744"/>
            <a:ext cx="4183280" cy="816633"/>
          </a:xfrm>
          <a:prstGeom prst="rect">
            <a:avLst/>
          </a:prstGeom>
        </p:spPr>
        <p:txBody>
          <a:bodyPr wrap="square" lIns="121908" tIns="60954" rIns="121908" bIns="60954">
            <a:spAutoFit/>
          </a:bodyPr>
          <a:lstStyle/>
          <a:p>
            <a:pPr>
              <a:lnSpc>
                <a:spcPct val="130000"/>
              </a:lnSpc>
            </a:pPr>
            <a:r>
              <a:rPr lang="zh-CN" altLang="en-US" sz="1300" dirty="0">
                <a:solidFill>
                  <a:srgbClr val="79B0BD"/>
                </a:solidFill>
                <a:latin typeface="微软雅黑"/>
                <a:ea typeface="微软雅黑"/>
                <a:cs typeface="+mn-ea"/>
              </a:rPr>
              <a:t>在此输入您的标题</a:t>
            </a:r>
            <a:endParaRPr lang="en-US" altLang="zh-CN" sz="1300" dirty="0">
              <a:solidFill>
                <a:srgbClr val="79B0BD"/>
              </a:solidFill>
              <a:latin typeface="微软雅黑"/>
              <a:ea typeface="微软雅黑"/>
              <a:cs typeface="+mn-ea"/>
            </a:endParaRPr>
          </a:p>
          <a:p>
            <a:pPr>
              <a:lnSpc>
                <a:spcPct val="130000"/>
              </a:lnSpc>
            </a:pPr>
            <a:r>
              <a:rPr lang="zh-CN" altLang="en-US" sz="1100" dirty="0">
                <a:solidFill>
                  <a:prstClr val="white">
                    <a:lumMod val="65000"/>
                  </a:prstClr>
                </a:solidFill>
                <a:latin typeface="微软雅黑"/>
                <a:ea typeface="微软雅黑"/>
                <a:cs typeface="+mn-ea"/>
              </a:rPr>
              <a:t>在此输入您的文字，在此输入您的文字，在此输入您的文字，在此输入您的文字在此输入您的文字，在此输入您的文字</a:t>
            </a:r>
          </a:p>
        </p:txBody>
      </p:sp>
      <p:sp>
        <p:nvSpPr>
          <p:cNvPr id="79" name="矩形 78"/>
          <p:cNvSpPr/>
          <p:nvPr/>
        </p:nvSpPr>
        <p:spPr>
          <a:xfrm>
            <a:off x="6790475" y="5221284"/>
            <a:ext cx="4183280" cy="816633"/>
          </a:xfrm>
          <a:prstGeom prst="rect">
            <a:avLst/>
          </a:prstGeom>
        </p:spPr>
        <p:txBody>
          <a:bodyPr wrap="square" lIns="121908" tIns="60954" rIns="121908" bIns="60954">
            <a:spAutoFit/>
          </a:bodyPr>
          <a:lstStyle/>
          <a:p>
            <a:pPr>
              <a:lnSpc>
                <a:spcPct val="130000"/>
              </a:lnSpc>
            </a:pPr>
            <a:r>
              <a:rPr lang="zh-CN" altLang="en-US" sz="1300" dirty="0">
                <a:solidFill>
                  <a:srgbClr val="4F91A0"/>
                </a:solidFill>
                <a:latin typeface="微软雅黑"/>
                <a:ea typeface="微软雅黑"/>
                <a:cs typeface="+mn-ea"/>
              </a:rPr>
              <a:t>在此输入您的标题</a:t>
            </a:r>
            <a:endParaRPr lang="en-US" altLang="zh-CN" sz="1300" dirty="0">
              <a:solidFill>
                <a:srgbClr val="4F91A0"/>
              </a:solidFill>
              <a:latin typeface="微软雅黑"/>
              <a:ea typeface="微软雅黑"/>
              <a:cs typeface="+mn-ea"/>
            </a:endParaRPr>
          </a:p>
          <a:p>
            <a:pPr>
              <a:lnSpc>
                <a:spcPct val="130000"/>
              </a:lnSpc>
            </a:pPr>
            <a:r>
              <a:rPr lang="zh-CN" altLang="en-US" sz="1100" dirty="0">
                <a:solidFill>
                  <a:prstClr val="white">
                    <a:lumMod val="65000"/>
                  </a:prstClr>
                </a:solidFill>
                <a:latin typeface="微软雅黑"/>
                <a:ea typeface="微软雅黑"/>
                <a:cs typeface="+mn-ea"/>
              </a:rPr>
              <a:t>在此输入您的文字，在此输入您的文字，在此输入您的文字，在此输入您的文字在此输入您的文字，在此输入您的文字</a:t>
            </a:r>
          </a:p>
        </p:txBody>
      </p:sp>
      <p:grpSp>
        <p:nvGrpSpPr>
          <p:cNvPr id="80" name="组合 79"/>
          <p:cNvGrpSpPr/>
          <p:nvPr/>
        </p:nvGrpSpPr>
        <p:grpSpPr>
          <a:xfrm>
            <a:off x="720477" y="1709044"/>
            <a:ext cx="3052634" cy="4010767"/>
            <a:chOff x="4806842" y="1052783"/>
            <a:chExt cx="2289476" cy="3008075"/>
          </a:xfrm>
        </p:grpSpPr>
        <p:grpSp>
          <p:nvGrpSpPr>
            <p:cNvPr id="81" name="组合 80"/>
            <p:cNvGrpSpPr/>
            <p:nvPr/>
          </p:nvGrpSpPr>
          <p:grpSpPr>
            <a:xfrm>
              <a:off x="4806842" y="1052783"/>
              <a:ext cx="2289476" cy="3008075"/>
              <a:chOff x="3035300" y="442438"/>
              <a:chExt cx="3314624" cy="4354987"/>
            </a:xfrm>
          </p:grpSpPr>
          <p:sp>
            <p:nvSpPr>
              <p:cNvPr id="86" name="Freeform 5"/>
              <p:cNvSpPr>
                <a:spLocks/>
              </p:cNvSpPr>
              <p:nvPr/>
            </p:nvSpPr>
            <p:spPr bwMode="auto">
              <a:xfrm>
                <a:off x="3035300" y="442438"/>
                <a:ext cx="2749477" cy="3869212"/>
              </a:xfrm>
              <a:custGeom>
                <a:avLst/>
                <a:gdLst>
                  <a:gd name="T0" fmla="*/ 1542 w 1542"/>
                  <a:gd name="T1" fmla="*/ 2082 h 2498"/>
                  <a:gd name="T2" fmla="*/ 0 w 1542"/>
                  <a:gd name="T3" fmla="*/ 2498 h 2498"/>
                  <a:gd name="T4" fmla="*/ 0 w 1542"/>
                  <a:gd name="T5" fmla="*/ 266 h 2498"/>
                  <a:gd name="T6" fmla="*/ 0 w 1542"/>
                  <a:gd name="T7" fmla="*/ 266 h 2498"/>
                  <a:gd name="T8" fmla="*/ 0 w 1542"/>
                  <a:gd name="T9" fmla="*/ 264 h 2498"/>
                  <a:gd name="T10" fmla="*/ 4 w 1542"/>
                  <a:gd name="T11" fmla="*/ 256 h 2498"/>
                  <a:gd name="T12" fmla="*/ 8 w 1542"/>
                  <a:gd name="T13" fmla="*/ 250 h 2498"/>
                  <a:gd name="T14" fmla="*/ 14 w 1542"/>
                  <a:gd name="T15" fmla="*/ 246 h 2498"/>
                  <a:gd name="T16" fmla="*/ 24 w 1542"/>
                  <a:gd name="T17" fmla="*/ 242 h 2498"/>
                  <a:gd name="T18" fmla="*/ 38 w 1542"/>
                  <a:gd name="T19" fmla="*/ 240 h 2498"/>
                  <a:gd name="T20" fmla="*/ 38 w 1542"/>
                  <a:gd name="T21" fmla="*/ 240 h 2498"/>
                  <a:gd name="T22" fmla="*/ 1542 w 1542"/>
                  <a:gd name="T23" fmla="*/ 0 h 2498"/>
                  <a:gd name="T24" fmla="*/ 1542 w 1542"/>
                  <a:gd name="T25" fmla="*/ 2082 h 2498"/>
                  <a:gd name="connsiteX0" fmla="*/ 10000 w 10013"/>
                  <a:gd name="connsiteY0" fmla="*/ 8092 h 9757"/>
                  <a:gd name="connsiteX1" fmla="*/ 0 w 10013"/>
                  <a:gd name="connsiteY1" fmla="*/ 9757 h 9757"/>
                  <a:gd name="connsiteX2" fmla="*/ 0 w 10013"/>
                  <a:gd name="connsiteY2" fmla="*/ 822 h 9757"/>
                  <a:gd name="connsiteX3" fmla="*/ 0 w 10013"/>
                  <a:gd name="connsiteY3" fmla="*/ 822 h 9757"/>
                  <a:gd name="connsiteX4" fmla="*/ 0 w 10013"/>
                  <a:gd name="connsiteY4" fmla="*/ 814 h 9757"/>
                  <a:gd name="connsiteX5" fmla="*/ 26 w 10013"/>
                  <a:gd name="connsiteY5" fmla="*/ 782 h 9757"/>
                  <a:gd name="connsiteX6" fmla="*/ 52 w 10013"/>
                  <a:gd name="connsiteY6" fmla="*/ 758 h 9757"/>
                  <a:gd name="connsiteX7" fmla="*/ 91 w 10013"/>
                  <a:gd name="connsiteY7" fmla="*/ 742 h 9757"/>
                  <a:gd name="connsiteX8" fmla="*/ 156 w 10013"/>
                  <a:gd name="connsiteY8" fmla="*/ 726 h 9757"/>
                  <a:gd name="connsiteX9" fmla="*/ 246 w 10013"/>
                  <a:gd name="connsiteY9" fmla="*/ 718 h 9757"/>
                  <a:gd name="connsiteX10" fmla="*/ 246 w 10013"/>
                  <a:gd name="connsiteY10" fmla="*/ 718 h 9757"/>
                  <a:gd name="connsiteX11" fmla="*/ 10013 w 10013"/>
                  <a:gd name="connsiteY11" fmla="*/ 0 h 9757"/>
                  <a:gd name="connsiteX12" fmla="*/ 10000 w 10013"/>
                  <a:gd name="connsiteY12" fmla="*/ 8092 h 9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13" h="9757">
                    <a:moveTo>
                      <a:pt x="10000" y="8092"/>
                    </a:moveTo>
                    <a:lnTo>
                      <a:pt x="0" y="9757"/>
                    </a:lnTo>
                    <a:lnTo>
                      <a:pt x="0" y="822"/>
                    </a:lnTo>
                    <a:lnTo>
                      <a:pt x="0" y="822"/>
                    </a:lnTo>
                    <a:lnTo>
                      <a:pt x="0" y="814"/>
                    </a:lnTo>
                    <a:lnTo>
                      <a:pt x="26" y="782"/>
                    </a:lnTo>
                    <a:cubicBezTo>
                      <a:pt x="35" y="774"/>
                      <a:pt x="43" y="766"/>
                      <a:pt x="52" y="758"/>
                    </a:cubicBezTo>
                    <a:cubicBezTo>
                      <a:pt x="65" y="753"/>
                      <a:pt x="78" y="747"/>
                      <a:pt x="91" y="742"/>
                    </a:cubicBezTo>
                    <a:cubicBezTo>
                      <a:pt x="113" y="737"/>
                      <a:pt x="134" y="731"/>
                      <a:pt x="156" y="726"/>
                    </a:cubicBezTo>
                    <a:cubicBezTo>
                      <a:pt x="186" y="723"/>
                      <a:pt x="216" y="721"/>
                      <a:pt x="246" y="718"/>
                    </a:cubicBezTo>
                    <a:lnTo>
                      <a:pt x="246" y="718"/>
                    </a:lnTo>
                    <a:lnTo>
                      <a:pt x="10013" y="0"/>
                    </a:lnTo>
                    <a:cubicBezTo>
                      <a:pt x="10009" y="2697"/>
                      <a:pt x="10004" y="5395"/>
                      <a:pt x="10000" y="8092"/>
                    </a:cubicBezTo>
                    <a:close/>
                  </a:path>
                </a:pathLst>
              </a:custGeom>
              <a:solidFill>
                <a:srgbClr val="4F91A0">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87" name="Freeform 6"/>
              <p:cNvSpPr>
                <a:spLocks/>
              </p:cNvSpPr>
              <p:nvPr/>
            </p:nvSpPr>
            <p:spPr bwMode="auto">
              <a:xfrm>
                <a:off x="3086102" y="477001"/>
                <a:ext cx="3232081" cy="596149"/>
              </a:xfrm>
              <a:custGeom>
                <a:avLst/>
                <a:gdLst>
                  <a:gd name="T0" fmla="*/ 0 w 1860"/>
                  <a:gd name="T1" fmla="*/ 232 h 422"/>
                  <a:gd name="T2" fmla="*/ 1510 w 1860"/>
                  <a:gd name="T3" fmla="*/ 0 h 422"/>
                  <a:gd name="T4" fmla="*/ 1860 w 1860"/>
                  <a:gd name="T5" fmla="*/ 124 h 422"/>
                  <a:gd name="T6" fmla="*/ 402 w 1860"/>
                  <a:gd name="T7" fmla="*/ 400 h 422"/>
                  <a:gd name="T8" fmla="*/ 186 w 1860"/>
                  <a:gd name="T9" fmla="*/ 422 h 422"/>
                  <a:gd name="T10" fmla="*/ 0 w 1860"/>
                  <a:gd name="T11" fmla="*/ 276 h 422"/>
                  <a:gd name="T12" fmla="*/ 0 w 1860"/>
                  <a:gd name="T13" fmla="*/ 232 h 422"/>
                  <a:gd name="connsiteX0" fmla="*/ 0 w 10000"/>
                  <a:gd name="connsiteY0" fmla="*/ 5747 h 10249"/>
                  <a:gd name="connsiteX1" fmla="*/ 8118 w 10000"/>
                  <a:gd name="connsiteY1" fmla="*/ 0 h 10249"/>
                  <a:gd name="connsiteX2" fmla="*/ 10000 w 10000"/>
                  <a:gd name="connsiteY2" fmla="*/ 3187 h 10249"/>
                  <a:gd name="connsiteX3" fmla="*/ 2161 w 10000"/>
                  <a:gd name="connsiteY3" fmla="*/ 9728 h 10249"/>
                  <a:gd name="connsiteX4" fmla="*/ 1000 w 10000"/>
                  <a:gd name="connsiteY4" fmla="*/ 10249 h 10249"/>
                  <a:gd name="connsiteX5" fmla="*/ 0 w 10000"/>
                  <a:gd name="connsiteY5" fmla="*/ 6789 h 10249"/>
                  <a:gd name="connsiteX6" fmla="*/ 0 w 10000"/>
                  <a:gd name="connsiteY6" fmla="*/ 5747 h 10249"/>
                  <a:gd name="connsiteX0" fmla="*/ 0 w 10946"/>
                  <a:gd name="connsiteY0" fmla="*/ 5747 h 10249"/>
                  <a:gd name="connsiteX1" fmla="*/ 8118 w 10946"/>
                  <a:gd name="connsiteY1" fmla="*/ 0 h 10249"/>
                  <a:gd name="connsiteX2" fmla="*/ 10946 w 10946"/>
                  <a:gd name="connsiteY2" fmla="*/ 4557 h 10249"/>
                  <a:gd name="connsiteX3" fmla="*/ 2161 w 10946"/>
                  <a:gd name="connsiteY3" fmla="*/ 9728 h 10249"/>
                  <a:gd name="connsiteX4" fmla="*/ 1000 w 10946"/>
                  <a:gd name="connsiteY4" fmla="*/ 10249 h 10249"/>
                  <a:gd name="connsiteX5" fmla="*/ 0 w 10946"/>
                  <a:gd name="connsiteY5" fmla="*/ 6789 h 10249"/>
                  <a:gd name="connsiteX6" fmla="*/ 0 w 10946"/>
                  <a:gd name="connsiteY6" fmla="*/ 5747 h 10249"/>
                  <a:gd name="connsiteX0" fmla="*/ 0 w 10946"/>
                  <a:gd name="connsiteY0" fmla="*/ 4275 h 8777"/>
                  <a:gd name="connsiteX1" fmla="*/ 9064 w 10946"/>
                  <a:gd name="connsiteY1" fmla="*/ 0 h 8777"/>
                  <a:gd name="connsiteX2" fmla="*/ 10946 w 10946"/>
                  <a:gd name="connsiteY2" fmla="*/ 3085 h 8777"/>
                  <a:gd name="connsiteX3" fmla="*/ 2161 w 10946"/>
                  <a:gd name="connsiteY3" fmla="*/ 8256 h 8777"/>
                  <a:gd name="connsiteX4" fmla="*/ 1000 w 10946"/>
                  <a:gd name="connsiteY4" fmla="*/ 8777 h 8777"/>
                  <a:gd name="connsiteX5" fmla="*/ 0 w 10946"/>
                  <a:gd name="connsiteY5" fmla="*/ 5317 h 8777"/>
                  <a:gd name="connsiteX6" fmla="*/ 0 w 10946"/>
                  <a:gd name="connsiteY6" fmla="*/ 4275 h 8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46" h="8777">
                    <a:moveTo>
                      <a:pt x="0" y="4275"/>
                    </a:moveTo>
                    <a:lnTo>
                      <a:pt x="9064" y="0"/>
                    </a:lnTo>
                    <a:lnTo>
                      <a:pt x="10946" y="3085"/>
                    </a:lnTo>
                    <a:lnTo>
                      <a:pt x="2161" y="8256"/>
                    </a:lnTo>
                    <a:lnTo>
                      <a:pt x="1000" y="8777"/>
                    </a:lnTo>
                    <a:lnTo>
                      <a:pt x="0" y="5317"/>
                    </a:lnTo>
                    <a:lnTo>
                      <a:pt x="0" y="4275"/>
                    </a:ln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88" name="Freeform 7"/>
              <p:cNvSpPr>
                <a:spLocks/>
              </p:cNvSpPr>
              <p:nvPr/>
            </p:nvSpPr>
            <p:spPr bwMode="auto">
              <a:xfrm>
                <a:off x="3698873" y="677694"/>
                <a:ext cx="2651051" cy="4094331"/>
              </a:xfrm>
              <a:custGeom>
                <a:avLst/>
                <a:gdLst>
                  <a:gd name="T0" fmla="*/ 1518 w 1518"/>
                  <a:gd name="T1" fmla="*/ 2224 h 2640"/>
                  <a:gd name="T2" fmla="*/ 16 w 1518"/>
                  <a:gd name="T3" fmla="*/ 2640 h 2640"/>
                  <a:gd name="T4" fmla="*/ 0 w 1518"/>
                  <a:gd name="T5" fmla="*/ 280 h 2640"/>
                  <a:gd name="T6" fmla="*/ 1518 w 1518"/>
                  <a:gd name="T7" fmla="*/ 0 h 2640"/>
                  <a:gd name="T8" fmla="*/ 1518 w 1518"/>
                  <a:gd name="T9" fmla="*/ 2224 h 2640"/>
                  <a:gd name="connsiteX0" fmla="*/ 10000 w 10000"/>
                  <a:gd name="connsiteY0" fmla="*/ 8111 h 9687"/>
                  <a:gd name="connsiteX1" fmla="*/ 105 w 10000"/>
                  <a:gd name="connsiteY1" fmla="*/ 9687 h 9687"/>
                  <a:gd name="connsiteX2" fmla="*/ 0 w 10000"/>
                  <a:gd name="connsiteY2" fmla="*/ 748 h 9687"/>
                  <a:gd name="connsiteX3" fmla="*/ 10000 w 10000"/>
                  <a:gd name="connsiteY3" fmla="*/ 0 h 9687"/>
                  <a:gd name="connsiteX4" fmla="*/ 10000 w 10000"/>
                  <a:gd name="connsiteY4" fmla="*/ 8111 h 9687"/>
                  <a:gd name="connsiteX0" fmla="*/ 10000 w 10000"/>
                  <a:gd name="connsiteY0" fmla="*/ 8458 h 10085"/>
                  <a:gd name="connsiteX1" fmla="*/ 105 w 10000"/>
                  <a:gd name="connsiteY1" fmla="*/ 10085 h 10085"/>
                  <a:gd name="connsiteX2" fmla="*/ 0 w 10000"/>
                  <a:gd name="connsiteY2" fmla="*/ 857 h 10085"/>
                  <a:gd name="connsiteX3" fmla="*/ 10000 w 10000"/>
                  <a:gd name="connsiteY3" fmla="*/ 0 h 10085"/>
                  <a:gd name="connsiteX4" fmla="*/ 10000 w 10000"/>
                  <a:gd name="connsiteY4" fmla="*/ 8458 h 10085"/>
                  <a:gd name="connsiteX0" fmla="*/ 9974 w 10000"/>
                  <a:gd name="connsiteY0" fmla="*/ 8237 h 10085"/>
                  <a:gd name="connsiteX1" fmla="*/ 105 w 10000"/>
                  <a:gd name="connsiteY1" fmla="*/ 10085 h 10085"/>
                  <a:gd name="connsiteX2" fmla="*/ 0 w 10000"/>
                  <a:gd name="connsiteY2" fmla="*/ 857 h 10085"/>
                  <a:gd name="connsiteX3" fmla="*/ 10000 w 10000"/>
                  <a:gd name="connsiteY3" fmla="*/ 0 h 10085"/>
                  <a:gd name="connsiteX4" fmla="*/ 9974 w 10000"/>
                  <a:gd name="connsiteY4" fmla="*/ 8237 h 10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85">
                    <a:moveTo>
                      <a:pt x="9974" y="8237"/>
                    </a:moveTo>
                    <a:lnTo>
                      <a:pt x="105" y="10085"/>
                    </a:lnTo>
                    <a:lnTo>
                      <a:pt x="0" y="857"/>
                    </a:lnTo>
                    <a:lnTo>
                      <a:pt x="10000" y="0"/>
                    </a:lnTo>
                    <a:cubicBezTo>
                      <a:pt x="9991" y="2746"/>
                      <a:pt x="9983" y="5491"/>
                      <a:pt x="9974" y="8237"/>
                    </a:cubicBezTo>
                    <a:close/>
                  </a:path>
                </a:pathLst>
              </a:custGeom>
              <a:gradFill flip="none" rotWithShape="1">
                <a:gsLst>
                  <a:gs pos="0">
                    <a:srgbClr val="4F91A0"/>
                  </a:gs>
                  <a:gs pos="100000">
                    <a:srgbClr val="4F91A0">
                      <a:lumMod val="60000"/>
                      <a:lumOff val="40000"/>
                    </a:srgbClr>
                  </a:gs>
                </a:gsLst>
                <a:lin ang="1890000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89" name="Freeform 8"/>
              <p:cNvSpPr>
                <a:spLocks/>
              </p:cNvSpPr>
              <p:nvPr/>
            </p:nvSpPr>
            <p:spPr bwMode="auto">
              <a:xfrm>
                <a:off x="3035300" y="742950"/>
                <a:ext cx="688975" cy="4054475"/>
              </a:xfrm>
              <a:custGeom>
                <a:avLst/>
                <a:gdLst>
                  <a:gd name="T0" fmla="*/ 208 w 434"/>
                  <a:gd name="T1" fmla="*/ 148 h 2554"/>
                  <a:gd name="T2" fmla="*/ 142 w 434"/>
                  <a:gd name="T3" fmla="*/ 110 h 2554"/>
                  <a:gd name="T4" fmla="*/ 92 w 434"/>
                  <a:gd name="T5" fmla="*/ 68 h 2554"/>
                  <a:gd name="T6" fmla="*/ 40 w 434"/>
                  <a:gd name="T7" fmla="*/ 16 h 2554"/>
                  <a:gd name="T8" fmla="*/ 26 w 434"/>
                  <a:gd name="T9" fmla="*/ 4 h 2554"/>
                  <a:gd name="T10" fmla="*/ 18 w 434"/>
                  <a:gd name="T11" fmla="*/ 0 h 2554"/>
                  <a:gd name="T12" fmla="*/ 2 w 434"/>
                  <a:gd name="T13" fmla="*/ 8 h 2554"/>
                  <a:gd name="T14" fmla="*/ 0 w 434"/>
                  <a:gd name="T15" fmla="*/ 16 h 2554"/>
                  <a:gd name="T16" fmla="*/ 0 w 434"/>
                  <a:gd name="T17" fmla="*/ 2328 h 2554"/>
                  <a:gd name="T18" fmla="*/ 4 w 434"/>
                  <a:gd name="T19" fmla="*/ 2360 h 2554"/>
                  <a:gd name="T20" fmla="*/ 18 w 434"/>
                  <a:gd name="T21" fmla="*/ 2392 h 2554"/>
                  <a:gd name="T22" fmla="*/ 38 w 434"/>
                  <a:gd name="T23" fmla="*/ 2424 h 2554"/>
                  <a:gd name="T24" fmla="*/ 64 w 434"/>
                  <a:gd name="T25" fmla="*/ 2454 h 2554"/>
                  <a:gd name="T26" fmla="*/ 96 w 434"/>
                  <a:gd name="T27" fmla="*/ 2480 h 2554"/>
                  <a:gd name="T28" fmla="*/ 134 w 434"/>
                  <a:gd name="T29" fmla="*/ 2506 h 2554"/>
                  <a:gd name="T30" fmla="*/ 174 w 434"/>
                  <a:gd name="T31" fmla="*/ 2526 h 2554"/>
                  <a:gd name="T32" fmla="*/ 218 w 434"/>
                  <a:gd name="T33" fmla="*/ 2542 h 2554"/>
                  <a:gd name="T34" fmla="*/ 218 w 434"/>
                  <a:gd name="T35" fmla="*/ 2542 h 2554"/>
                  <a:gd name="T36" fmla="*/ 288 w 434"/>
                  <a:gd name="T37" fmla="*/ 2554 h 2554"/>
                  <a:gd name="T38" fmla="*/ 288 w 434"/>
                  <a:gd name="T39" fmla="*/ 2554 h 2554"/>
                  <a:gd name="T40" fmla="*/ 364 w 434"/>
                  <a:gd name="T41" fmla="*/ 2550 h 2554"/>
                  <a:gd name="T42" fmla="*/ 422 w 434"/>
                  <a:gd name="T43" fmla="*/ 2540 h 2554"/>
                  <a:gd name="T44" fmla="*/ 428 w 434"/>
                  <a:gd name="T45" fmla="*/ 2538 h 2554"/>
                  <a:gd name="T46" fmla="*/ 434 w 434"/>
                  <a:gd name="T47" fmla="*/ 2530 h 2554"/>
                  <a:gd name="T48" fmla="*/ 434 w 434"/>
                  <a:gd name="T49" fmla="*/ 196 h 2554"/>
                  <a:gd name="T50" fmla="*/ 434 w 434"/>
                  <a:gd name="T51" fmla="*/ 188 h 2554"/>
                  <a:gd name="T52" fmla="*/ 424 w 434"/>
                  <a:gd name="T53" fmla="*/ 180 h 2554"/>
                  <a:gd name="T54" fmla="*/ 416 w 434"/>
                  <a:gd name="T55" fmla="*/ 178 h 2554"/>
                  <a:gd name="T56" fmla="*/ 360 w 434"/>
                  <a:gd name="T57" fmla="*/ 182 h 2554"/>
                  <a:gd name="T58" fmla="*/ 304 w 434"/>
                  <a:gd name="T59" fmla="*/ 178 h 2554"/>
                  <a:gd name="T60" fmla="*/ 240 w 434"/>
                  <a:gd name="T61" fmla="*/ 162 h 2554"/>
                  <a:gd name="T62" fmla="*/ 208 w 434"/>
                  <a:gd name="T63" fmla="*/ 148 h 2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4" h="2554">
                    <a:moveTo>
                      <a:pt x="208" y="148"/>
                    </a:moveTo>
                    <a:lnTo>
                      <a:pt x="208" y="148"/>
                    </a:lnTo>
                    <a:lnTo>
                      <a:pt x="172" y="130"/>
                    </a:lnTo>
                    <a:lnTo>
                      <a:pt x="142" y="110"/>
                    </a:lnTo>
                    <a:lnTo>
                      <a:pt x="116" y="88"/>
                    </a:lnTo>
                    <a:lnTo>
                      <a:pt x="92" y="68"/>
                    </a:lnTo>
                    <a:lnTo>
                      <a:pt x="56" y="30"/>
                    </a:lnTo>
                    <a:lnTo>
                      <a:pt x="40" y="16"/>
                    </a:lnTo>
                    <a:lnTo>
                      <a:pt x="26" y="4"/>
                    </a:lnTo>
                    <a:lnTo>
                      <a:pt x="26" y="4"/>
                    </a:lnTo>
                    <a:lnTo>
                      <a:pt x="22" y="0"/>
                    </a:lnTo>
                    <a:lnTo>
                      <a:pt x="18" y="0"/>
                    </a:lnTo>
                    <a:lnTo>
                      <a:pt x="8" y="2"/>
                    </a:lnTo>
                    <a:lnTo>
                      <a:pt x="2" y="8"/>
                    </a:lnTo>
                    <a:lnTo>
                      <a:pt x="0" y="12"/>
                    </a:lnTo>
                    <a:lnTo>
                      <a:pt x="0" y="16"/>
                    </a:lnTo>
                    <a:lnTo>
                      <a:pt x="0" y="2328"/>
                    </a:lnTo>
                    <a:lnTo>
                      <a:pt x="0" y="2328"/>
                    </a:lnTo>
                    <a:lnTo>
                      <a:pt x="2" y="2344"/>
                    </a:lnTo>
                    <a:lnTo>
                      <a:pt x="4" y="2360"/>
                    </a:lnTo>
                    <a:lnTo>
                      <a:pt x="10" y="2376"/>
                    </a:lnTo>
                    <a:lnTo>
                      <a:pt x="18" y="2392"/>
                    </a:lnTo>
                    <a:lnTo>
                      <a:pt x="26" y="2408"/>
                    </a:lnTo>
                    <a:lnTo>
                      <a:pt x="38" y="2424"/>
                    </a:lnTo>
                    <a:lnTo>
                      <a:pt x="50" y="2438"/>
                    </a:lnTo>
                    <a:lnTo>
                      <a:pt x="64" y="2454"/>
                    </a:lnTo>
                    <a:lnTo>
                      <a:pt x="80" y="2468"/>
                    </a:lnTo>
                    <a:lnTo>
                      <a:pt x="96" y="2480"/>
                    </a:lnTo>
                    <a:lnTo>
                      <a:pt x="114" y="2494"/>
                    </a:lnTo>
                    <a:lnTo>
                      <a:pt x="134" y="2506"/>
                    </a:lnTo>
                    <a:lnTo>
                      <a:pt x="152" y="2516"/>
                    </a:lnTo>
                    <a:lnTo>
                      <a:pt x="174" y="2526"/>
                    </a:lnTo>
                    <a:lnTo>
                      <a:pt x="196" y="2534"/>
                    </a:lnTo>
                    <a:lnTo>
                      <a:pt x="218" y="2542"/>
                    </a:lnTo>
                    <a:lnTo>
                      <a:pt x="218" y="2542"/>
                    </a:lnTo>
                    <a:lnTo>
                      <a:pt x="218" y="2542"/>
                    </a:lnTo>
                    <a:lnTo>
                      <a:pt x="254" y="2550"/>
                    </a:lnTo>
                    <a:lnTo>
                      <a:pt x="288" y="2554"/>
                    </a:lnTo>
                    <a:lnTo>
                      <a:pt x="288" y="2554"/>
                    </a:lnTo>
                    <a:lnTo>
                      <a:pt x="288" y="2554"/>
                    </a:lnTo>
                    <a:lnTo>
                      <a:pt x="326" y="2554"/>
                    </a:lnTo>
                    <a:lnTo>
                      <a:pt x="364" y="2550"/>
                    </a:lnTo>
                    <a:lnTo>
                      <a:pt x="398" y="2546"/>
                    </a:lnTo>
                    <a:lnTo>
                      <a:pt x="422" y="2540"/>
                    </a:lnTo>
                    <a:lnTo>
                      <a:pt x="422" y="2540"/>
                    </a:lnTo>
                    <a:lnTo>
                      <a:pt x="428" y="2538"/>
                    </a:lnTo>
                    <a:lnTo>
                      <a:pt x="432" y="2534"/>
                    </a:lnTo>
                    <a:lnTo>
                      <a:pt x="434" y="2530"/>
                    </a:lnTo>
                    <a:lnTo>
                      <a:pt x="434" y="2524"/>
                    </a:lnTo>
                    <a:lnTo>
                      <a:pt x="434" y="196"/>
                    </a:lnTo>
                    <a:lnTo>
                      <a:pt x="434" y="196"/>
                    </a:lnTo>
                    <a:lnTo>
                      <a:pt x="434" y="188"/>
                    </a:lnTo>
                    <a:lnTo>
                      <a:pt x="430" y="182"/>
                    </a:lnTo>
                    <a:lnTo>
                      <a:pt x="424" y="180"/>
                    </a:lnTo>
                    <a:lnTo>
                      <a:pt x="416" y="178"/>
                    </a:lnTo>
                    <a:lnTo>
                      <a:pt x="416" y="178"/>
                    </a:lnTo>
                    <a:lnTo>
                      <a:pt x="382" y="182"/>
                    </a:lnTo>
                    <a:lnTo>
                      <a:pt x="360" y="182"/>
                    </a:lnTo>
                    <a:lnTo>
                      <a:pt x="332" y="180"/>
                    </a:lnTo>
                    <a:lnTo>
                      <a:pt x="304" y="178"/>
                    </a:lnTo>
                    <a:lnTo>
                      <a:pt x="272" y="172"/>
                    </a:lnTo>
                    <a:lnTo>
                      <a:pt x="240" y="162"/>
                    </a:lnTo>
                    <a:lnTo>
                      <a:pt x="208" y="148"/>
                    </a:lnTo>
                    <a:lnTo>
                      <a:pt x="208" y="148"/>
                    </a:lnTo>
                    <a:close/>
                  </a:path>
                </a:pathLst>
              </a:custGeom>
              <a:gradFill flip="none" rotWithShape="1">
                <a:gsLst>
                  <a:gs pos="0">
                    <a:srgbClr val="4F91A0">
                      <a:lumMod val="75000"/>
                    </a:srgbClr>
                  </a:gs>
                  <a:gs pos="50000">
                    <a:srgbClr val="4F91A0">
                      <a:lumMod val="60000"/>
                      <a:lumOff val="40000"/>
                    </a:srgbClr>
                  </a:gs>
                  <a:gs pos="100000">
                    <a:srgbClr val="4F91A0"/>
                  </a:gs>
                </a:gsLst>
                <a:lin ang="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90" name="圆角矩形 8"/>
              <p:cNvSpPr/>
              <p:nvPr/>
            </p:nvSpPr>
            <p:spPr>
              <a:xfrm>
                <a:off x="3651250" y="1027113"/>
                <a:ext cx="149226" cy="3752056"/>
              </a:xfrm>
              <a:custGeom>
                <a:avLst/>
                <a:gdLst>
                  <a:gd name="connsiteX0" fmla="*/ 0 w 149225"/>
                  <a:gd name="connsiteY0" fmla="*/ 51572 h 3744912"/>
                  <a:gd name="connsiteX1" fmla="*/ 51572 w 149225"/>
                  <a:gd name="connsiteY1" fmla="*/ 0 h 3744912"/>
                  <a:gd name="connsiteX2" fmla="*/ 97653 w 149225"/>
                  <a:gd name="connsiteY2" fmla="*/ 0 h 3744912"/>
                  <a:gd name="connsiteX3" fmla="*/ 149225 w 149225"/>
                  <a:gd name="connsiteY3" fmla="*/ 51572 h 3744912"/>
                  <a:gd name="connsiteX4" fmla="*/ 149225 w 149225"/>
                  <a:gd name="connsiteY4" fmla="*/ 3693340 h 3744912"/>
                  <a:gd name="connsiteX5" fmla="*/ 97653 w 149225"/>
                  <a:gd name="connsiteY5" fmla="*/ 3744912 h 3744912"/>
                  <a:gd name="connsiteX6" fmla="*/ 51572 w 149225"/>
                  <a:gd name="connsiteY6" fmla="*/ 3744912 h 3744912"/>
                  <a:gd name="connsiteX7" fmla="*/ 0 w 149225"/>
                  <a:gd name="connsiteY7" fmla="*/ 3693340 h 3744912"/>
                  <a:gd name="connsiteX8" fmla="*/ 0 w 149225"/>
                  <a:gd name="connsiteY8" fmla="*/ 51572 h 3744912"/>
                  <a:gd name="connsiteX0" fmla="*/ 0 w 149226"/>
                  <a:gd name="connsiteY0" fmla="*/ 51572 h 3744912"/>
                  <a:gd name="connsiteX1" fmla="*/ 51572 w 149226"/>
                  <a:gd name="connsiteY1" fmla="*/ 0 h 3744912"/>
                  <a:gd name="connsiteX2" fmla="*/ 97653 w 149226"/>
                  <a:gd name="connsiteY2" fmla="*/ 0 h 3744912"/>
                  <a:gd name="connsiteX3" fmla="*/ 149225 w 149226"/>
                  <a:gd name="connsiteY3" fmla="*/ 51572 h 3744912"/>
                  <a:gd name="connsiteX4" fmla="*/ 149225 w 149226"/>
                  <a:gd name="connsiteY4" fmla="*/ 3693340 h 3744912"/>
                  <a:gd name="connsiteX5" fmla="*/ 121465 w 149226"/>
                  <a:gd name="connsiteY5" fmla="*/ 3733006 h 3744912"/>
                  <a:gd name="connsiteX6" fmla="*/ 51572 w 149226"/>
                  <a:gd name="connsiteY6" fmla="*/ 3744912 h 3744912"/>
                  <a:gd name="connsiteX7" fmla="*/ 0 w 149226"/>
                  <a:gd name="connsiteY7" fmla="*/ 3693340 h 3744912"/>
                  <a:gd name="connsiteX8" fmla="*/ 0 w 149226"/>
                  <a:gd name="connsiteY8" fmla="*/ 51572 h 3744912"/>
                  <a:gd name="connsiteX0" fmla="*/ 0 w 149226"/>
                  <a:gd name="connsiteY0" fmla="*/ 51572 h 3752056"/>
                  <a:gd name="connsiteX1" fmla="*/ 51572 w 149226"/>
                  <a:gd name="connsiteY1" fmla="*/ 0 h 3752056"/>
                  <a:gd name="connsiteX2" fmla="*/ 97653 w 149226"/>
                  <a:gd name="connsiteY2" fmla="*/ 0 h 3752056"/>
                  <a:gd name="connsiteX3" fmla="*/ 149225 w 149226"/>
                  <a:gd name="connsiteY3" fmla="*/ 51572 h 3752056"/>
                  <a:gd name="connsiteX4" fmla="*/ 149225 w 149226"/>
                  <a:gd name="connsiteY4" fmla="*/ 3693340 h 3752056"/>
                  <a:gd name="connsiteX5" fmla="*/ 121465 w 149226"/>
                  <a:gd name="connsiteY5" fmla="*/ 3733006 h 3752056"/>
                  <a:gd name="connsiteX6" fmla="*/ 42047 w 149226"/>
                  <a:gd name="connsiteY6" fmla="*/ 3752056 h 3752056"/>
                  <a:gd name="connsiteX7" fmla="*/ 0 w 149226"/>
                  <a:gd name="connsiteY7" fmla="*/ 3693340 h 3752056"/>
                  <a:gd name="connsiteX8" fmla="*/ 0 w 149226"/>
                  <a:gd name="connsiteY8" fmla="*/ 51572 h 3752056"/>
                  <a:gd name="connsiteX0" fmla="*/ 0 w 149226"/>
                  <a:gd name="connsiteY0" fmla="*/ 51572 h 3752056"/>
                  <a:gd name="connsiteX1" fmla="*/ 51572 w 149226"/>
                  <a:gd name="connsiteY1" fmla="*/ 0 h 3752056"/>
                  <a:gd name="connsiteX2" fmla="*/ 97653 w 149226"/>
                  <a:gd name="connsiteY2" fmla="*/ 0 h 3752056"/>
                  <a:gd name="connsiteX3" fmla="*/ 149225 w 149226"/>
                  <a:gd name="connsiteY3" fmla="*/ 51572 h 3752056"/>
                  <a:gd name="connsiteX4" fmla="*/ 149225 w 149226"/>
                  <a:gd name="connsiteY4" fmla="*/ 3693340 h 3752056"/>
                  <a:gd name="connsiteX5" fmla="*/ 121465 w 149226"/>
                  <a:gd name="connsiteY5" fmla="*/ 3733006 h 3752056"/>
                  <a:gd name="connsiteX6" fmla="*/ 42047 w 149226"/>
                  <a:gd name="connsiteY6" fmla="*/ 3752056 h 3752056"/>
                  <a:gd name="connsiteX7" fmla="*/ 0 w 149226"/>
                  <a:gd name="connsiteY7" fmla="*/ 3693340 h 3752056"/>
                  <a:gd name="connsiteX8" fmla="*/ 0 w 149226"/>
                  <a:gd name="connsiteY8" fmla="*/ 51572 h 3752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226" h="3752056">
                    <a:moveTo>
                      <a:pt x="0" y="51572"/>
                    </a:moveTo>
                    <a:cubicBezTo>
                      <a:pt x="0" y="23090"/>
                      <a:pt x="23090" y="0"/>
                      <a:pt x="51572" y="0"/>
                    </a:cubicBezTo>
                    <a:lnTo>
                      <a:pt x="97653" y="0"/>
                    </a:lnTo>
                    <a:cubicBezTo>
                      <a:pt x="126135" y="0"/>
                      <a:pt x="149225" y="23090"/>
                      <a:pt x="149225" y="51572"/>
                    </a:cubicBezTo>
                    <a:lnTo>
                      <a:pt x="149225" y="3693340"/>
                    </a:lnTo>
                    <a:cubicBezTo>
                      <a:pt x="149225" y="3721822"/>
                      <a:pt x="149947" y="3733006"/>
                      <a:pt x="121465" y="3733006"/>
                    </a:cubicBezTo>
                    <a:cubicBezTo>
                      <a:pt x="106105" y="3733006"/>
                      <a:pt x="69313" y="3747293"/>
                      <a:pt x="42047" y="3752056"/>
                    </a:cubicBezTo>
                    <a:cubicBezTo>
                      <a:pt x="13565" y="3752056"/>
                      <a:pt x="0" y="3721822"/>
                      <a:pt x="0" y="3693340"/>
                    </a:cubicBezTo>
                    <a:lnTo>
                      <a:pt x="0" y="51572"/>
                    </a:lnTo>
                    <a:close/>
                  </a:path>
                </a:pathLst>
              </a:custGeom>
              <a:gradFill flip="none" rotWithShape="1">
                <a:gsLst>
                  <a:gs pos="0">
                    <a:srgbClr val="4F91A0">
                      <a:lumMod val="60000"/>
                      <a:lumOff val="40000"/>
                      <a:alpha val="20000"/>
                    </a:srgbClr>
                  </a:gs>
                  <a:gs pos="50000">
                    <a:srgbClr val="4F91A0">
                      <a:lumMod val="60000"/>
                      <a:lumOff val="40000"/>
                    </a:srgbClr>
                  </a:gs>
                  <a:gs pos="100000">
                    <a:srgbClr val="4F91A0">
                      <a:lumMod val="60000"/>
                      <a:lumOff val="40000"/>
                      <a:alpha val="20000"/>
                    </a:srgbClr>
                  </a:gs>
                </a:gsLst>
                <a:lin ang="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grpSp>
          <p:nvGrpSpPr>
            <p:cNvPr id="82" name="组合 81"/>
            <p:cNvGrpSpPr/>
            <p:nvPr/>
          </p:nvGrpSpPr>
          <p:grpSpPr>
            <a:xfrm>
              <a:off x="4853995" y="3508553"/>
              <a:ext cx="333808" cy="298641"/>
              <a:chOff x="4987925" y="414338"/>
              <a:chExt cx="1898650" cy="1698625"/>
            </a:xfrm>
          </p:grpSpPr>
          <p:sp>
            <p:nvSpPr>
              <p:cNvPr id="83" name="Freeform 22"/>
              <p:cNvSpPr>
                <a:spLocks/>
              </p:cNvSpPr>
              <p:nvPr/>
            </p:nvSpPr>
            <p:spPr bwMode="auto">
              <a:xfrm>
                <a:off x="4987925" y="414338"/>
                <a:ext cx="1898650" cy="1698625"/>
              </a:xfrm>
              <a:custGeom>
                <a:avLst/>
                <a:gdLst>
                  <a:gd name="T0" fmla="*/ 18 w 1196"/>
                  <a:gd name="T1" fmla="*/ 876 h 1070"/>
                  <a:gd name="T2" fmla="*/ 486 w 1196"/>
                  <a:gd name="T3" fmla="*/ 64 h 1070"/>
                  <a:gd name="T4" fmla="*/ 486 w 1196"/>
                  <a:gd name="T5" fmla="*/ 64 h 1070"/>
                  <a:gd name="T6" fmla="*/ 496 w 1196"/>
                  <a:gd name="T7" fmla="*/ 50 h 1070"/>
                  <a:gd name="T8" fmla="*/ 508 w 1196"/>
                  <a:gd name="T9" fmla="*/ 36 h 1070"/>
                  <a:gd name="T10" fmla="*/ 520 w 1196"/>
                  <a:gd name="T11" fmla="*/ 26 h 1070"/>
                  <a:gd name="T12" fmla="*/ 534 w 1196"/>
                  <a:gd name="T13" fmla="*/ 16 h 1070"/>
                  <a:gd name="T14" fmla="*/ 550 w 1196"/>
                  <a:gd name="T15" fmla="*/ 8 h 1070"/>
                  <a:gd name="T16" fmla="*/ 566 w 1196"/>
                  <a:gd name="T17" fmla="*/ 4 h 1070"/>
                  <a:gd name="T18" fmla="*/ 582 w 1196"/>
                  <a:gd name="T19" fmla="*/ 0 h 1070"/>
                  <a:gd name="T20" fmla="*/ 598 w 1196"/>
                  <a:gd name="T21" fmla="*/ 0 h 1070"/>
                  <a:gd name="T22" fmla="*/ 614 w 1196"/>
                  <a:gd name="T23" fmla="*/ 0 h 1070"/>
                  <a:gd name="T24" fmla="*/ 630 w 1196"/>
                  <a:gd name="T25" fmla="*/ 4 h 1070"/>
                  <a:gd name="T26" fmla="*/ 646 w 1196"/>
                  <a:gd name="T27" fmla="*/ 8 h 1070"/>
                  <a:gd name="T28" fmla="*/ 660 w 1196"/>
                  <a:gd name="T29" fmla="*/ 16 h 1070"/>
                  <a:gd name="T30" fmla="*/ 674 w 1196"/>
                  <a:gd name="T31" fmla="*/ 26 h 1070"/>
                  <a:gd name="T32" fmla="*/ 688 w 1196"/>
                  <a:gd name="T33" fmla="*/ 36 h 1070"/>
                  <a:gd name="T34" fmla="*/ 700 w 1196"/>
                  <a:gd name="T35" fmla="*/ 50 h 1070"/>
                  <a:gd name="T36" fmla="*/ 710 w 1196"/>
                  <a:gd name="T37" fmla="*/ 64 h 1070"/>
                  <a:gd name="T38" fmla="*/ 1178 w 1196"/>
                  <a:gd name="T39" fmla="*/ 876 h 1070"/>
                  <a:gd name="T40" fmla="*/ 1178 w 1196"/>
                  <a:gd name="T41" fmla="*/ 876 h 1070"/>
                  <a:gd name="T42" fmla="*/ 1186 w 1196"/>
                  <a:gd name="T43" fmla="*/ 892 h 1070"/>
                  <a:gd name="T44" fmla="*/ 1192 w 1196"/>
                  <a:gd name="T45" fmla="*/ 910 h 1070"/>
                  <a:gd name="T46" fmla="*/ 1196 w 1196"/>
                  <a:gd name="T47" fmla="*/ 926 h 1070"/>
                  <a:gd name="T48" fmla="*/ 1196 w 1196"/>
                  <a:gd name="T49" fmla="*/ 944 h 1070"/>
                  <a:gd name="T50" fmla="*/ 1194 w 1196"/>
                  <a:gd name="T51" fmla="*/ 960 h 1070"/>
                  <a:gd name="T52" fmla="*/ 1192 w 1196"/>
                  <a:gd name="T53" fmla="*/ 976 h 1070"/>
                  <a:gd name="T54" fmla="*/ 1186 w 1196"/>
                  <a:gd name="T55" fmla="*/ 990 h 1070"/>
                  <a:gd name="T56" fmla="*/ 1178 w 1196"/>
                  <a:gd name="T57" fmla="*/ 1006 h 1070"/>
                  <a:gd name="T58" fmla="*/ 1170 w 1196"/>
                  <a:gd name="T59" fmla="*/ 1020 h 1070"/>
                  <a:gd name="T60" fmla="*/ 1158 w 1196"/>
                  <a:gd name="T61" fmla="*/ 1032 h 1070"/>
                  <a:gd name="T62" fmla="*/ 1146 w 1196"/>
                  <a:gd name="T63" fmla="*/ 1042 h 1070"/>
                  <a:gd name="T64" fmla="*/ 1132 w 1196"/>
                  <a:gd name="T65" fmla="*/ 1052 h 1070"/>
                  <a:gd name="T66" fmla="*/ 1118 w 1196"/>
                  <a:gd name="T67" fmla="*/ 1060 h 1070"/>
                  <a:gd name="T68" fmla="*/ 1102 w 1196"/>
                  <a:gd name="T69" fmla="*/ 1066 h 1070"/>
                  <a:gd name="T70" fmla="*/ 1084 w 1196"/>
                  <a:gd name="T71" fmla="*/ 1068 h 1070"/>
                  <a:gd name="T72" fmla="*/ 1066 w 1196"/>
                  <a:gd name="T73" fmla="*/ 1070 h 1070"/>
                  <a:gd name="T74" fmla="*/ 128 w 1196"/>
                  <a:gd name="T75" fmla="*/ 1070 h 1070"/>
                  <a:gd name="T76" fmla="*/ 128 w 1196"/>
                  <a:gd name="T77" fmla="*/ 1070 h 1070"/>
                  <a:gd name="T78" fmla="*/ 110 w 1196"/>
                  <a:gd name="T79" fmla="*/ 1068 h 1070"/>
                  <a:gd name="T80" fmla="*/ 94 w 1196"/>
                  <a:gd name="T81" fmla="*/ 1066 h 1070"/>
                  <a:gd name="T82" fmla="*/ 78 w 1196"/>
                  <a:gd name="T83" fmla="*/ 1060 h 1070"/>
                  <a:gd name="T84" fmla="*/ 62 w 1196"/>
                  <a:gd name="T85" fmla="*/ 1052 h 1070"/>
                  <a:gd name="T86" fmla="*/ 48 w 1196"/>
                  <a:gd name="T87" fmla="*/ 1042 h 1070"/>
                  <a:gd name="T88" fmla="*/ 36 w 1196"/>
                  <a:gd name="T89" fmla="*/ 1032 h 1070"/>
                  <a:gd name="T90" fmla="*/ 26 w 1196"/>
                  <a:gd name="T91" fmla="*/ 1020 h 1070"/>
                  <a:gd name="T92" fmla="*/ 18 w 1196"/>
                  <a:gd name="T93" fmla="*/ 1006 h 1070"/>
                  <a:gd name="T94" fmla="*/ 10 w 1196"/>
                  <a:gd name="T95" fmla="*/ 990 h 1070"/>
                  <a:gd name="T96" fmla="*/ 4 w 1196"/>
                  <a:gd name="T97" fmla="*/ 976 h 1070"/>
                  <a:gd name="T98" fmla="*/ 2 w 1196"/>
                  <a:gd name="T99" fmla="*/ 960 h 1070"/>
                  <a:gd name="T100" fmla="*/ 0 w 1196"/>
                  <a:gd name="T101" fmla="*/ 944 h 1070"/>
                  <a:gd name="T102" fmla="*/ 0 w 1196"/>
                  <a:gd name="T103" fmla="*/ 926 h 1070"/>
                  <a:gd name="T104" fmla="*/ 4 w 1196"/>
                  <a:gd name="T105" fmla="*/ 910 h 1070"/>
                  <a:gd name="T106" fmla="*/ 10 w 1196"/>
                  <a:gd name="T107" fmla="*/ 892 h 1070"/>
                  <a:gd name="T108" fmla="*/ 18 w 1196"/>
                  <a:gd name="T109" fmla="*/ 876 h 1070"/>
                  <a:gd name="T110" fmla="*/ 18 w 1196"/>
                  <a:gd name="T111" fmla="*/ 876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96" h="1070">
                    <a:moveTo>
                      <a:pt x="18" y="876"/>
                    </a:moveTo>
                    <a:lnTo>
                      <a:pt x="486" y="64"/>
                    </a:lnTo>
                    <a:lnTo>
                      <a:pt x="486" y="64"/>
                    </a:lnTo>
                    <a:lnTo>
                      <a:pt x="496" y="50"/>
                    </a:lnTo>
                    <a:lnTo>
                      <a:pt x="508" y="36"/>
                    </a:lnTo>
                    <a:lnTo>
                      <a:pt x="520" y="26"/>
                    </a:lnTo>
                    <a:lnTo>
                      <a:pt x="534" y="16"/>
                    </a:lnTo>
                    <a:lnTo>
                      <a:pt x="550" y="8"/>
                    </a:lnTo>
                    <a:lnTo>
                      <a:pt x="566" y="4"/>
                    </a:lnTo>
                    <a:lnTo>
                      <a:pt x="582" y="0"/>
                    </a:lnTo>
                    <a:lnTo>
                      <a:pt x="598" y="0"/>
                    </a:lnTo>
                    <a:lnTo>
                      <a:pt x="614" y="0"/>
                    </a:lnTo>
                    <a:lnTo>
                      <a:pt x="630" y="4"/>
                    </a:lnTo>
                    <a:lnTo>
                      <a:pt x="646" y="8"/>
                    </a:lnTo>
                    <a:lnTo>
                      <a:pt x="660" y="16"/>
                    </a:lnTo>
                    <a:lnTo>
                      <a:pt x="674" y="26"/>
                    </a:lnTo>
                    <a:lnTo>
                      <a:pt x="688" y="36"/>
                    </a:lnTo>
                    <a:lnTo>
                      <a:pt x="700" y="50"/>
                    </a:lnTo>
                    <a:lnTo>
                      <a:pt x="710" y="64"/>
                    </a:lnTo>
                    <a:lnTo>
                      <a:pt x="1178" y="876"/>
                    </a:lnTo>
                    <a:lnTo>
                      <a:pt x="1178" y="876"/>
                    </a:lnTo>
                    <a:lnTo>
                      <a:pt x="1186" y="892"/>
                    </a:lnTo>
                    <a:lnTo>
                      <a:pt x="1192" y="910"/>
                    </a:lnTo>
                    <a:lnTo>
                      <a:pt x="1196" y="926"/>
                    </a:lnTo>
                    <a:lnTo>
                      <a:pt x="1196" y="944"/>
                    </a:lnTo>
                    <a:lnTo>
                      <a:pt x="1194" y="960"/>
                    </a:lnTo>
                    <a:lnTo>
                      <a:pt x="1192" y="976"/>
                    </a:lnTo>
                    <a:lnTo>
                      <a:pt x="1186" y="990"/>
                    </a:lnTo>
                    <a:lnTo>
                      <a:pt x="1178" y="1006"/>
                    </a:lnTo>
                    <a:lnTo>
                      <a:pt x="1170" y="1020"/>
                    </a:lnTo>
                    <a:lnTo>
                      <a:pt x="1158" y="1032"/>
                    </a:lnTo>
                    <a:lnTo>
                      <a:pt x="1146" y="1042"/>
                    </a:lnTo>
                    <a:lnTo>
                      <a:pt x="1132" y="1052"/>
                    </a:lnTo>
                    <a:lnTo>
                      <a:pt x="1118" y="1060"/>
                    </a:lnTo>
                    <a:lnTo>
                      <a:pt x="1102" y="1066"/>
                    </a:lnTo>
                    <a:lnTo>
                      <a:pt x="1084" y="1068"/>
                    </a:lnTo>
                    <a:lnTo>
                      <a:pt x="1066" y="1070"/>
                    </a:lnTo>
                    <a:lnTo>
                      <a:pt x="128" y="1070"/>
                    </a:lnTo>
                    <a:lnTo>
                      <a:pt x="128" y="1070"/>
                    </a:lnTo>
                    <a:lnTo>
                      <a:pt x="110" y="1068"/>
                    </a:lnTo>
                    <a:lnTo>
                      <a:pt x="94" y="1066"/>
                    </a:lnTo>
                    <a:lnTo>
                      <a:pt x="78" y="1060"/>
                    </a:lnTo>
                    <a:lnTo>
                      <a:pt x="62" y="1052"/>
                    </a:lnTo>
                    <a:lnTo>
                      <a:pt x="48" y="1042"/>
                    </a:lnTo>
                    <a:lnTo>
                      <a:pt x="36" y="1032"/>
                    </a:lnTo>
                    <a:lnTo>
                      <a:pt x="26" y="1020"/>
                    </a:lnTo>
                    <a:lnTo>
                      <a:pt x="18" y="1006"/>
                    </a:lnTo>
                    <a:lnTo>
                      <a:pt x="10" y="990"/>
                    </a:lnTo>
                    <a:lnTo>
                      <a:pt x="4" y="976"/>
                    </a:lnTo>
                    <a:lnTo>
                      <a:pt x="2" y="960"/>
                    </a:lnTo>
                    <a:lnTo>
                      <a:pt x="0" y="944"/>
                    </a:lnTo>
                    <a:lnTo>
                      <a:pt x="0" y="926"/>
                    </a:lnTo>
                    <a:lnTo>
                      <a:pt x="4" y="910"/>
                    </a:lnTo>
                    <a:lnTo>
                      <a:pt x="10" y="892"/>
                    </a:lnTo>
                    <a:lnTo>
                      <a:pt x="18" y="876"/>
                    </a:lnTo>
                    <a:lnTo>
                      <a:pt x="18" y="876"/>
                    </a:lnTo>
                    <a:close/>
                  </a:path>
                </a:pathLst>
              </a:custGeom>
              <a:noFill/>
              <a:ln w="9525">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84" name="Line 23"/>
              <p:cNvSpPr>
                <a:spLocks noChangeShapeType="1"/>
              </p:cNvSpPr>
              <p:nvPr/>
            </p:nvSpPr>
            <p:spPr bwMode="auto">
              <a:xfrm>
                <a:off x="5937250" y="893763"/>
                <a:ext cx="0" cy="568325"/>
              </a:xfrm>
              <a:prstGeom prst="line">
                <a:avLst/>
              </a:prstGeom>
              <a:noFill/>
              <a:ln w="9525">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85" name="Freeform 24"/>
              <p:cNvSpPr>
                <a:spLocks/>
              </p:cNvSpPr>
              <p:nvPr/>
            </p:nvSpPr>
            <p:spPr bwMode="auto">
              <a:xfrm>
                <a:off x="5829300" y="1614488"/>
                <a:ext cx="215900" cy="219075"/>
              </a:xfrm>
              <a:custGeom>
                <a:avLst/>
                <a:gdLst>
                  <a:gd name="T0" fmla="*/ 136 w 136"/>
                  <a:gd name="T1" fmla="*/ 68 h 138"/>
                  <a:gd name="T2" fmla="*/ 136 w 136"/>
                  <a:gd name="T3" fmla="*/ 68 h 138"/>
                  <a:gd name="T4" fmla="*/ 134 w 136"/>
                  <a:gd name="T5" fmla="*/ 82 h 138"/>
                  <a:gd name="T6" fmla="*/ 130 w 136"/>
                  <a:gd name="T7" fmla="*/ 96 h 138"/>
                  <a:gd name="T8" fmla="*/ 124 w 136"/>
                  <a:gd name="T9" fmla="*/ 108 h 138"/>
                  <a:gd name="T10" fmla="*/ 116 w 136"/>
                  <a:gd name="T11" fmla="*/ 118 h 138"/>
                  <a:gd name="T12" fmla="*/ 106 w 136"/>
                  <a:gd name="T13" fmla="*/ 126 h 138"/>
                  <a:gd name="T14" fmla="*/ 94 w 136"/>
                  <a:gd name="T15" fmla="*/ 132 h 138"/>
                  <a:gd name="T16" fmla="*/ 82 w 136"/>
                  <a:gd name="T17" fmla="*/ 136 h 138"/>
                  <a:gd name="T18" fmla="*/ 68 w 136"/>
                  <a:gd name="T19" fmla="*/ 138 h 138"/>
                  <a:gd name="T20" fmla="*/ 68 w 136"/>
                  <a:gd name="T21" fmla="*/ 138 h 138"/>
                  <a:gd name="T22" fmla="*/ 54 w 136"/>
                  <a:gd name="T23" fmla="*/ 136 h 138"/>
                  <a:gd name="T24" fmla="*/ 42 w 136"/>
                  <a:gd name="T25" fmla="*/ 132 h 138"/>
                  <a:gd name="T26" fmla="*/ 30 w 136"/>
                  <a:gd name="T27" fmla="*/ 126 h 138"/>
                  <a:gd name="T28" fmla="*/ 20 w 136"/>
                  <a:gd name="T29" fmla="*/ 118 h 138"/>
                  <a:gd name="T30" fmla="*/ 10 w 136"/>
                  <a:gd name="T31" fmla="*/ 108 h 138"/>
                  <a:gd name="T32" fmla="*/ 4 w 136"/>
                  <a:gd name="T33" fmla="*/ 96 h 138"/>
                  <a:gd name="T34" fmla="*/ 0 w 136"/>
                  <a:gd name="T35" fmla="*/ 82 h 138"/>
                  <a:gd name="T36" fmla="*/ 0 w 136"/>
                  <a:gd name="T37" fmla="*/ 68 h 138"/>
                  <a:gd name="T38" fmla="*/ 0 w 136"/>
                  <a:gd name="T39" fmla="*/ 68 h 138"/>
                  <a:gd name="T40" fmla="*/ 0 w 136"/>
                  <a:gd name="T41" fmla="*/ 56 h 138"/>
                  <a:gd name="T42" fmla="*/ 4 w 136"/>
                  <a:gd name="T43" fmla="*/ 42 h 138"/>
                  <a:gd name="T44" fmla="*/ 10 w 136"/>
                  <a:gd name="T45" fmla="*/ 30 h 138"/>
                  <a:gd name="T46" fmla="*/ 20 w 136"/>
                  <a:gd name="T47" fmla="*/ 20 h 138"/>
                  <a:gd name="T48" fmla="*/ 30 w 136"/>
                  <a:gd name="T49" fmla="*/ 12 h 138"/>
                  <a:gd name="T50" fmla="*/ 42 w 136"/>
                  <a:gd name="T51" fmla="*/ 6 h 138"/>
                  <a:gd name="T52" fmla="*/ 54 w 136"/>
                  <a:gd name="T53" fmla="*/ 2 h 138"/>
                  <a:gd name="T54" fmla="*/ 68 w 136"/>
                  <a:gd name="T55" fmla="*/ 0 h 138"/>
                  <a:gd name="T56" fmla="*/ 68 w 136"/>
                  <a:gd name="T57" fmla="*/ 0 h 138"/>
                  <a:gd name="T58" fmla="*/ 82 w 136"/>
                  <a:gd name="T59" fmla="*/ 2 h 138"/>
                  <a:gd name="T60" fmla="*/ 94 w 136"/>
                  <a:gd name="T61" fmla="*/ 6 h 138"/>
                  <a:gd name="T62" fmla="*/ 106 w 136"/>
                  <a:gd name="T63" fmla="*/ 12 h 138"/>
                  <a:gd name="T64" fmla="*/ 116 w 136"/>
                  <a:gd name="T65" fmla="*/ 20 h 138"/>
                  <a:gd name="T66" fmla="*/ 124 w 136"/>
                  <a:gd name="T67" fmla="*/ 30 h 138"/>
                  <a:gd name="T68" fmla="*/ 130 w 136"/>
                  <a:gd name="T69" fmla="*/ 42 h 138"/>
                  <a:gd name="T70" fmla="*/ 134 w 136"/>
                  <a:gd name="T71" fmla="*/ 56 h 138"/>
                  <a:gd name="T72" fmla="*/ 136 w 136"/>
                  <a:gd name="T73" fmla="*/ 68 h 138"/>
                  <a:gd name="T74" fmla="*/ 136 w 136"/>
                  <a:gd name="T75" fmla="*/ 6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6" h="138">
                    <a:moveTo>
                      <a:pt x="136" y="68"/>
                    </a:moveTo>
                    <a:lnTo>
                      <a:pt x="136" y="68"/>
                    </a:lnTo>
                    <a:lnTo>
                      <a:pt x="134" y="82"/>
                    </a:lnTo>
                    <a:lnTo>
                      <a:pt x="130" y="96"/>
                    </a:lnTo>
                    <a:lnTo>
                      <a:pt x="124" y="108"/>
                    </a:lnTo>
                    <a:lnTo>
                      <a:pt x="116" y="118"/>
                    </a:lnTo>
                    <a:lnTo>
                      <a:pt x="106" y="126"/>
                    </a:lnTo>
                    <a:lnTo>
                      <a:pt x="94" y="132"/>
                    </a:lnTo>
                    <a:lnTo>
                      <a:pt x="82" y="136"/>
                    </a:lnTo>
                    <a:lnTo>
                      <a:pt x="68" y="138"/>
                    </a:lnTo>
                    <a:lnTo>
                      <a:pt x="68" y="138"/>
                    </a:lnTo>
                    <a:lnTo>
                      <a:pt x="54" y="136"/>
                    </a:lnTo>
                    <a:lnTo>
                      <a:pt x="42" y="132"/>
                    </a:lnTo>
                    <a:lnTo>
                      <a:pt x="30" y="126"/>
                    </a:lnTo>
                    <a:lnTo>
                      <a:pt x="20" y="118"/>
                    </a:lnTo>
                    <a:lnTo>
                      <a:pt x="10" y="108"/>
                    </a:lnTo>
                    <a:lnTo>
                      <a:pt x="4" y="96"/>
                    </a:lnTo>
                    <a:lnTo>
                      <a:pt x="0" y="82"/>
                    </a:lnTo>
                    <a:lnTo>
                      <a:pt x="0" y="68"/>
                    </a:lnTo>
                    <a:lnTo>
                      <a:pt x="0" y="68"/>
                    </a:lnTo>
                    <a:lnTo>
                      <a:pt x="0" y="56"/>
                    </a:lnTo>
                    <a:lnTo>
                      <a:pt x="4" y="42"/>
                    </a:lnTo>
                    <a:lnTo>
                      <a:pt x="10" y="30"/>
                    </a:lnTo>
                    <a:lnTo>
                      <a:pt x="20" y="20"/>
                    </a:lnTo>
                    <a:lnTo>
                      <a:pt x="30" y="12"/>
                    </a:lnTo>
                    <a:lnTo>
                      <a:pt x="42" y="6"/>
                    </a:lnTo>
                    <a:lnTo>
                      <a:pt x="54" y="2"/>
                    </a:lnTo>
                    <a:lnTo>
                      <a:pt x="68" y="0"/>
                    </a:lnTo>
                    <a:lnTo>
                      <a:pt x="68" y="0"/>
                    </a:lnTo>
                    <a:lnTo>
                      <a:pt x="82" y="2"/>
                    </a:lnTo>
                    <a:lnTo>
                      <a:pt x="94" y="6"/>
                    </a:lnTo>
                    <a:lnTo>
                      <a:pt x="106" y="12"/>
                    </a:lnTo>
                    <a:lnTo>
                      <a:pt x="116" y="20"/>
                    </a:lnTo>
                    <a:lnTo>
                      <a:pt x="124" y="30"/>
                    </a:lnTo>
                    <a:lnTo>
                      <a:pt x="130" y="42"/>
                    </a:lnTo>
                    <a:lnTo>
                      <a:pt x="134" y="56"/>
                    </a:lnTo>
                    <a:lnTo>
                      <a:pt x="136" y="68"/>
                    </a:lnTo>
                    <a:lnTo>
                      <a:pt x="136" y="68"/>
                    </a:lnTo>
                    <a:close/>
                  </a:path>
                </a:pathLst>
              </a:custGeom>
              <a:noFill/>
              <a:ln w="9525">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grpSp>
        <p:nvGrpSpPr>
          <p:cNvPr id="91" name="组合 90"/>
          <p:cNvGrpSpPr/>
          <p:nvPr/>
        </p:nvGrpSpPr>
        <p:grpSpPr>
          <a:xfrm>
            <a:off x="1385144" y="1920528"/>
            <a:ext cx="3034401" cy="4130435"/>
            <a:chOff x="5305342" y="1211398"/>
            <a:chExt cx="2275801" cy="3097826"/>
          </a:xfrm>
        </p:grpSpPr>
        <p:grpSp>
          <p:nvGrpSpPr>
            <p:cNvPr id="92" name="组合 91"/>
            <p:cNvGrpSpPr/>
            <p:nvPr/>
          </p:nvGrpSpPr>
          <p:grpSpPr>
            <a:xfrm>
              <a:off x="5305342" y="1211398"/>
              <a:ext cx="2275801" cy="3097826"/>
              <a:chOff x="3035309" y="391282"/>
              <a:chExt cx="3236960" cy="4406143"/>
            </a:xfrm>
          </p:grpSpPr>
          <p:sp>
            <p:nvSpPr>
              <p:cNvPr id="99" name="Freeform 5"/>
              <p:cNvSpPr>
                <a:spLocks/>
              </p:cNvSpPr>
              <p:nvPr/>
            </p:nvSpPr>
            <p:spPr bwMode="auto">
              <a:xfrm>
                <a:off x="3035312" y="391282"/>
                <a:ext cx="2621123" cy="3920367"/>
              </a:xfrm>
              <a:custGeom>
                <a:avLst/>
                <a:gdLst>
                  <a:gd name="T0" fmla="*/ 1542 w 1542"/>
                  <a:gd name="T1" fmla="*/ 2082 h 2498"/>
                  <a:gd name="T2" fmla="*/ 0 w 1542"/>
                  <a:gd name="T3" fmla="*/ 2498 h 2498"/>
                  <a:gd name="T4" fmla="*/ 0 w 1542"/>
                  <a:gd name="T5" fmla="*/ 266 h 2498"/>
                  <a:gd name="T6" fmla="*/ 0 w 1542"/>
                  <a:gd name="T7" fmla="*/ 266 h 2498"/>
                  <a:gd name="T8" fmla="*/ 0 w 1542"/>
                  <a:gd name="T9" fmla="*/ 264 h 2498"/>
                  <a:gd name="T10" fmla="*/ 4 w 1542"/>
                  <a:gd name="T11" fmla="*/ 256 h 2498"/>
                  <a:gd name="T12" fmla="*/ 8 w 1542"/>
                  <a:gd name="T13" fmla="*/ 250 h 2498"/>
                  <a:gd name="T14" fmla="*/ 14 w 1542"/>
                  <a:gd name="T15" fmla="*/ 246 h 2498"/>
                  <a:gd name="T16" fmla="*/ 24 w 1542"/>
                  <a:gd name="T17" fmla="*/ 242 h 2498"/>
                  <a:gd name="T18" fmla="*/ 38 w 1542"/>
                  <a:gd name="T19" fmla="*/ 240 h 2498"/>
                  <a:gd name="T20" fmla="*/ 38 w 1542"/>
                  <a:gd name="T21" fmla="*/ 240 h 2498"/>
                  <a:gd name="T22" fmla="*/ 1542 w 1542"/>
                  <a:gd name="T23" fmla="*/ 0 h 2498"/>
                  <a:gd name="T24" fmla="*/ 1542 w 1542"/>
                  <a:gd name="T25" fmla="*/ 2082 h 2498"/>
                  <a:gd name="connsiteX0" fmla="*/ 10000 w 10000"/>
                  <a:gd name="connsiteY0" fmla="*/ 8221 h 9886"/>
                  <a:gd name="connsiteX1" fmla="*/ 0 w 10000"/>
                  <a:gd name="connsiteY1" fmla="*/ 9886 h 9886"/>
                  <a:gd name="connsiteX2" fmla="*/ 0 w 10000"/>
                  <a:gd name="connsiteY2" fmla="*/ 951 h 9886"/>
                  <a:gd name="connsiteX3" fmla="*/ 0 w 10000"/>
                  <a:gd name="connsiteY3" fmla="*/ 951 h 9886"/>
                  <a:gd name="connsiteX4" fmla="*/ 0 w 10000"/>
                  <a:gd name="connsiteY4" fmla="*/ 943 h 9886"/>
                  <a:gd name="connsiteX5" fmla="*/ 26 w 10000"/>
                  <a:gd name="connsiteY5" fmla="*/ 911 h 9886"/>
                  <a:gd name="connsiteX6" fmla="*/ 52 w 10000"/>
                  <a:gd name="connsiteY6" fmla="*/ 887 h 9886"/>
                  <a:gd name="connsiteX7" fmla="*/ 91 w 10000"/>
                  <a:gd name="connsiteY7" fmla="*/ 871 h 9886"/>
                  <a:gd name="connsiteX8" fmla="*/ 156 w 10000"/>
                  <a:gd name="connsiteY8" fmla="*/ 855 h 9886"/>
                  <a:gd name="connsiteX9" fmla="*/ 246 w 10000"/>
                  <a:gd name="connsiteY9" fmla="*/ 847 h 9886"/>
                  <a:gd name="connsiteX10" fmla="*/ 246 w 10000"/>
                  <a:gd name="connsiteY10" fmla="*/ 847 h 9886"/>
                  <a:gd name="connsiteX11" fmla="*/ 10000 w 10000"/>
                  <a:gd name="connsiteY11" fmla="*/ 0 h 9886"/>
                  <a:gd name="connsiteX12" fmla="*/ 10000 w 10000"/>
                  <a:gd name="connsiteY12" fmla="*/ 8221 h 9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00" h="9886">
                    <a:moveTo>
                      <a:pt x="10000" y="8221"/>
                    </a:moveTo>
                    <a:lnTo>
                      <a:pt x="0" y="9886"/>
                    </a:lnTo>
                    <a:lnTo>
                      <a:pt x="0" y="951"/>
                    </a:lnTo>
                    <a:lnTo>
                      <a:pt x="0" y="951"/>
                    </a:lnTo>
                    <a:lnTo>
                      <a:pt x="0" y="943"/>
                    </a:lnTo>
                    <a:lnTo>
                      <a:pt x="26" y="911"/>
                    </a:lnTo>
                    <a:cubicBezTo>
                      <a:pt x="35" y="903"/>
                      <a:pt x="43" y="895"/>
                      <a:pt x="52" y="887"/>
                    </a:cubicBezTo>
                    <a:cubicBezTo>
                      <a:pt x="65" y="882"/>
                      <a:pt x="78" y="876"/>
                      <a:pt x="91" y="871"/>
                    </a:cubicBezTo>
                    <a:cubicBezTo>
                      <a:pt x="113" y="866"/>
                      <a:pt x="134" y="860"/>
                      <a:pt x="156" y="855"/>
                    </a:cubicBezTo>
                    <a:cubicBezTo>
                      <a:pt x="186" y="852"/>
                      <a:pt x="216" y="850"/>
                      <a:pt x="246" y="847"/>
                    </a:cubicBezTo>
                    <a:lnTo>
                      <a:pt x="246" y="847"/>
                    </a:lnTo>
                    <a:lnTo>
                      <a:pt x="10000" y="0"/>
                    </a:lnTo>
                    <a:lnTo>
                      <a:pt x="10000" y="8221"/>
                    </a:lnTo>
                    <a:close/>
                  </a:path>
                </a:pathLst>
              </a:custGeom>
              <a:solidFill>
                <a:srgbClr val="79B0BD">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00" name="Freeform 6"/>
              <p:cNvSpPr>
                <a:spLocks/>
              </p:cNvSpPr>
              <p:nvPr/>
            </p:nvSpPr>
            <p:spPr bwMode="auto">
              <a:xfrm>
                <a:off x="3086112" y="440255"/>
                <a:ext cx="3147054" cy="632896"/>
              </a:xfrm>
              <a:custGeom>
                <a:avLst/>
                <a:gdLst>
                  <a:gd name="T0" fmla="*/ 0 w 1860"/>
                  <a:gd name="T1" fmla="*/ 232 h 422"/>
                  <a:gd name="T2" fmla="*/ 1510 w 1860"/>
                  <a:gd name="T3" fmla="*/ 0 h 422"/>
                  <a:gd name="T4" fmla="*/ 1860 w 1860"/>
                  <a:gd name="T5" fmla="*/ 124 h 422"/>
                  <a:gd name="T6" fmla="*/ 402 w 1860"/>
                  <a:gd name="T7" fmla="*/ 400 h 422"/>
                  <a:gd name="T8" fmla="*/ 186 w 1860"/>
                  <a:gd name="T9" fmla="*/ 422 h 422"/>
                  <a:gd name="T10" fmla="*/ 0 w 1860"/>
                  <a:gd name="T11" fmla="*/ 276 h 422"/>
                  <a:gd name="T12" fmla="*/ 0 w 1860"/>
                  <a:gd name="T13" fmla="*/ 232 h 422"/>
                  <a:gd name="connsiteX0" fmla="*/ 0 w 10000"/>
                  <a:gd name="connsiteY0" fmla="*/ 5747 h 10249"/>
                  <a:gd name="connsiteX1" fmla="*/ 8118 w 10000"/>
                  <a:gd name="connsiteY1" fmla="*/ 0 h 10249"/>
                  <a:gd name="connsiteX2" fmla="*/ 10000 w 10000"/>
                  <a:gd name="connsiteY2" fmla="*/ 3187 h 10249"/>
                  <a:gd name="connsiteX3" fmla="*/ 2161 w 10000"/>
                  <a:gd name="connsiteY3" fmla="*/ 9728 h 10249"/>
                  <a:gd name="connsiteX4" fmla="*/ 1000 w 10000"/>
                  <a:gd name="connsiteY4" fmla="*/ 10249 h 10249"/>
                  <a:gd name="connsiteX5" fmla="*/ 0 w 10000"/>
                  <a:gd name="connsiteY5" fmla="*/ 6789 h 10249"/>
                  <a:gd name="connsiteX6" fmla="*/ 0 w 10000"/>
                  <a:gd name="connsiteY6" fmla="*/ 5747 h 10249"/>
                  <a:gd name="connsiteX0" fmla="*/ 0 w 10612"/>
                  <a:gd name="connsiteY0" fmla="*/ 5747 h 10249"/>
                  <a:gd name="connsiteX1" fmla="*/ 8118 w 10612"/>
                  <a:gd name="connsiteY1" fmla="*/ 0 h 10249"/>
                  <a:gd name="connsiteX2" fmla="*/ 10612 w 10612"/>
                  <a:gd name="connsiteY2" fmla="*/ 4384 h 10249"/>
                  <a:gd name="connsiteX3" fmla="*/ 2161 w 10612"/>
                  <a:gd name="connsiteY3" fmla="*/ 9728 h 10249"/>
                  <a:gd name="connsiteX4" fmla="*/ 1000 w 10612"/>
                  <a:gd name="connsiteY4" fmla="*/ 10249 h 10249"/>
                  <a:gd name="connsiteX5" fmla="*/ 0 w 10612"/>
                  <a:gd name="connsiteY5" fmla="*/ 6789 h 10249"/>
                  <a:gd name="connsiteX6" fmla="*/ 0 w 10612"/>
                  <a:gd name="connsiteY6" fmla="*/ 5747 h 10249"/>
                  <a:gd name="connsiteX0" fmla="*/ 0 w 10658"/>
                  <a:gd name="connsiteY0" fmla="*/ 5747 h 10249"/>
                  <a:gd name="connsiteX1" fmla="*/ 8118 w 10658"/>
                  <a:gd name="connsiteY1" fmla="*/ 0 h 10249"/>
                  <a:gd name="connsiteX2" fmla="*/ 10658 w 10658"/>
                  <a:gd name="connsiteY2" fmla="*/ 4384 h 10249"/>
                  <a:gd name="connsiteX3" fmla="*/ 2161 w 10658"/>
                  <a:gd name="connsiteY3" fmla="*/ 9728 h 10249"/>
                  <a:gd name="connsiteX4" fmla="*/ 1000 w 10658"/>
                  <a:gd name="connsiteY4" fmla="*/ 10249 h 10249"/>
                  <a:gd name="connsiteX5" fmla="*/ 0 w 10658"/>
                  <a:gd name="connsiteY5" fmla="*/ 6789 h 10249"/>
                  <a:gd name="connsiteX6" fmla="*/ 0 w 10658"/>
                  <a:gd name="connsiteY6" fmla="*/ 5747 h 10249"/>
                  <a:gd name="connsiteX0" fmla="*/ 0 w 10658"/>
                  <a:gd name="connsiteY0" fmla="*/ 4816 h 9318"/>
                  <a:gd name="connsiteX1" fmla="*/ 8638 w 10658"/>
                  <a:gd name="connsiteY1" fmla="*/ 0 h 9318"/>
                  <a:gd name="connsiteX2" fmla="*/ 10658 w 10658"/>
                  <a:gd name="connsiteY2" fmla="*/ 3453 h 9318"/>
                  <a:gd name="connsiteX3" fmla="*/ 2161 w 10658"/>
                  <a:gd name="connsiteY3" fmla="*/ 8797 h 9318"/>
                  <a:gd name="connsiteX4" fmla="*/ 1000 w 10658"/>
                  <a:gd name="connsiteY4" fmla="*/ 9318 h 9318"/>
                  <a:gd name="connsiteX5" fmla="*/ 0 w 10658"/>
                  <a:gd name="connsiteY5" fmla="*/ 5858 h 9318"/>
                  <a:gd name="connsiteX6" fmla="*/ 0 w 10658"/>
                  <a:gd name="connsiteY6" fmla="*/ 4816 h 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58" h="9318">
                    <a:moveTo>
                      <a:pt x="0" y="4816"/>
                    </a:moveTo>
                    <a:lnTo>
                      <a:pt x="8638" y="0"/>
                    </a:lnTo>
                    <a:lnTo>
                      <a:pt x="10658" y="3453"/>
                    </a:lnTo>
                    <a:lnTo>
                      <a:pt x="2161" y="8797"/>
                    </a:lnTo>
                    <a:lnTo>
                      <a:pt x="1000" y="9318"/>
                    </a:lnTo>
                    <a:lnTo>
                      <a:pt x="0" y="5858"/>
                    </a:lnTo>
                    <a:lnTo>
                      <a:pt x="0" y="4816"/>
                    </a:ln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01" name="Freeform 7"/>
              <p:cNvSpPr>
                <a:spLocks/>
              </p:cNvSpPr>
              <p:nvPr/>
            </p:nvSpPr>
            <p:spPr bwMode="auto">
              <a:xfrm>
                <a:off x="3698891" y="662626"/>
                <a:ext cx="2573378" cy="4109399"/>
              </a:xfrm>
              <a:custGeom>
                <a:avLst/>
                <a:gdLst>
                  <a:gd name="T0" fmla="*/ 1518 w 1518"/>
                  <a:gd name="T1" fmla="*/ 2224 h 2640"/>
                  <a:gd name="T2" fmla="*/ 16 w 1518"/>
                  <a:gd name="T3" fmla="*/ 2640 h 2640"/>
                  <a:gd name="T4" fmla="*/ 0 w 1518"/>
                  <a:gd name="T5" fmla="*/ 280 h 2640"/>
                  <a:gd name="T6" fmla="*/ 1518 w 1518"/>
                  <a:gd name="T7" fmla="*/ 0 h 2640"/>
                  <a:gd name="T8" fmla="*/ 1518 w 1518"/>
                  <a:gd name="T9" fmla="*/ 2224 h 2640"/>
                  <a:gd name="connsiteX0" fmla="*/ 10000 w 10019"/>
                  <a:gd name="connsiteY0" fmla="*/ 8165 h 9741"/>
                  <a:gd name="connsiteX1" fmla="*/ 105 w 10019"/>
                  <a:gd name="connsiteY1" fmla="*/ 9741 h 9741"/>
                  <a:gd name="connsiteX2" fmla="*/ 0 w 10019"/>
                  <a:gd name="connsiteY2" fmla="*/ 802 h 9741"/>
                  <a:gd name="connsiteX3" fmla="*/ 10019 w 10019"/>
                  <a:gd name="connsiteY3" fmla="*/ 0 h 9741"/>
                  <a:gd name="connsiteX4" fmla="*/ 10000 w 10019"/>
                  <a:gd name="connsiteY4" fmla="*/ 8165 h 9741"/>
                  <a:gd name="connsiteX0" fmla="*/ 9981 w 10000"/>
                  <a:gd name="connsiteY0" fmla="*/ 8448 h 10066"/>
                  <a:gd name="connsiteX1" fmla="*/ 105 w 10000"/>
                  <a:gd name="connsiteY1" fmla="*/ 10066 h 10066"/>
                  <a:gd name="connsiteX2" fmla="*/ 0 w 10000"/>
                  <a:gd name="connsiteY2" fmla="*/ 889 h 10066"/>
                  <a:gd name="connsiteX3" fmla="*/ 10000 w 10000"/>
                  <a:gd name="connsiteY3" fmla="*/ 0 h 10066"/>
                  <a:gd name="connsiteX4" fmla="*/ 9981 w 10000"/>
                  <a:gd name="connsiteY4" fmla="*/ 8448 h 10066"/>
                  <a:gd name="connsiteX0" fmla="*/ 9981 w 10000"/>
                  <a:gd name="connsiteY0" fmla="*/ 8315 h 10066"/>
                  <a:gd name="connsiteX1" fmla="*/ 105 w 10000"/>
                  <a:gd name="connsiteY1" fmla="*/ 10066 h 10066"/>
                  <a:gd name="connsiteX2" fmla="*/ 0 w 10000"/>
                  <a:gd name="connsiteY2" fmla="*/ 889 h 10066"/>
                  <a:gd name="connsiteX3" fmla="*/ 10000 w 10000"/>
                  <a:gd name="connsiteY3" fmla="*/ 0 h 10066"/>
                  <a:gd name="connsiteX4" fmla="*/ 9981 w 10000"/>
                  <a:gd name="connsiteY4" fmla="*/ 8315 h 100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66">
                    <a:moveTo>
                      <a:pt x="9981" y="8315"/>
                    </a:moveTo>
                    <a:lnTo>
                      <a:pt x="105" y="10066"/>
                    </a:lnTo>
                    <a:lnTo>
                      <a:pt x="0" y="889"/>
                    </a:lnTo>
                    <a:lnTo>
                      <a:pt x="10000" y="0"/>
                    </a:lnTo>
                    <a:cubicBezTo>
                      <a:pt x="9994" y="2794"/>
                      <a:pt x="9987" y="5521"/>
                      <a:pt x="9981" y="8315"/>
                    </a:cubicBezTo>
                    <a:close/>
                  </a:path>
                </a:pathLst>
              </a:custGeom>
              <a:gradFill flip="none" rotWithShape="1">
                <a:gsLst>
                  <a:gs pos="0">
                    <a:srgbClr val="79B0BD"/>
                  </a:gs>
                  <a:gs pos="100000">
                    <a:srgbClr val="79B0BD">
                      <a:lumMod val="60000"/>
                      <a:lumOff val="40000"/>
                    </a:srgbClr>
                  </a:gs>
                </a:gsLst>
                <a:lin ang="1890000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02" name="Freeform 8"/>
              <p:cNvSpPr>
                <a:spLocks/>
              </p:cNvSpPr>
              <p:nvPr/>
            </p:nvSpPr>
            <p:spPr bwMode="auto">
              <a:xfrm>
                <a:off x="3035309" y="742951"/>
                <a:ext cx="688978" cy="4054474"/>
              </a:xfrm>
              <a:custGeom>
                <a:avLst/>
                <a:gdLst>
                  <a:gd name="T0" fmla="*/ 208 w 434"/>
                  <a:gd name="T1" fmla="*/ 148 h 2554"/>
                  <a:gd name="T2" fmla="*/ 142 w 434"/>
                  <a:gd name="T3" fmla="*/ 110 h 2554"/>
                  <a:gd name="T4" fmla="*/ 92 w 434"/>
                  <a:gd name="T5" fmla="*/ 68 h 2554"/>
                  <a:gd name="T6" fmla="*/ 40 w 434"/>
                  <a:gd name="T7" fmla="*/ 16 h 2554"/>
                  <a:gd name="T8" fmla="*/ 26 w 434"/>
                  <a:gd name="T9" fmla="*/ 4 h 2554"/>
                  <a:gd name="T10" fmla="*/ 18 w 434"/>
                  <a:gd name="T11" fmla="*/ 0 h 2554"/>
                  <a:gd name="T12" fmla="*/ 2 w 434"/>
                  <a:gd name="T13" fmla="*/ 8 h 2554"/>
                  <a:gd name="T14" fmla="*/ 0 w 434"/>
                  <a:gd name="T15" fmla="*/ 16 h 2554"/>
                  <a:gd name="T16" fmla="*/ 0 w 434"/>
                  <a:gd name="T17" fmla="*/ 2328 h 2554"/>
                  <a:gd name="T18" fmla="*/ 4 w 434"/>
                  <a:gd name="T19" fmla="*/ 2360 h 2554"/>
                  <a:gd name="T20" fmla="*/ 18 w 434"/>
                  <a:gd name="T21" fmla="*/ 2392 h 2554"/>
                  <a:gd name="T22" fmla="*/ 38 w 434"/>
                  <a:gd name="T23" fmla="*/ 2424 h 2554"/>
                  <a:gd name="T24" fmla="*/ 64 w 434"/>
                  <a:gd name="T25" fmla="*/ 2454 h 2554"/>
                  <a:gd name="T26" fmla="*/ 96 w 434"/>
                  <a:gd name="T27" fmla="*/ 2480 h 2554"/>
                  <a:gd name="T28" fmla="*/ 134 w 434"/>
                  <a:gd name="T29" fmla="*/ 2506 h 2554"/>
                  <a:gd name="T30" fmla="*/ 174 w 434"/>
                  <a:gd name="T31" fmla="*/ 2526 h 2554"/>
                  <a:gd name="T32" fmla="*/ 218 w 434"/>
                  <a:gd name="T33" fmla="*/ 2542 h 2554"/>
                  <a:gd name="T34" fmla="*/ 218 w 434"/>
                  <a:gd name="T35" fmla="*/ 2542 h 2554"/>
                  <a:gd name="T36" fmla="*/ 288 w 434"/>
                  <a:gd name="T37" fmla="*/ 2554 h 2554"/>
                  <a:gd name="T38" fmla="*/ 288 w 434"/>
                  <a:gd name="T39" fmla="*/ 2554 h 2554"/>
                  <a:gd name="T40" fmla="*/ 364 w 434"/>
                  <a:gd name="T41" fmla="*/ 2550 h 2554"/>
                  <a:gd name="T42" fmla="*/ 422 w 434"/>
                  <a:gd name="T43" fmla="*/ 2540 h 2554"/>
                  <a:gd name="T44" fmla="*/ 428 w 434"/>
                  <a:gd name="T45" fmla="*/ 2538 h 2554"/>
                  <a:gd name="T46" fmla="*/ 434 w 434"/>
                  <a:gd name="T47" fmla="*/ 2530 h 2554"/>
                  <a:gd name="T48" fmla="*/ 434 w 434"/>
                  <a:gd name="T49" fmla="*/ 196 h 2554"/>
                  <a:gd name="T50" fmla="*/ 434 w 434"/>
                  <a:gd name="T51" fmla="*/ 188 h 2554"/>
                  <a:gd name="T52" fmla="*/ 424 w 434"/>
                  <a:gd name="T53" fmla="*/ 180 h 2554"/>
                  <a:gd name="T54" fmla="*/ 416 w 434"/>
                  <a:gd name="T55" fmla="*/ 178 h 2554"/>
                  <a:gd name="T56" fmla="*/ 360 w 434"/>
                  <a:gd name="T57" fmla="*/ 182 h 2554"/>
                  <a:gd name="T58" fmla="*/ 304 w 434"/>
                  <a:gd name="T59" fmla="*/ 178 h 2554"/>
                  <a:gd name="T60" fmla="*/ 240 w 434"/>
                  <a:gd name="T61" fmla="*/ 162 h 2554"/>
                  <a:gd name="T62" fmla="*/ 208 w 434"/>
                  <a:gd name="T63" fmla="*/ 148 h 2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4" h="2554">
                    <a:moveTo>
                      <a:pt x="208" y="148"/>
                    </a:moveTo>
                    <a:lnTo>
                      <a:pt x="208" y="148"/>
                    </a:lnTo>
                    <a:lnTo>
                      <a:pt x="172" y="130"/>
                    </a:lnTo>
                    <a:lnTo>
                      <a:pt x="142" y="110"/>
                    </a:lnTo>
                    <a:lnTo>
                      <a:pt x="116" y="88"/>
                    </a:lnTo>
                    <a:lnTo>
                      <a:pt x="92" y="68"/>
                    </a:lnTo>
                    <a:lnTo>
                      <a:pt x="56" y="30"/>
                    </a:lnTo>
                    <a:lnTo>
                      <a:pt x="40" y="16"/>
                    </a:lnTo>
                    <a:lnTo>
                      <a:pt x="26" y="4"/>
                    </a:lnTo>
                    <a:lnTo>
                      <a:pt x="26" y="4"/>
                    </a:lnTo>
                    <a:lnTo>
                      <a:pt x="22" y="0"/>
                    </a:lnTo>
                    <a:lnTo>
                      <a:pt x="18" y="0"/>
                    </a:lnTo>
                    <a:lnTo>
                      <a:pt x="8" y="2"/>
                    </a:lnTo>
                    <a:lnTo>
                      <a:pt x="2" y="8"/>
                    </a:lnTo>
                    <a:lnTo>
                      <a:pt x="0" y="12"/>
                    </a:lnTo>
                    <a:lnTo>
                      <a:pt x="0" y="16"/>
                    </a:lnTo>
                    <a:lnTo>
                      <a:pt x="0" y="2328"/>
                    </a:lnTo>
                    <a:lnTo>
                      <a:pt x="0" y="2328"/>
                    </a:lnTo>
                    <a:lnTo>
                      <a:pt x="2" y="2344"/>
                    </a:lnTo>
                    <a:lnTo>
                      <a:pt x="4" y="2360"/>
                    </a:lnTo>
                    <a:lnTo>
                      <a:pt x="10" y="2376"/>
                    </a:lnTo>
                    <a:lnTo>
                      <a:pt x="18" y="2392"/>
                    </a:lnTo>
                    <a:lnTo>
                      <a:pt x="26" y="2408"/>
                    </a:lnTo>
                    <a:lnTo>
                      <a:pt x="38" y="2424"/>
                    </a:lnTo>
                    <a:lnTo>
                      <a:pt x="50" y="2438"/>
                    </a:lnTo>
                    <a:lnTo>
                      <a:pt x="64" y="2454"/>
                    </a:lnTo>
                    <a:lnTo>
                      <a:pt x="80" y="2468"/>
                    </a:lnTo>
                    <a:lnTo>
                      <a:pt x="96" y="2480"/>
                    </a:lnTo>
                    <a:lnTo>
                      <a:pt x="114" y="2494"/>
                    </a:lnTo>
                    <a:lnTo>
                      <a:pt x="134" y="2506"/>
                    </a:lnTo>
                    <a:lnTo>
                      <a:pt x="152" y="2516"/>
                    </a:lnTo>
                    <a:lnTo>
                      <a:pt x="174" y="2526"/>
                    </a:lnTo>
                    <a:lnTo>
                      <a:pt x="196" y="2534"/>
                    </a:lnTo>
                    <a:lnTo>
                      <a:pt x="218" y="2542"/>
                    </a:lnTo>
                    <a:lnTo>
                      <a:pt x="218" y="2542"/>
                    </a:lnTo>
                    <a:lnTo>
                      <a:pt x="218" y="2542"/>
                    </a:lnTo>
                    <a:lnTo>
                      <a:pt x="254" y="2550"/>
                    </a:lnTo>
                    <a:lnTo>
                      <a:pt x="288" y="2554"/>
                    </a:lnTo>
                    <a:lnTo>
                      <a:pt x="288" y="2554"/>
                    </a:lnTo>
                    <a:lnTo>
                      <a:pt x="288" y="2554"/>
                    </a:lnTo>
                    <a:lnTo>
                      <a:pt x="326" y="2554"/>
                    </a:lnTo>
                    <a:lnTo>
                      <a:pt x="364" y="2550"/>
                    </a:lnTo>
                    <a:lnTo>
                      <a:pt x="398" y="2546"/>
                    </a:lnTo>
                    <a:lnTo>
                      <a:pt x="422" y="2540"/>
                    </a:lnTo>
                    <a:lnTo>
                      <a:pt x="422" y="2540"/>
                    </a:lnTo>
                    <a:lnTo>
                      <a:pt x="428" y="2538"/>
                    </a:lnTo>
                    <a:lnTo>
                      <a:pt x="432" y="2534"/>
                    </a:lnTo>
                    <a:lnTo>
                      <a:pt x="434" y="2530"/>
                    </a:lnTo>
                    <a:lnTo>
                      <a:pt x="434" y="2524"/>
                    </a:lnTo>
                    <a:lnTo>
                      <a:pt x="434" y="196"/>
                    </a:lnTo>
                    <a:lnTo>
                      <a:pt x="434" y="196"/>
                    </a:lnTo>
                    <a:lnTo>
                      <a:pt x="434" y="188"/>
                    </a:lnTo>
                    <a:lnTo>
                      <a:pt x="430" y="182"/>
                    </a:lnTo>
                    <a:lnTo>
                      <a:pt x="424" y="180"/>
                    </a:lnTo>
                    <a:lnTo>
                      <a:pt x="416" y="178"/>
                    </a:lnTo>
                    <a:lnTo>
                      <a:pt x="416" y="178"/>
                    </a:lnTo>
                    <a:lnTo>
                      <a:pt x="382" y="182"/>
                    </a:lnTo>
                    <a:lnTo>
                      <a:pt x="360" y="182"/>
                    </a:lnTo>
                    <a:lnTo>
                      <a:pt x="332" y="180"/>
                    </a:lnTo>
                    <a:lnTo>
                      <a:pt x="304" y="178"/>
                    </a:lnTo>
                    <a:lnTo>
                      <a:pt x="272" y="172"/>
                    </a:lnTo>
                    <a:lnTo>
                      <a:pt x="240" y="162"/>
                    </a:lnTo>
                    <a:lnTo>
                      <a:pt x="208" y="148"/>
                    </a:lnTo>
                    <a:lnTo>
                      <a:pt x="208" y="148"/>
                    </a:lnTo>
                    <a:close/>
                  </a:path>
                </a:pathLst>
              </a:custGeom>
              <a:gradFill flip="none" rotWithShape="1">
                <a:gsLst>
                  <a:gs pos="0">
                    <a:srgbClr val="79B0BD">
                      <a:lumMod val="75000"/>
                    </a:srgbClr>
                  </a:gs>
                  <a:gs pos="50000">
                    <a:srgbClr val="79B0BD">
                      <a:lumMod val="60000"/>
                      <a:lumOff val="40000"/>
                    </a:srgbClr>
                  </a:gs>
                  <a:gs pos="100000">
                    <a:srgbClr val="79B0BD"/>
                  </a:gs>
                </a:gsLst>
                <a:lin ang="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03" name="圆角矩形 8"/>
              <p:cNvSpPr/>
              <p:nvPr/>
            </p:nvSpPr>
            <p:spPr>
              <a:xfrm>
                <a:off x="3651250" y="1027113"/>
                <a:ext cx="149226" cy="3752055"/>
              </a:xfrm>
              <a:custGeom>
                <a:avLst/>
                <a:gdLst>
                  <a:gd name="connsiteX0" fmla="*/ 0 w 149225"/>
                  <a:gd name="connsiteY0" fmla="*/ 51572 h 3744912"/>
                  <a:gd name="connsiteX1" fmla="*/ 51572 w 149225"/>
                  <a:gd name="connsiteY1" fmla="*/ 0 h 3744912"/>
                  <a:gd name="connsiteX2" fmla="*/ 97653 w 149225"/>
                  <a:gd name="connsiteY2" fmla="*/ 0 h 3744912"/>
                  <a:gd name="connsiteX3" fmla="*/ 149225 w 149225"/>
                  <a:gd name="connsiteY3" fmla="*/ 51572 h 3744912"/>
                  <a:gd name="connsiteX4" fmla="*/ 149225 w 149225"/>
                  <a:gd name="connsiteY4" fmla="*/ 3693340 h 3744912"/>
                  <a:gd name="connsiteX5" fmla="*/ 97653 w 149225"/>
                  <a:gd name="connsiteY5" fmla="*/ 3744912 h 3744912"/>
                  <a:gd name="connsiteX6" fmla="*/ 51572 w 149225"/>
                  <a:gd name="connsiteY6" fmla="*/ 3744912 h 3744912"/>
                  <a:gd name="connsiteX7" fmla="*/ 0 w 149225"/>
                  <a:gd name="connsiteY7" fmla="*/ 3693340 h 3744912"/>
                  <a:gd name="connsiteX8" fmla="*/ 0 w 149225"/>
                  <a:gd name="connsiteY8" fmla="*/ 51572 h 3744912"/>
                  <a:gd name="connsiteX0" fmla="*/ 0 w 149226"/>
                  <a:gd name="connsiteY0" fmla="*/ 51572 h 3744912"/>
                  <a:gd name="connsiteX1" fmla="*/ 51572 w 149226"/>
                  <a:gd name="connsiteY1" fmla="*/ 0 h 3744912"/>
                  <a:gd name="connsiteX2" fmla="*/ 97653 w 149226"/>
                  <a:gd name="connsiteY2" fmla="*/ 0 h 3744912"/>
                  <a:gd name="connsiteX3" fmla="*/ 149225 w 149226"/>
                  <a:gd name="connsiteY3" fmla="*/ 51572 h 3744912"/>
                  <a:gd name="connsiteX4" fmla="*/ 149225 w 149226"/>
                  <a:gd name="connsiteY4" fmla="*/ 3693340 h 3744912"/>
                  <a:gd name="connsiteX5" fmla="*/ 121465 w 149226"/>
                  <a:gd name="connsiteY5" fmla="*/ 3733006 h 3744912"/>
                  <a:gd name="connsiteX6" fmla="*/ 51572 w 149226"/>
                  <a:gd name="connsiteY6" fmla="*/ 3744912 h 3744912"/>
                  <a:gd name="connsiteX7" fmla="*/ 0 w 149226"/>
                  <a:gd name="connsiteY7" fmla="*/ 3693340 h 3744912"/>
                  <a:gd name="connsiteX8" fmla="*/ 0 w 149226"/>
                  <a:gd name="connsiteY8" fmla="*/ 51572 h 3744912"/>
                  <a:gd name="connsiteX0" fmla="*/ 0 w 149226"/>
                  <a:gd name="connsiteY0" fmla="*/ 51572 h 3752056"/>
                  <a:gd name="connsiteX1" fmla="*/ 51572 w 149226"/>
                  <a:gd name="connsiteY1" fmla="*/ 0 h 3752056"/>
                  <a:gd name="connsiteX2" fmla="*/ 97653 w 149226"/>
                  <a:gd name="connsiteY2" fmla="*/ 0 h 3752056"/>
                  <a:gd name="connsiteX3" fmla="*/ 149225 w 149226"/>
                  <a:gd name="connsiteY3" fmla="*/ 51572 h 3752056"/>
                  <a:gd name="connsiteX4" fmla="*/ 149225 w 149226"/>
                  <a:gd name="connsiteY4" fmla="*/ 3693340 h 3752056"/>
                  <a:gd name="connsiteX5" fmla="*/ 121465 w 149226"/>
                  <a:gd name="connsiteY5" fmla="*/ 3733006 h 3752056"/>
                  <a:gd name="connsiteX6" fmla="*/ 42047 w 149226"/>
                  <a:gd name="connsiteY6" fmla="*/ 3752056 h 3752056"/>
                  <a:gd name="connsiteX7" fmla="*/ 0 w 149226"/>
                  <a:gd name="connsiteY7" fmla="*/ 3693340 h 3752056"/>
                  <a:gd name="connsiteX8" fmla="*/ 0 w 149226"/>
                  <a:gd name="connsiteY8" fmla="*/ 51572 h 3752056"/>
                  <a:gd name="connsiteX0" fmla="*/ 0 w 149226"/>
                  <a:gd name="connsiteY0" fmla="*/ 51572 h 3752056"/>
                  <a:gd name="connsiteX1" fmla="*/ 51572 w 149226"/>
                  <a:gd name="connsiteY1" fmla="*/ 0 h 3752056"/>
                  <a:gd name="connsiteX2" fmla="*/ 97653 w 149226"/>
                  <a:gd name="connsiteY2" fmla="*/ 0 h 3752056"/>
                  <a:gd name="connsiteX3" fmla="*/ 149225 w 149226"/>
                  <a:gd name="connsiteY3" fmla="*/ 51572 h 3752056"/>
                  <a:gd name="connsiteX4" fmla="*/ 149225 w 149226"/>
                  <a:gd name="connsiteY4" fmla="*/ 3693340 h 3752056"/>
                  <a:gd name="connsiteX5" fmla="*/ 121465 w 149226"/>
                  <a:gd name="connsiteY5" fmla="*/ 3733006 h 3752056"/>
                  <a:gd name="connsiteX6" fmla="*/ 42047 w 149226"/>
                  <a:gd name="connsiteY6" fmla="*/ 3752056 h 3752056"/>
                  <a:gd name="connsiteX7" fmla="*/ 0 w 149226"/>
                  <a:gd name="connsiteY7" fmla="*/ 3693340 h 3752056"/>
                  <a:gd name="connsiteX8" fmla="*/ 0 w 149226"/>
                  <a:gd name="connsiteY8" fmla="*/ 51572 h 3752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226" h="3752056">
                    <a:moveTo>
                      <a:pt x="0" y="51572"/>
                    </a:moveTo>
                    <a:cubicBezTo>
                      <a:pt x="0" y="23090"/>
                      <a:pt x="23090" y="0"/>
                      <a:pt x="51572" y="0"/>
                    </a:cubicBezTo>
                    <a:lnTo>
                      <a:pt x="97653" y="0"/>
                    </a:lnTo>
                    <a:cubicBezTo>
                      <a:pt x="126135" y="0"/>
                      <a:pt x="149225" y="23090"/>
                      <a:pt x="149225" y="51572"/>
                    </a:cubicBezTo>
                    <a:lnTo>
                      <a:pt x="149225" y="3693340"/>
                    </a:lnTo>
                    <a:cubicBezTo>
                      <a:pt x="149225" y="3721822"/>
                      <a:pt x="149947" y="3733006"/>
                      <a:pt x="121465" y="3733006"/>
                    </a:cubicBezTo>
                    <a:cubicBezTo>
                      <a:pt x="106105" y="3733006"/>
                      <a:pt x="69313" y="3747293"/>
                      <a:pt x="42047" y="3752056"/>
                    </a:cubicBezTo>
                    <a:cubicBezTo>
                      <a:pt x="13565" y="3752056"/>
                      <a:pt x="0" y="3721822"/>
                      <a:pt x="0" y="3693340"/>
                    </a:cubicBezTo>
                    <a:lnTo>
                      <a:pt x="0" y="51572"/>
                    </a:lnTo>
                    <a:close/>
                  </a:path>
                </a:pathLst>
              </a:custGeom>
              <a:gradFill flip="none" rotWithShape="1">
                <a:gsLst>
                  <a:gs pos="0">
                    <a:srgbClr val="79B0BD">
                      <a:lumMod val="60000"/>
                      <a:lumOff val="40000"/>
                      <a:alpha val="20000"/>
                    </a:srgbClr>
                  </a:gs>
                  <a:gs pos="50000">
                    <a:srgbClr val="79B0BD">
                      <a:lumMod val="60000"/>
                      <a:lumOff val="40000"/>
                    </a:srgbClr>
                  </a:gs>
                  <a:gs pos="100000">
                    <a:srgbClr val="79B0BD">
                      <a:lumMod val="60000"/>
                      <a:lumOff val="40000"/>
                      <a:alpha val="20000"/>
                    </a:srgbClr>
                  </a:gs>
                </a:gsLst>
                <a:lin ang="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grpSp>
          <p:nvGrpSpPr>
            <p:cNvPr id="93" name="组合 92"/>
            <p:cNvGrpSpPr/>
            <p:nvPr/>
          </p:nvGrpSpPr>
          <p:grpSpPr>
            <a:xfrm>
              <a:off x="5380261" y="3809883"/>
              <a:ext cx="303665" cy="298641"/>
              <a:chOff x="5032375" y="3027363"/>
              <a:chExt cx="1727200" cy="1698625"/>
            </a:xfrm>
          </p:grpSpPr>
          <p:sp>
            <p:nvSpPr>
              <p:cNvPr id="94" name="Freeform 28"/>
              <p:cNvSpPr>
                <a:spLocks/>
              </p:cNvSpPr>
              <p:nvPr/>
            </p:nvSpPr>
            <p:spPr bwMode="auto">
              <a:xfrm>
                <a:off x="5435600" y="3154363"/>
                <a:ext cx="923925" cy="1085850"/>
              </a:xfrm>
              <a:custGeom>
                <a:avLst/>
                <a:gdLst>
                  <a:gd name="T0" fmla="*/ 582 w 582"/>
                  <a:gd name="T1" fmla="*/ 0 h 684"/>
                  <a:gd name="T2" fmla="*/ 582 w 582"/>
                  <a:gd name="T3" fmla="*/ 0 h 684"/>
                  <a:gd name="T4" fmla="*/ 582 w 582"/>
                  <a:gd name="T5" fmla="*/ 340 h 684"/>
                  <a:gd name="T6" fmla="*/ 582 w 582"/>
                  <a:gd name="T7" fmla="*/ 340 h 684"/>
                  <a:gd name="T8" fmla="*/ 580 w 582"/>
                  <a:gd name="T9" fmla="*/ 354 h 684"/>
                  <a:gd name="T10" fmla="*/ 578 w 582"/>
                  <a:gd name="T11" fmla="*/ 372 h 684"/>
                  <a:gd name="T12" fmla="*/ 572 w 582"/>
                  <a:gd name="T13" fmla="*/ 390 h 684"/>
                  <a:gd name="T14" fmla="*/ 564 w 582"/>
                  <a:gd name="T15" fmla="*/ 412 h 684"/>
                  <a:gd name="T16" fmla="*/ 554 w 582"/>
                  <a:gd name="T17" fmla="*/ 434 h 684"/>
                  <a:gd name="T18" fmla="*/ 542 w 582"/>
                  <a:gd name="T19" fmla="*/ 458 h 684"/>
                  <a:gd name="T20" fmla="*/ 526 w 582"/>
                  <a:gd name="T21" fmla="*/ 484 h 684"/>
                  <a:gd name="T22" fmla="*/ 510 w 582"/>
                  <a:gd name="T23" fmla="*/ 510 h 684"/>
                  <a:gd name="T24" fmla="*/ 490 w 582"/>
                  <a:gd name="T25" fmla="*/ 534 h 684"/>
                  <a:gd name="T26" fmla="*/ 468 w 582"/>
                  <a:gd name="T27" fmla="*/ 560 h 684"/>
                  <a:gd name="T28" fmla="*/ 444 w 582"/>
                  <a:gd name="T29" fmla="*/ 584 h 684"/>
                  <a:gd name="T30" fmla="*/ 418 w 582"/>
                  <a:gd name="T31" fmla="*/ 608 h 684"/>
                  <a:gd name="T32" fmla="*/ 390 w 582"/>
                  <a:gd name="T33" fmla="*/ 630 h 684"/>
                  <a:gd name="T34" fmla="*/ 358 w 582"/>
                  <a:gd name="T35" fmla="*/ 650 h 684"/>
                  <a:gd name="T36" fmla="*/ 326 w 582"/>
                  <a:gd name="T37" fmla="*/ 668 h 684"/>
                  <a:gd name="T38" fmla="*/ 290 w 582"/>
                  <a:gd name="T39" fmla="*/ 684 h 684"/>
                  <a:gd name="T40" fmla="*/ 290 w 582"/>
                  <a:gd name="T41" fmla="*/ 684 h 684"/>
                  <a:gd name="T42" fmla="*/ 256 w 582"/>
                  <a:gd name="T43" fmla="*/ 668 h 684"/>
                  <a:gd name="T44" fmla="*/ 222 w 582"/>
                  <a:gd name="T45" fmla="*/ 650 h 684"/>
                  <a:gd name="T46" fmla="*/ 192 w 582"/>
                  <a:gd name="T47" fmla="*/ 630 h 684"/>
                  <a:gd name="T48" fmla="*/ 164 w 582"/>
                  <a:gd name="T49" fmla="*/ 608 h 684"/>
                  <a:gd name="T50" fmla="*/ 138 w 582"/>
                  <a:gd name="T51" fmla="*/ 584 h 684"/>
                  <a:gd name="T52" fmla="*/ 114 w 582"/>
                  <a:gd name="T53" fmla="*/ 560 h 684"/>
                  <a:gd name="T54" fmla="*/ 92 w 582"/>
                  <a:gd name="T55" fmla="*/ 534 h 684"/>
                  <a:gd name="T56" fmla="*/ 72 w 582"/>
                  <a:gd name="T57" fmla="*/ 510 h 684"/>
                  <a:gd name="T58" fmla="*/ 56 w 582"/>
                  <a:gd name="T59" fmla="*/ 484 h 684"/>
                  <a:gd name="T60" fmla="*/ 40 w 582"/>
                  <a:gd name="T61" fmla="*/ 458 h 684"/>
                  <a:gd name="T62" fmla="*/ 28 w 582"/>
                  <a:gd name="T63" fmla="*/ 434 h 684"/>
                  <a:gd name="T64" fmla="*/ 18 w 582"/>
                  <a:gd name="T65" fmla="*/ 412 h 684"/>
                  <a:gd name="T66" fmla="*/ 10 w 582"/>
                  <a:gd name="T67" fmla="*/ 390 h 684"/>
                  <a:gd name="T68" fmla="*/ 4 w 582"/>
                  <a:gd name="T69" fmla="*/ 372 h 684"/>
                  <a:gd name="T70" fmla="*/ 0 w 582"/>
                  <a:gd name="T71" fmla="*/ 354 h 684"/>
                  <a:gd name="T72" fmla="*/ 0 w 582"/>
                  <a:gd name="T73" fmla="*/ 340 h 684"/>
                  <a:gd name="T74" fmla="*/ 0 w 582"/>
                  <a:gd name="T75" fmla="*/ 340 h 684"/>
                  <a:gd name="T76" fmla="*/ 0 w 582"/>
                  <a:gd name="T77" fmla="*/ 0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82" h="684">
                    <a:moveTo>
                      <a:pt x="582" y="0"/>
                    </a:moveTo>
                    <a:lnTo>
                      <a:pt x="582" y="0"/>
                    </a:lnTo>
                    <a:lnTo>
                      <a:pt x="582" y="340"/>
                    </a:lnTo>
                    <a:lnTo>
                      <a:pt x="582" y="340"/>
                    </a:lnTo>
                    <a:lnTo>
                      <a:pt x="580" y="354"/>
                    </a:lnTo>
                    <a:lnTo>
                      <a:pt x="578" y="372"/>
                    </a:lnTo>
                    <a:lnTo>
                      <a:pt x="572" y="390"/>
                    </a:lnTo>
                    <a:lnTo>
                      <a:pt x="564" y="412"/>
                    </a:lnTo>
                    <a:lnTo>
                      <a:pt x="554" y="434"/>
                    </a:lnTo>
                    <a:lnTo>
                      <a:pt x="542" y="458"/>
                    </a:lnTo>
                    <a:lnTo>
                      <a:pt x="526" y="484"/>
                    </a:lnTo>
                    <a:lnTo>
                      <a:pt x="510" y="510"/>
                    </a:lnTo>
                    <a:lnTo>
                      <a:pt x="490" y="534"/>
                    </a:lnTo>
                    <a:lnTo>
                      <a:pt x="468" y="560"/>
                    </a:lnTo>
                    <a:lnTo>
                      <a:pt x="444" y="584"/>
                    </a:lnTo>
                    <a:lnTo>
                      <a:pt x="418" y="608"/>
                    </a:lnTo>
                    <a:lnTo>
                      <a:pt x="390" y="630"/>
                    </a:lnTo>
                    <a:lnTo>
                      <a:pt x="358" y="650"/>
                    </a:lnTo>
                    <a:lnTo>
                      <a:pt x="326" y="668"/>
                    </a:lnTo>
                    <a:lnTo>
                      <a:pt x="290" y="684"/>
                    </a:lnTo>
                    <a:lnTo>
                      <a:pt x="290" y="684"/>
                    </a:lnTo>
                    <a:lnTo>
                      <a:pt x="256" y="668"/>
                    </a:lnTo>
                    <a:lnTo>
                      <a:pt x="222" y="650"/>
                    </a:lnTo>
                    <a:lnTo>
                      <a:pt x="192" y="630"/>
                    </a:lnTo>
                    <a:lnTo>
                      <a:pt x="164" y="608"/>
                    </a:lnTo>
                    <a:lnTo>
                      <a:pt x="138" y="584"/>
                    </a:lnTo>
                    <a:lnTo>
                      <a:pt x="114" y="560"/>
                    </a:lnTo>
                    <a:lnTo>
                      <a:pt x="92" y="534"/>
                    </a:lnTo>
                    <a:lnTo>
                      <a:pt x="72" y="510"/>
                    </a:lnTo>
                    <a:lnTo>
                      <a:pt x="56" y="484"/>
                    </a:lnTo>
                    <a:lnTo>
                      <a:pt x="40" y="458"/>
                    </a:lnTo>
                    <a:lnTo>
                      <a:pt x="28" y="434"/>
                    </a:lnTo>
                    <a:lnTo>
                      <a:pt x="18" y="412"/>
                    </a:lnTo>
                    <a:lnTo>
                      <a:pt x="10" y="390"/>
                    </a:lnTo>
                    <a:lnTo>
                      <a:pt x="4" y="372"/>
                    </a:lnTo>
                    <a:lnTo>
                      <a:pt x="0" y="354"/>
                    </a:lnTo>
                    <a:lnTo>
                      <a:pt x="0" y="340"/>
                    </a:lnTo>
                    <a:lnTo>
                      <a:pt x="0" y="340"/>
                    </a:lnTo>
                    <a:lnTo>
                      <a:pt x="0" y="0"/>
                    </a:lnTo>
                  </a:path>
                </a:pathLst>
              </a:custGeom>
              <a:noFill/>
              <a:ln w="9525">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95" name="Freeform 29"/>
              <p:cNvSpPr>
                <a:spLocks/>
              </p:cNvSpPr>
              <p:nvPr/>
            </p:nvSpPr>
            <p:spPr bwMode="auto">
              <a:xfrm>
                <a:off x="5032375" y="3154363"/>
                <a:ext cx="1727200" cy="669925"/>
              </a:xfrm>
              <a:custGeom>
                <a:avLst/>
                <a:gdLst>
                  <a:gd name="T0" fmla="*/ 892 w 1088"/>
                  <a:gd name="T1" fmla="*/ 422 h 422"/>
                  <a:gd name="T2" fmla="*/ 892 w 1088"/>
                  <a:gd name="T3" fmla="*/ 422 h 422"/>
                  <a:gd name="T4" fmla="*/ 922 w 1088"/>
                  <a:gd name="T5" fmla="*/ 400 h 422"/>
                  <a:gd name="T6" fmla="*/ 954 w 1088"/>
                  <a:gd name="T7" fmla="*/ 374 h 422"/>
                  <a:gd name="T8" fmla="*/ 990 w 1088"/>
                  <a:gd name="T9" fmla="*/ 340 h 422"/>
                  <a:gd name="T10" fmla="*/ 1008 w 1088"/>
                  <a:gd name="T11" fmla="*/ 320 h 422"/>
                  <a:gd name="T12" fmla="*/ 1026 w 1088"/>
                  <a:gd name="T13" fmla="*/ 300 h 422"/>
                  <a:gd name="T14" fmla="*/ 1044 w 1088"/>
                  <a:gd name="T15" fmla="*/ 276 h 422"/>
                  <a:gd name="T16" fmla="*/ 1058 w 1088"/>
                  <a:gd name="T17" fmla="*/ 252 h 422"/>
                  <a:gd name="T18" fmla="*/ 1070 w 1088"/>
                  <a:gd name="T19" fmla="*/ 228 h 422"/>
                  <a:gd name="T20" fmla="*/ 1080 w 1088"/>
                  <a:gd name="T21" fmla="*/ 202 h 422"/>
                  <a:gd name="T22" fmla="*/ 1086 w 1088"/>
                  <a:gd name="T23" fmla="*/ 174 h 422"/>
                  <a:gd name="T24" fmla="*/ 1088 w 1088"/>
                  <a:gd name="T25" fmla="*/ 148 h 422"/>
                  <a:gd name="T26" fmla="*/ 1088 w 1088"/>
                  <a:gd name="T27" fmla="*/ 148 h 422"/>
                  <a:gd name="T28" fmla="*/ 1086 w 1088"/>
                  <a:gd name="T29" fmla="*/ 120 h 422"/>
                  <a:gd name="T30" fmla="*/ 1080 w 1088"/>
                  <a:gd name="T31" fmla="*/ 98 h 422"/>
                  <a:gd name="T32" fmla="*/ 1070 w 1088"/>
                  <a:gd name="T33" fmla="*/ 78 h 422"/>
                  <a:gd name="T34" fmla="*/ 1058 w 1088"/>
                  <a:gd name="T35" fmla="*/ 60 h 422"/>
                  <a:gd name="T36" fmla="*/ 1042 w 1088"/>
                  <a:gd name="T37" fmla="*/ 46 h 422"/>
                  <a:gd name="T38" fmla="*/ 1022 w 1088"/>
                  <a:gd name="T39" fmla="*/ 34 h 422"/>
                  <a:gd name="T40" fmla="*/ 1002 w 1088"/>
                  <a:gd name="T41" fmla="*/ 24 h 422"/>
                  <a:gd name="T42" fmla="*/ 980 w 1088"/>
                  <a:gd name="T43" fmla="*/ 18 h 422"/>
                  <a:gd name="T44" fmla="*/ 956 w 1088"/>
                  <a:gd name="T45" fmla="*/ 12 h 422"/>
                  <a:gd name="T46" fmla="*/ 932 w 1088"/>
                  <a:gd name="T47" fmla="*/ 6 h 422"/>
                  <a:gd name="T48" fmla="*/ 882 w 1088"/>
                  <a:gd name="T49" fmla="*/ 2 h 422"/>
                  <a:gd name="T50" fmla="*/ 834 w 1088"/>
                  <a:gd name="T51" fmla="*/ 0 h 422"/>
                  <a:gd name="T52" fmla="*/ 788 w 1088"/>
                  <a:gd name="T53" fmla="*/ 0 h 422"/>
                  <a:gd name="T54" fmla="*/ 788 w 1088"/>
                  <a:gd name="T55" fmla="*/ 0 h 422"/>
                  <a:gd name="T56" fmla="*/ 544 w 1088"/>
                  <a:gd name="T57" fmla="*/ 0 h 422"/>
                  <a:gd name="T58" fmla="*/ 544 w 1088"/>
                  <a:gd name="T59" fmla="*/ 0 h 422"/>
                  <a:gd name="T60" fmla="*/ 300 w 1088"/>
                  <a:gd name="T61" fmla="*/ 0 h 422"/>
                  <a:gd name="T62" fmla="*/ 300 w 1088"/>
                  <a:gd name="T63" fmla="*/ 0 h 422"/>
                  <a:gd name="T64" fmla="*/ 256 w 1088"/>
                  <a:gd name="T65" fmla="*/ 0 h 422"/>
                  <a:gd name="T66" fmla="*/ 208 w 1088"/>
                  <a:gd name="T67" fmla="*/ 2 h 422"/>
                  <a:gd name="T68" fmla="*/ 158 w 1088"/>
                  <a:gd name="T69" fmla="*/ 6 h 422"/>
                  <a:gd name="T70" fmla="*/ 134 w 1088"/>
                  <a:gd name="T71" fmla="*/ 12 h 422"/>
                  <a:gd name="T72" fmla="*/ 110 w 1088"/>
                  <a:gd name="T73" fmla="*/ 18 h 422"/>
                  <a:gd name="T74" fmla="*/ 88 w 1088"/>
                  <a:gd name="T75" fmla="*/ 24 h 422"/>
                  <a:gd name="T76" fmla="*/ 66 w 1088"/>
                  <a:gd name="T77" fmla="*/ 34 h 422"/>
                  <a:gd name="T78" fmla="*/ 48 w 1088"/>
                  <a:gd name="T79" fmla="*/ 46 h 422"/>
                  <a:gd name="T80" fmla="*/ 32 w 1088"/>
                  <a:gd name="T81" fmla="*/ 60 h 422"/>
                  <a:gd name="T82" fmla="*/ 18 w 1088"/>
                  <a:gd name="T83" fmla="*/ 78 h 422"/>
                  <a:gd name="T84" fmla="*/ 8 w 1088"/>
                  <a:gd name="T85" fmla="*/ 98 h 422"/>
                  <a:gd name="T86" fmla="*/ 2 w 1088"/>
                  <a:gd name="T87" fmla="*/ 120 h 422"/>
                  <a:gd name="T88" fmla="*/ 0 w 1088"/>
                  <a:gd name="T89" fmla="*/ 148 h 422"/>
                  <a:gd name="T90" fmla="*/ 0 w 1088"/>
                  <a:gd name="T91" fmla="*/ 148 h 422"/>
                  <a:gd name="T92" fmla="*/ 2 w 1088"/>
                  <a:gd name="T93" fmla="*/ 174 h 422"/>
                  <a:gd name="T94" fmla="*/ 10 w 1088"/>
                  <a:gd name="T95" fmla="*/ 202 h 422"/>
                  <a:gd name="T96" fmla="*/ 18 w 1088"/>
                  <a:gd name="T97" fmla="*/ 228 h 422"/>
                  <a:gd name="T98" fmla="*/ 32 w 1088"/>
                  <a:gd name="T99" fmla="*/ 252 h 422"/>
                  <a:gd name="T100" fmla="*/ 46 w 1088"/>
                  <a:gd name="T101" fmla="*/ 276 h 422"/>
                  <a:gd name="T102" fmla="*/ 64 w 1088"/>
                  <a:gd name="T103" fmla="*/ 300 h 422"/>
                  <a:gd name="T104" fmla="*/ 80 w 1088"/>
                  <a:gd name="T105" fmla="*/ 320 h 422"/>
                  <a:gd name="T106" fmla="*/ 100 w 1088"/>
                  <a:gd name="T107" fmla="*/ 340 h 422"/>
                  <a:gd name="T108" fmla="*/ 136 w 1088"/>
                  <a:gd name="T109" fmla="*/ 374 h 422"/>
                  <a:gd name="T110" fmla="*/ 168 w 1088"/>
                  <a:gd name="T111" fmla="*/ 400 h 422"/>
                  <a:gd name="T112" fmla="*/ 198 w 1088"/>
                  <a:gd name="T113" fmla="*/ 422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88" h="422">
                    <a:moveTo>
                      <a:pt x="892" y="422"/>
                    </a:moveTo>
                    <a:lnTo>
                      <a:pt x="892" y="422"/>
                    </a:lnTo>
                    <a:lnTo>
                      <a:pt x="922" y="400"/>
                    </a:lnTo>
                    <a:lnTo>
                      <a:pt x="954" y="374"/>
                    </a:lnTo>
                    <a:lnTo>
                      <a:pt x="990" y="340"/>
                    </a:lnTo>
                    <a:lnTo>
                      <a:pt x="1008" y="320"/>
                    </a:lnTo>
                    <a:lnTo>
                      <a:pt x="1026" y="300"/>
                    </a:lnTo>
                    <a:lnTo>
                      <a:pt x="1044" y="276"/>
                    </a:lnTo>
                    <a:lnTo>
                      <a:pt x="1058" y="252"/>
                    </a:lnTo>
                    <a:lnTo>
                      <a:pt x="1070" y="228"/>
                    </a:lnTo>
                    <a:lnTo>
                      <a:pt x="1080" y="202"/>
                    </a:lnTo>
                    <a:lnTo>
                      <a:pt x="1086" y="174"/>
                    </a:lnTo>
                    <a:lnTo>
                      <a:pt x="1088" y="148"/>
                    </a:lnTo>
                    <a:lnTo>
                      <a:pt x="1088" y="148"/>
                    </a:lnTo>
                    <a:lnTo>
                      <a:pt x="1086" y="120"/>
                    </a:lnTo>
                    <a:lnTo>
                      <a:pt x="1080" y="98"/>
                    </a:lnTo>
                    <a:lnTo>
                      <a:pt x="1070" y="78"/>
                    </a:lnTo>
                    <a:lnTo>
                      <a:pt x="1058" y="60"/>
                    </a:lnTo>
                    <a:lnTo>
                      <a:pt x="1042" y="46"/>
                    </a:lnTo>
                    <a:lnTo>
                      <a:pt x="1022" y="34"/>
                    </a:lnTo>
                    <a:lnTo>
                      <a:pt x="1002" y="24"/>
                    </a:lnTo>
                    <a:lnTo>
                      <a:pt x="980" y="18"/>
                    </a:lnTo>
                    <a:lnTo>
                      <a:pt x="956" y="12"/>
                    </a:lnTo>
                    <a:lnTo>
                      <a:pt x="932" y="6"/>
                    </a:lnTo>
                    <a:lnTo>
                      <a:pt x="882" y="2"/>
                    </a:lnTo>
                    <a:lnTo>
                      <a:pt x="834" y="0"/>
                    </a:lnTo>
                    <a:lnTo>
                      <a:pt x="788" y="0"/>
                    </a:lnTo>
                    <a:lnTo>
                      <a:pt x="788" y="0"/>
                    </a:lnTo>
                    <a:lnTo>
                      <a:pt x="544" y="0"/>
                    </a:lnTo>
                    <a:lnTo>
                      <a:pt x="544" y="0"/>
                    </a:lnTo>
                    <a:lnTo>
                      <a:pt x="300" y="0"/>
                    </a:lnTo>
                    <a:lnTo>
                      <a:pt x="300" y="0"/>
                    </a:lnTo>
                    <a:lnTo>
                      <a:pt x="256" y="0"/>
                    </a:lnTo>
                    <a:lnTo>
                      <a:pt x="208" y="2"/>
                    </a:lnTo>
                    <a:lnTo>
                      <a:pt x="158" y="6"/>
                    </a:lnTo>
                    <a:lnTo>
                      <a:pt x="134" y="12"/>
                    </a:lnTo>
                    <a:lnTo>
                      <a:pt x="110" y="18"/>
                    </a:lnTo>
                    <a:lnTo>
                      <a:pt x="88" y="24"/>
                    </a:lnTo>
                    <a:lnTo>
                      <a:pt x="66" y="34"/>
                    </a:lnTo>
                    <a:lnTo>
                      <a:pt x="48" y="46"/>
                    </a:lnTo>
                    <a:lnTo>
                      <a:pt x="32" y="60"/>
                    </a:lnTo>
                    <a:lnTo>
                      <a:pt x="18" y="78"/>
                    </a:lnTo>
                    <a:lnTo>
                      <a:pt x="8" y="98"/>
                    </a:lnTo>
                    <a:lnTo>
                      <a:pt x="2" y="120"/>
                    </a:lnTo>
                    <a:lnTo>
                      <a:pt x="0" y="148"/>
                    </a:lnTo>
                    <a:lnTo>
                      <a:pt x="0" y="148"/>
                    </a:lnTo>
                    <a:lnTo>
                      <a:pt x="2" y="174"/>
                    </a:lnTo>
                    <a:lnTo>
                      <a:pt x="10" y="202"/>
                    </a:lnTo>
                    <a:lnTo>
                      <a:pt x="18" y="228"/>
                    </a:lnTo>
                    <a:lnTo>
                      <a:pt x="32" y="252"/>
                    </a:lnTo>
                    <a:lnTo>
                      <a:pt x="46" y="276"/>
                    </a:lnTo>
                    <a:lnTo>
                      <a:pt x="64" y="300"/>
                    </a:lnTo>
                    <a:lnTo>
                      <a:pt x="80" y="320"/>
                    </a:lnTo>
                    <a:lnTo>
                      <a:pt x="100" y="340"/>
                    </a:lnTo>
                    <a:lnTo>
                      <a:pt x="136" y="374"/>
                    </a:lnTo>
                    <a:lnTo>
                      <a:pt x="168" y="400"/>
                    </a:lnTo>
                    <a:lnTo>
                      <a:pt x="198" y="422"/>
                    </a:lnTo>
                  </a:path>
                </a:pathLst>
              </a:custGeom>
              <a:noFill/>
              <a:ln w="9525">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96" name="Line 30"/>
              <p:cNvSpPr>
                <a:spLocks noChangeShapeType="1"/>
              </p:cNvSpPr>
              <p:nvPr/>
            </p:nvSpPr>
            <p:spPr bwMode="auto">
              <a:xfrm>
                <a:off x="5435600" y="3027363"/>
                <a:ext cx="923925" cy="0"/>
              </a:xfrm>
              <a:prstGeom prst="line">
                <a:avLst/>
              </a:prstGeom>
              <a:noFill/>
              <a:ln w="9525">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97" name="Line 31"/>
              <p:cNvSpPr>
                <a:spLocks noChangeShapeType="1"/>
              </p:cNvSpPr>
              <p:nvPr/>
            </p:nvSpPr>
            <p:spPr bwMode="auto">
              <a:xfrm>
                <a:off x="5895975" y="4240213"/>
                <a:ext cx="0" cy="184150"/>
              </a:xfrm>
              <a:prstGeom prst="line">
                <a:avLst/>
              </a:prstGeom>
              <a:noFill/>
              <a:ln w="9525">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98" name="Freeform 32"/>
              <p:cNvSpPr>
                <a:spLocks/>
              </p:cNvSpPr>
              <p:nvPr/>
            </p:nvSpPr>
            <p:spPr bwMode="auto">
              <a:xfrm>
                <a:off x="5543550" y="4510088"/>
                <a:ext cx="708025" cy="215900"/>
              </a:xfrm>
              <a:custGeom>
                <a:avLst/>
                <a:gdLst>
                  <a:gd name="T0" fmla="*/ 0 w 446"/>
                  <a:gd name="T1" fmla="*/ 136 h 136"/>
                  <a:gd name="T2" fmla="*/ 0 w 446"/>
                  <a:gd name="T3" fmla="*/ 64 h 136"/>
                  <a:gd name="T4" fmla="*/ 0 w 446"/>
                  <a:gd name="T5" fmla="*/ 64 h 136"/>
                  <a:gd name="T6" fmla="*/ 0 w 446"/>
                  <a:gd name="T7" fmla="*/ 50 h 136"/>
                  <a:gd name="T8" fmla="*/ 4 w 446"/>
                  <a:gd name="T9" fmla="*/ 38 h 136"/>
                  <a:gd name="T10" fmla="*/ 10 w 446"/>
                  <a:gd name="T11" fmla="*/ 28 h 136"/>
                  <a:gd name="T12" fmla="*/ 18 w 446"/>
                  <a:gd name="T13" fmla="*/ 20 h 136"/>
                  <a:gd name="T14" fmla="*/ 26 w 446"/>
                  <a:gd name="T15" fmla="*/ 12 h 136"/>
                  <a:gd name="T16" fmla="*/ 38 w 446"/>
                  <a:gd name="T17" fmla="*/ 6 h 136"/>
                  <a:gd name="T18" fmla="*/ 48 w 446"/>
                  <a:gd name="T19" fmla="*/ 2 h 136"/>
                  <a:gd name="T20" fmla="*/ 62 w 446"/>
                  <a:gd name="T21" fmla="*/ 0 h 136"/>
                  <a:gd name="T22" fmla="*/ 384 w 446"/>
                  <a:gd name="T23" fmla="*/ 0 h 136"/>
                  <a:gd name="T24" fmla="*/ 384 w 446"/>
                  <a:gd name="T25" fmla="*/ 0 h 136"/>
                  <a:gd name="T26" fmla="*/ 396 w 446"/>
                  <a:gd name="T27" fmla="*/ 2 h 136"/>
                  <a:gd name="T28" fmla="*/ 408 w 446"/>
                  <a:gd name="T29" fmla="*/ 6 h 136"/>
                  <a:gd name="T30" fmla="*/ 418 w 446"/>
                  <a:gd name="T31" fmla="*/ 12 h 136"/>
                  <a:gd name="T32" fmla="*/ 428 w 446"/>
                  <a:gd name="T33" fmla="*/ 20 h 136"/>
                  <a:gd name="T34" fmla="*/ 436 w 446"/>
                  <a:gd name="T35" fmla="*/ 28 h 136"/>
                  <a:gd name="T36" fmla="*/ 442 w 446"/>
                  <a:gd name="T37" fmla="*/ 38 h 136"/>
                  <a:gd name="T38" fmla="*/ 446 w 446"/>
                  <a:gd name="T39" fmla="*/ 50 h 136"/>
                  <a:gd name="T40" fmla="*/ 446 w 446"/>
                  <a:gd name="T41" fmla="*/ 64 h 136"/>
                  <a:gd name="T42" fmla="*/ 446 w 446"/>
                  <a:gd name="T43" fmla="*/ 136 h 136"/>
                  <a:gd name="T44" fmla="*/ 0 w 446"/>
                  <a:gd name="T45"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6" h="136">
                    <a:moveTo>
                      <a:pt x="0" y="136"/>
                    </a:moveTo>
                    <a:lnTo>
                      <a:pt x="0" y="64"/>
                    </a:lnTo>
                    <a:lnTo>
                      <a:pt x="0" y="64"/>
                    </a:lnTo>
                    <a:lnTo>
                      <a:pt x="0" y="50"/>
                    </a:lnTo>
                    <a:lnTo>
                      <a:pt x="4" y="38"/>
                    </a:lnTo>
                    <a:lnTo>
                      <a:pt x="10" y="28"/>
                    </a:lnTo>
                    <a:lnTo>
                      <a:pt x="18" y="20"/>
                    </a:lnTo>
                    <a:lnTo>
                      <a:pt x="26" y="12"/>
                    </a:lnTo>
                    <a:lnTo>
                      <a:pt x="38" y="6"/>
                    </a:lnTo>
                    <a:lnTo>
                      <a:pt x="48" y="2"/>
                    </a:lnTo>
                    <a:lnTo>
                      <a:pt x="62" y="0"/>
                    </a:lnTo>
                    <a:lnTo>
                      <a:pt x="384" y="0"/>
                    </a:lnTo>
                    <a:lnTo>
                      <a:pt x="384" y="0"/>
                    </a:lnTo>
                    <a:lnTo>
                      <a:pt x="396" y="2"/>
                    </a:lnTo>
                    <a:lnTo>
                      <a:pt x="408" y="6"/>
                    </a:lnTo>
                    <a:lnTo>
                      <a:pt x="418" y="12"/>
                    </a:lnTo>
                    <a:lnTo>
                      <a:pt x="428" y="20"/>
                    </a:lnTo>
                    <a:lnTo>
                      <a:pt x="436" y="28"/>
                    </a:lnTo>
                    <a:lnTo>
                      <a:pt x="442" y="38"/>
                    </a:lnTo>
                    <a:lnTo>
                      <a:pt x="446" y="50"/>
                    </a:lnTo>
                    <a:lnTo>
                      <a:pt x="446" y="64"/>
                    </a:lnTo>
                    <a:lnTo>
                      <a:pt x="446" y="136"/>
                    </a:lnTo>
                    <a:lnTo>
                      <a:pt x="0" y="136"/>
                    </a:lnTo>
                    <a:close/>
                  </a:path>
                </a:pathLst>
              </a:custGeom>
              <a:noFill/>
              <a:ln w="9525">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grpSp>
        <p:nvGrpSpPr>
          <p:cNvPr id="104" name="组合 103"/>
          <p:cNvGrpSpPr/>
          <p:nvPr/>
        </p:nvGrpSpPr>
        <p:grpSpPr>
          <a:xfrm>
            <a:off x="6262592" y="5361957"/>
            <a:ext cx="535284" cy="535284"/>
            <a:chOff x="5835317" y="2123703"/>
            <a:chExt cx="756000" cy="756000"/>
          </a:xfrm>
        </p:grpSpPr>
        <p:sp>
          <p:nvSpPr>
            <p:cNvPr id="105" name="椭圆 104"/>
            <p:cNvSpPr/>
            <p:nvPr/>
          </p:nvSpPr>
          <p:spPr>
            <a:xfrm>
              <a:off x="5835317" y="2123703"/>
              <a:ext cx="756000" cy="756000"/>
            </a:xfrm>
            <a:prstGeom prst="ellipse">
              <a:avLst/>
            </a:prstGeom>
            <a:solidFill>
              <a:srgbClr val="4F91A0"/>
            </a:solidFill>
            <a:ln w="12700" cap="flat" cmpd="sng" algn="ctr">
              <a:solidFill>
                <a:srgbClr val="4F91A0">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HelveticaInserat-Roman-SemiB"/>
                <a:ea typeface="微软雅黑"/>
                <a:cs typeface="+mn-ea"/>
              </a:endParaRPr>
            </a:p>
          </p:txBody>
        </p:sp>
        <p:grpSp>
          <p:nvGrpSpPr>
            <p:cNvPr id="106" name="组合 105"/>
            <p:cNvGrpSpPr/>
            <p:nvPr/>
          </p:nvGrpSpPr>
          <p:grpSpPr>
            <a:xfrm>
              <a:off x="6046413" y="2333066"/>
              <a:ext cx="333808" cy="298641"/>
              <a:chOff x="4987925" y="414338"/>
              <a:chExt cx="1898650" cy="1698625"/>
            </a:xfrm>
          </p:grpSpPr>
          <p:sp>
            <p:nvSpPr>
              <p:cNvPr id="107" name="Freeform 22"/>
              <p:cNvSpPr>
                <a:spLocks/>
              </p:cNvSpPr>
              <p:nvPr/>
            </p:nvSpPr>
            <p:spPr bwMode="auto">
              <a:xfrm>
                <a:off x="4987925" y="414338"/>
                <a:ext cx="1898650" cy="1698625"/>
              </a:xfrm>
              <a:custGeom>
                <a:avLst/>
                <a:gdLst>
                  <a:gd name="T0" fmla="*/ 18 w 1196"/>
                  <a:gd name="T1" fmla="*/ 876 h 1070"/>
                  <a:gd name="T2" fmla="*/ 486 w 1196"/>
                  <a:gd name="T3" fmla="*/ 64 h 1070"/>
                  <a:gd name="T4" fmla="*/ 486 w 1196"/>
                  <a:gd name="T5" fmla="*/ 64 h 1070"/>
                  <a:gd name="T6" fmla="*/ 496 w 1196"/>
                  <a:gd name="T7" fmla="*/ 50 h 1070"/>
                  <a:gd name="T8" fmla="*/ 508 w 1196"/>
                  <a:gd name="T9" fmla="*/ 36 h 1070"/>
                  <a:gd name="T10" fmla="*/ 520 w 1196"/>
                  <a:gd name="T11" fmla="*/ 26 h 1070"/>
                  <a:gd name="T12" fmla="*/ 534 w 1196"/>
                  <a:gd name="T13" fmla="*/ 16 h 1070"/>
                  <a:gd name="T14" fmla="*/ 550 w 1196"/>
                  <a:gd name="T15" fmla="*/ 8 h 1070"/>
                  <a:gd name="T16" fmla="*/ 566 w 1196"/>
                  <a:gd name="T17" fmla="*/ 4 h 1070"/>
                  <a:gd name="T18" fmla="*/ 582 w 1196"/>
                  <a:gd name="T19" fmla="*/ 0 h 1070"/>
                  <a:gd name="T20" fmla="*/ 598 w 1196"/>
                  <a:gd name="T21" fmla="*/ 0 h 1070"/>
                  <a:gd name="T22" fmla="*/ 614 w 1196"/>
                  <a:gd name="T23" fmla="*/ 0 h 1070"/>
                  <a:gd name="T24" fmla="*/ 630 w 1196"/>
                  <a:gd name="T25" fmla="*/ 4 h 1070"/>
                  <a:gd name="T26" fmla="*/ 646 w 1196"/>
                  <a:gd name="T27" fmla="*/ 8 h 1070"/>
                  <a:gd name="T28" fmla="*/ 660 w 1196"/>
                  <a:gd name="T29" fmla="*/ 16 h 1070"/>
                  <a:gd name="T30" fmla="*/ 674 w 1196"/>
                  <a:gd name="T31" fmla="*/ 26 h 1070"/>
                  <a:gd name="T32" fmla="*/ 688 w 1196"/>
                  <a:gd name="T33" fmla="*/ 36 h 1070"/>
                  <a:gd name="T34" fmla="*/ 700 w 1196"/>
                  <a:gd name="T35" fmla="*/ 50 h 1070"/>
                  <a:gd name="T36" fmla="*/ 710 w 1196"/>
                  <a:gd name="T37" fmla="*/ 64 h 1070"/>
                  <a:gd name="T38" fmla="*/ 1178 w 1196"/>
                  <a:gd name="T39" fmla="*/ 876 h 1070"/>
                  <a:gd name="T40" fmla="*/ 1178 w 1196"/>
                  <a:gd name="T41" fmla="*/ 876 h 1070"/>
                  <a:gd name="T42" fmla="*/ 1186 w 1196"/>
                  <a:gd name="T43" fmla="*/ 892 h 1070"/>
                  <a:gd name="T44" fmla="*/ 1192 w 1196"/>
                  <a:gd name="T45" fmla="*/ 910 h 1070"/>
                  <a:gd name="T46" fmla="*/ 1196 w 1196"/>
                  <a:gd name="T47" fmla="*/ 926 h 1070"/>
                  <a:gd name="T48" fmla="*/ 1196 w 1196"/>
                  <a:gd name="T49" fmla="*/ 944 h 1070"/>
                  <a:gd name="T50" fmla="*/ 1194 w 1196"/>
                  <a:gd name="T51" fmla="*/ 960 h 1070"/>
                  <a:gd name="T52" fmla="*/ 1192 w 1196"/>
                  <a:gd name="T53" fmla="*/ 976 h 1070"/>
                  <a:gd name="T54" fmla="*/ 1186 w 1196"/>
                  <a:gd name="T55" fmla="*/ 990 h 1070"/>
                  <a:gd name="T56" fmla="*/ 1178 w 1196"/>
                  <a:gd name="T57" fmla="*/ 1006 h 1070"/>
                  <a:gd name="T58" fmla="*/ 1170 w 1196"/>
                  <a:gd name="T59" fmla="*/ 1020 h 1070"/>
                  <a:gd name="T60" fmla="*/ 1158 w 1196"/>
                  <a:gd name="T61" fmla="*/ 1032 h 1070"/>
                  <a:gd name="T62" fmla="*/ 1146 w 1196"/>
                  <a:gd name="T63" fmla="*/ 1042 h 1070"/>
                  <a:gd name="T64" fmla="*/ 1132 w 1196"/>
                  <a:gd name="T65" fmla="*/ 1052 h 1070"/>
                  <a:gd name="T66" fmla="*/ 1118 w 1196"/>
                  <a:gd name="T67" fmla="*/ 1060 h 1070"/>
                  <a:gd name="T68" fmla="*/ 1102 w 1196"/>
                  <a:gd name="T69" fmla="*/ 1066 h 1070"/>
                  <a:gd name="T70" fmla="*/ 1084 w 1196"/>
                  <a:gd name="T71" fmla="*/ 1068 h 1070"/>
                  <a:gd name="T72" fmla="*/ 1066 w 1196"/>
                  <a:gd name="T73" fmla="*/ 1070 h 1070"/>
                  <a:gd name="T74" fmla="*/ 128 w 1196"/>
                  <a:gd name="T75" fmla="*/ 1070 h 1070"/>
                  <a:gd name="T76" fmla="*/ 128 w 1196"/>
                  <a:gd name="T77" fmla="*/ 1070 h 1070"/>
                  <a:gd name="T78" fmla="*/ 110 w 1196"/>
                  <a:gd name="T79" fmla="*/ 1068 h 1070"/>
                  <a:gd name="T80" fmla="*/ 94 w 1196"/>
                  <a:gd name="T81" fmla="*/ 1066 h 1070"/>
                  <a:gd name="T82" fmla="*/ 78 w 1196"/>
                  <a:gd name="T83" fmla="*/ 1060 h 1070"/>
                  <a:gd name="T84" fmla="*/ 62 w 1196"/>
                  <a:gd name="T85" fmla="*/ 1052 h 1070"/>
                  <a:gd name="T86" fmla="*/ 48 w 1196"/>
                  <a:gd name="T87" fmla="*/ 1042 h 1070"/>
                  <a:gd name="T88" fmla="*/ 36 w 1196"/>
                  <a:gd name="T89" fmla="*/ 1032 h 1070"/>
                  <a:gd name="T90" fmla="*/ 26 w 1196"/>
                  <a:gd name="T91" fmla="*/ 1020 h 1070"/>
                  <a:gd name="T92" fmla="*/ 18 w 1196"/>
                  <a:gd name="T93" fmla="*/ 1006 h 1070"/>
                  <a:gd name="T94" fmla="*/ 10 w 1196"/>
                  <a:gd name="T95" fmla="*/ 990 h 1070"/>
                  <a:gd name="T96" fmla="*/ 4 w 1196"/>
                  <a:gd name="T97" fmla="*/ 976 h 1070"/>
                  <a:gd name="T98" fmla="*/ 2 w 1196"/>
                  <a:gd name="T99" fmla="*/ 960 h 1070"/>
                  <a:gd name="T100" fmla="*/ 0 w 1196"/>
                  <a:gd name="T101" fmla="*/ 944 h 1070"/>
                  <a:gd name="T102" fmla="*/ 0 w 1196"/>
                  <a:gd name="T103" fmla="*/ 926 h 1070"/>
                  <a:gd name="T104" fmla="*/ 4 w 1196"/>
                  <a:gd name="T105" fmla="*/ 910 h 1070"/>
                  <a:gd name="T106" fmla="*/ 10 w 1196"/>
                  <a:gd name="T107" fmla="*/ 892 h 1070"/>
                  <a:gd name="T108" fmla="*/ 18 w 1196"/>
                  <a:gd name="T109" fmla="*/ 876 h 1070"/>
                  <a:gd name="T110" fmla="*/ 18 w 1196"/>
                  <a:gd name="T111" fmla="*/ 876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96" h="1070">
                    <a:moveTo>
                      <a:pt x="18" y="876"/>
                    </a:moveTo>
                    <a:lnTo>
                      <a:pt x="486" y="64"/>
                    </a:lnTo>
                    <a:lnTo>
                      <a:pt x="486" y="64"/>
                    </a:lnTo>
                    <a:lnTo>
                      <a:pt x="496" y="50"/>
                    </a:lnTo>
                    <a:lnTo>
                      <a:pt x="508" y="36"/>
                    </a:lnTo>
                    <a:lnTo>
                      <a:pt x="520" y="26"/>
                    </a:lnTo>
                    <a:lnTo>
                      <a:pt x="534" y="16"/>
                    </a:lnTo>
                    <a:lnTo>
                      <a:pt x="550" y="8"/>
                    </a:lnTo>
                    <a:lnTo>
                      <a:pt x="566" y="4"/>
                    </a:lnTo>
                    <a:lnTo>
                      <a:pt x="582" y="0"/>
                    </a:lnTo>
                    <a:lnTo>
                      <a:pt x="598" y="0"/>
                    </a:lnTo>
                    <a:lnTo>
                      <a:pt x="614" y="0"/>
                    </a:lnTo>
                    <a:lnTo>
                      <a:pt x="630" y="4"/>
                    </a:lnTo>
                    <a:lnTo>
                      <a:pt x="646" y="8"/>
                    </a:lnTo>
                    <a:lnTo>
                      <a:pt x="660" y="16"/>
                    </a:lnTo>
                    <a:lnTo>
                      <a:pt x="674" y="26"/>
                    </a:lnTo>
                    <a:lnTo>
                      <a:pt x="688" y="36"/>
                    </a:lnTo>
                    <a:lnTo>
                      <a:pt x="700" y="50"/>
                    </a:lnTo>
                    <a:lnTo>
                      <a:pt x="710" y="64"/>
                    </a:lnTo>
                    <a:lnTo>
                      <a:pt x="1178" y="876"/>
                    </a:lnTo>
                    <a:lnTo>
                      <a:pt x="1178" y="876"/>
                    </a:lnTo>
                    <a:lnTo>
                      <a:pt x="1186" y="892"/>
                    </a:lnTo>
                    <a:lnTo>
                      <a:pt x="1192" y="910"/>
                    </a:lnTo>
                    <a:lnTo>
                      <a:pt x="1196" y="926"/>
                    </a:lnTo>
                    <a:lnTo>
                      <a:pt x="1196" y="944"/>
                    </a:lnTo>
                    <a:lnTo>
                      <a:pt x="1194" y="960"/>
                    </a:lnTo>
                    <a:lnTo>
                      <a:pt x="1192" y="976"/>
                    </a:lnTo>
                    <a:lnTo>
                      <a:pt x="1186" y="990"/>
                    </a:lnTo>
                    <a:lnTo>
                      <a:pt x="1178" y="1006"/>
                    </a:lnTo>
                    <a:lnTo>
                      <a:pt x="1170" y="1020"/>
                    </a:lnTo>
                    <a:lnTo>
                      <a:pt x="1158" y="1032"/>
                    </a:lnTo>
                    <a:lnTo>
                      <a:pt x="1146" y="1042"/>
                    </a:lnTo>
                    <a:lnTo>
                      <a:pt x="1132" y="1052"/>
                    </a:lnTo>
                    <a:lnTo>
                      <a:pt x="1118" y="1060"/>
                    </a:lnTo>
                    <a:lnTo>
                      <a:pt x="1102" y="1066"/>
                    </a:lnTo>
                    <a:lnTo>
                      <a:pt x="1084" y="1068"/>
                    </a:lnTo>
                    <a:lnTo>
                      <a:pt x="1066" y="1070"/>
                    </a:lnTo>
                    <a:lnTo>
                      <a:pt x="128" y="1070"/>
                    </a:lnTo>
                    <a:lnTo>
                      <a:pt x="128" y="1070"/>
                    </a:lnTo>
                    <a:lnTo>
                      <a:pt x="110" y="1068"/>
                    </a:lnTo>
                    <a:lnTo>
                      <a:pt x="94" y="1066"/>
                    </a:lnTo>
                    <a:lnTo>
                      <a:pt x="78" y="1060"/>
                    </a:lnTo>
                    <a:lnTo>
                      <a:pt x="62" y="1052"/>
                    </a:lnTo>
                    <a:lnTo>
                      <a:pt x="48" y="1042"/>
                    </a:lnTo>
                    <a:lnTo>
                      <a:pt x="36" y="1032"/>
                    </a:lnTo>
                    <a:lnTo>
                      <a:pt x="26" y="1020"/>
                    </a:lnTo>
                    <a:lnTo>
                      <a:pt x="18" y="1006"/>
                    </a:lnTo>
                    <a:lnTo>
                      <a:pt x="10" y="990"/>
                    </a:lnTo>
                    <a:lnTo>
                      <a:pt x="4" y="976"/>
                    </a:lnTo>
                    <a:lnTo>
                      <a:pt x="2" y="960"/>
                    </a:lnTo>
                    <a:lnTo>
                      <a:pt x="0" y="944"/>
                    </a:lnTo>
                    <a:lnTo>
                      <a:pt x="0" y="926"/>
                    </a:lnTo>
                    <a:lnTo>
                      <a:pt x="4" y="910"/>
                    </a:lnTo>
                    <a:lnTo>
                      <a:pt x="10" y="892"/>
                    </a:lnTo>
                    <a:lnTo>
                      <a:pt x="18" y="876"/>
                    </a:lnTo>
                    <a:lnTo>
                      <a:pt x="18" y="876"/>
                    </a:lnTo>
                    <a:close/>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08" name="Line 23"/>
              <p:cNvSpPr>
                <a:spLocks noChangeShapeType="1"/>
              </p:cNvSpPr>
              <p:nvPr/>
            </p:nvSpPr>
            <p:spPr bwMode="auto">
              <a:xfrm>
                <a:off x="5937250" y="893763"/>
                <a:ext cx="0" cy="568325"/>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09" name="Freeform 24"/>
              <p:cNvSpPr>
                <a:spLocks/>
              </p:cNvSpPr>
              <p:nvPr/>
            </p:nvSpPr>
            <p:spPr bwMode="auto">
              <a:xfrm>
                <a:off x="5829300" y="1614488"/>
                <a:ext cx="215900" cy="219075"/>
              </a:xfrm>
              <a:custGeom>
                <a:avLst/>
                <a:gdLst>
                  <a:gd name="T0" fmla="*/ 136 w 136"/>
                  <a:gd name="T1" fmla="*/ 68 h 138"/>
                  <a:gd name="T2" fmla="*/ 136 w 136"/>
                  <a:gd name="T3" fmla="*/ 68 h 138"/>
                  <a:gd name="T4" fmla="*/ 134 w 136"/>
                  <a:gd name="T5" fmla="*/ 82 h 138"/>
                  <a:gd name="T6" fmla="*/ 130 w 136"/>
                  <a:gd name="T7" fmla="*/ 96 h 138"/>
                  <a:gd name="T8" fmla="*/ 124 w 136"/>
                  <a:gd name="T9" fmla="*/ 108 h 138"/>
                  <a:gd name="T10" fmla="*/ 116 w 136"/>
                  <a:gd name="T11" fmla="*/ 118 h 138"/>
                  <a:gd name="T12" fmla="*/ 106 w 136"/>
                  <a:gd name="T13" fmla="*/ 126 h 138"/>
                  <a:gd name="T14" fmla="*/ 94 w 136"/>
                  <a:gd name="T15" fmla="*/ 132 h 138"/>
                  <a:gd name="T16" fmla="*/ 82 w 136"/>
                  <a:gd name="T17" fmla="*/ 136 h 138"/>
                  <a:gd name="T18" fmla="*/ 68 w 136"/>
                  <a:gd name="T19" fmla="*/ 138 h 138"/>
                  <a:gd name="T20" fmla="*/ 68 w 136"/>
                  <a:gd name="T21" fmla="*/ 138 h 138"/>
                  <a:gd name="T22" fmla="*/ 54 w 136"/>
                  <a:gd name="T23" fmla="*/ 136 h 138"/>
                  <a:gd name="T24" fmla="*/ 42 w 136"/>
                  <a:gd name="T25" fmla="*/ 132 h 138"/>
                  <a:gd name="T26" fmla="*/ 30 w 136"/>
                  <a:gd name="T27" fmla="*/ 126 h 138"/>
                  <a:gd name="T28" fmla="*/ 20 w 136"/>
                  <a:gd name="T29" fmla="*/ 118 h 138"/>
                  <a:gd name="T30" fmla="*/ 10 w 136"/>
                  <a:gd name="T31" fmla="*/ 108 h 138"/>
                  <a:gd name="T32" fmla="*/ 4 w 136"/>
                  <a:gd name="T33" fmla="*/ 96 h 138"/>
                  <a:gd name="T34" fmla="*/ 0 w 136"/>
                  <a:gd name="T35" fmla="*/ 82 h 138"/>
                  <a:gd name="T36" fmla="*/ 0 w 136"/>
                  <a:gd name="T37" fmla="*/ 68 h 138"/>
                  <a:gd name="T38" fmla="*/ 0 w 136"/>
                  <a:gd name="T39" fmla="*/ 68 h 138"/>
                  <a:gd name="T40" fmla="*/ 0 w 136"/>
                  <a:gd name="T41" fmla="*/ 56 h 138"/>
                  <a:gd name="T42" fmla="*/ 4 w 136"/>
                  <a:gd name="T43" fmla="*/ 42 h 138"/>
                  <a:gd name="T44" fmla="*/ 10 w 136"/>
                  <a:gd name="T45" fmla="*/ 30 h 138"/>
                  <a:gd name="T46" fmla="*/ 20 w 136"/>
                  <a:gd name="T47" fmla="*/ 20 h 138"/>
                  <a:gd name="T48" fmla="*/ 30 w 136"/>
                  <a:gd name="T49" fmla="*/ 12 h 138"/>
                  <a:gd name="T50" fmla="*/ 42 w 136"/>
                  <a:gd name="T51" fmla="*/ 6 h 138"/>
                  <a:gd name="T52" fmla="*/ 54 w 136"/>
                  <a:gd name="T53" fmla="*/ 2 h 138"/>
                  <a:gd name="T54" fmla="*/ 68 w 136"/>
                  <a:gd name="T55" fmla="*/ 0 h 138"/>
                  <a:gd name="T56" fmla="*/ 68 w 136"/>
                  <a:gd name="T57" fmla="*/ 0 h 138"/>
                  <a:gd name="T58" fmla="*/ 82 w 136"/>
                  <a:gd name="T59" fmla="*/ 2 h 138"/>
                  <a:gd name="T60" fmla="*/ 94 w 136"/>
                  <a:gd name="T61" fmla="*/ 6 h 138"/>
                  <a:gd name="T62" fmla="*/ 106 w 136"/>
                  <a:gd name="T63" fmla="*/ 12 h 138"/>
                  <a:gd name="T64" fmla="*/ 116 w 136"/>
                  <a:gd name="T65" fmla="*/ 20 h 138"/>
                  <a:gd name="T66" fmla="*/ 124 w 136"/>
                  <a:gd name="T67" fmla="*/ 30 h 138"/>
                  <a:gd name="T68" fmla="*/ 130 w 136"/>
                  <a:gd name="T69" fmla="*/ 42 h 138"/>
                  <a:gd name="T70" fmla="*/ 134 w 136"/>
                  <a:gd name="T71" fmla="*/ 56 h 138"/>
                  <a:gd name="T72" fmla="*/ 136 w 136"/>
                  <a:gd name="T73" fmla="*/ 68 h 138"/>
                  <a:gd name="T74" fmla="*/ 136 w 136"/>
                  <a:gd name="T75" fmla="*/ 6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6" h="138">
                    <a:moveTo>
                      <a:pt x="136" y="68"/>
                    </a:moveTo>
                    <a:lnTo>
                      <a:pt x="136" y="68"/>
                    </a:lnTo>
                    <a:lnTo>
                      <a:pt x="134" y="82"/>
                    </a:lnTo>
                    <a:lnTo>
                      <a:pt x="130" y="96"/>
                    </a:lnTo>
                    <a:lnTo>
                      <a:pt x="124" y="108"/>
                    </a:lnTo>
                    <a:lnTo>
                      <a:pt x="116" y="118"/>
                    </a:lnTo>
                    <a:lnTo>
                      <a:pt x="106" y="126"/>
                    </a:lnTo>
                    <a:lnTo>
                      <a:pt x="94" y="132"/>
                    </a:lnTo>
                    <a:lnTo>
                      <a:pt x="82" y="136"/>
                    </a:lnTo>
                    <a:lnTo>
                      <a:pt x="68" y="138"/>
                    </a:lnTo>
                    <a:lnTo>
                      <a:pt x="68" y="138"/>
                    </a:lnTo>
                    <a:lnTo>
                      <a:pt x="54" y="136"/>
                    </a:lnTo>
                    <a:lnTo>
                      <a:pt x="42" y="132"/>
                    </a:lnTo>
                    <a:lnTo>
                      <a:pt x="30" y="126"/>
                    </a:lnTo>
                    <a:lnTo>
                      <a:pt x="20" y="118"/>
                    </a:lnTo>
                    <a:lnTo>
                      <a:pt x="10" y="108"/>
                    </a:lnTo>
                    <a:lnTo>
                      <a:pt x="4" y="96"/>
                    </a:lnTo>
                    <a:lnTo>
                      <a:pt x="0" y="82"/>
                    </a:lnTo>
                    <a:lnTo>
                      <a:pt x="0" y="68"/>
                    </a:lnTo>
                    <a:lnTo>
                      <a:pt x="0" y="68"/>
                    </a:lnTo>
                    <a:lnTo>
                      <a:pt x="0" y="56"/>
                    </a:lnTo>
                    <a:lnTo>
                      <a:pt x="4" y="42"/>
                    </a:lnTo>
                    <a:lnTo>
                      <a:pt x="10" y="30"/>
                    </a:lnTo>
                    <a:lnTo>
                      <a:pt x="20" y="20"/>
                    </a:lnTo>
                    <a:lnTo>
                      <a:pt x="30" y="12"/>
                    </a:lnTo>
                    <a:lnTo>
                      <a:pt x="42" y="6"/>
                    </a:lnTo>
                    <a:lnTo>
                      <a:pt x="54" y="2"/>
                    </a:lnTo>
                    <a:lnTo>
                      <a:pt x="68" y="0"/>
                    </a:lnTo>
                    <a:lnTo>
                      <a:pt x="68" y="0"/>
                    </a:lnTo>
                    <a:lnTo>
                      <a:pt x="82" y="2"/>
                    </a:lnTo>
                    <a:lnTo>
                      <a:pt x="94" y="6"/>
                    </a:lnTo>
                    <a:lnTo>
                      <a:pt x="106" y="12"/>
                    </a:lnTo>
                    <a:lnTo>
                      <a:pt x="116" y="20"/>
                    </a:lnTo>
                    <a:lnTo>
                      <a:pt x="124" y="30"/>
                    </a:lnTo>
                    <a:lnTo>
                      <a:pt x="130" y="42"/>
                    </a:lnTo>
                    <a:lnTo>
                      <a:pt x="134" y="56"/>
                    </a:lnTo>
                    <a:lnTo>
                      <a:pt x="136" y="68"/>
                    </a:lnTo>
                    <a:lnTo>
                      <a:pt x="136" y="68"/>
                    </a:lnTo>
                    <a:close/>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grpSp>
        <p:nvGrpSpPr>
          <p:cNvPr id="110" name="组合 109"/>
          <p:cNvGrpSpPr/>
          <p:nvPr/>
        </p:nvGrpSpPr>
        <p:grpSpPr>
          <a:xfrm>
            <a:off x="6271864" y="3288876"/>
            <a:ext cx="535284" cy="535284"/>
            <a:chOff x="2552681" y="2123703"/>
            <a:chExt cx="756000" cy="756000"/>
          </a:xfrm>
        </p:grpSpPr>
        <p:sp>
          <p:nvSpPr>
            <p:cNvPr id="111" name="椭圆 110"/>
            <p:cNvSpPr/>
            <p:nvPr/>
          </p:nvSpPr>
          <p:spPr>
            <a:xfrm>
              <a:off x="2552681" y="2123703"/>
              <a:ext cx="756000" cy="756000"/>
            </a:xfrm>
            <a:prstGeom prst="ellipse">
              <a:avLst/>
            </a:prstGeom>
            <a:solidFill>
              <a:srgbClr val="4F91A0"/>
            </a:solidFill>
            <a:ln w="12700" cap="flat" cmpd="sng" algn="ctr">
              <a:solidFill>
                <a:srgbClr val="4F91A0">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HelveticaInserat-Roman-SemiB"/>
                <a:ea typeface="微软雅黑"/>
                <a:cs typeface="+mn-ea"/>
              </a:endParaRPr>
            </a:p>
          </p:txBody>
        </p:sp>
        <p:grpSp>
          <p:nvGrpSpPr>
            <p:cNvPr id="112" name="组合 111"/>
            <p:cNvGrpSpPr/>
            <p:nvPr/>
          </p:nvGrpSpPr>
          <p:grpSpPr>
            <a:xfrm>
              <a:off x="2780523" y="2352383"/>
              <a:ext cx="300316" cy="298641"/>
              <a:chOff x="2616200" y="414338"/>
              <a:chExt cx="1708150" cy="1698625"/>
            </a:xfrm>
          </p:grpSpPr>
          <p:sp>
            <p:nvSpPr>
              <p:cNvPr id="113" name="Freeform 25"/>
              <p:cNvSpPr>
                <a:spLocks/>
              </p:cNvSpPr>
              <p:nvPr/>
            </p:nvSpPr>
            <p:spPr bwMode="auto">
              <a:xfrm>
                <a:off x="2616200" y="414338"/>
                <a:ext cx="1708150" cy="1698625"/>
              </a:xfrm>
              <a:custGeom>
                <a:avLst/>
                <a:gdLst>
                  <a:gd name="T0" fmla="*/ 434 w 1076"/>
                  <a:gd name="T1" fmla="*/ 404 h 1070"/>
                  <a:gd name="T2" fmla="*/ 412 w 1076"/>
                  <a:gd name="T3" fmla="*/ 398 h 1070"/>
                  <a:gd name="T4" fmla="*/ 364 w 1076"/>
                  <a:gd name="T5" fmla="*/ 392 h 1070"/>
                  <a:gd name="T6" fmla="*/ 338 w 1076"/>
                  <a:gd name="T7" fmla="*/ 390 h 1070"/>
                  <a:gd name="T8" fmla="*/ 270 w 1076"/>
                  <a:gd name="T9" fmla="*/ 398 h 1070"/>
                  <a:gd name="T10" fmla="*/ 206 w 1076"/>
                  <a:gd name="T11" fmla="*/ 418 h 1070"/>
                  <a:gd name="T12" fmla="*/ 148 w 1076"/>
                  <a:gd name="T13" fmla="*/ 448 h 1070"/>
                  <a:gd name="T14" fmla="*/ 98 w 1076"/>
                  <a:gd name="T15" fmla="*/ 490 h 1070"/>
                  <a:gd name="T16" fmla="*/ 58 w 1076"/>
                  <a:gd name="T17" fmla="*/ 540 h 1070"/>
                  <a:gd name="T18" fmla="*/ 26 w 1076"/>
                  <a:gd name="T19" fmla="*/ 598 h 1070"/>
                  <a:gd name="T20" fmla="*/ 6 w 1076"/>
                  <a:gd name="T21" fmla="*/ 662 h 1070"/>
                  <a:gd name="T22" fmla="*/ 0 w 1076"/>
                  <a:gd name="T23" fmla="*/ 730 h 1070"/>
                  <a:gd name="T24" fmla="*/ 0 w 1076"/>
                  <a:gd name="T25" fmla="*/ 764 h 1070"/>
                  <a:gd name="T26" fmla="*/ 14 w 1076"/>
                  <a:gd name="T27" fmla="*/ 832 h 1070"/>
                  <a:gd name="T28" fmla="*/ 40 w 1076"/>
                  <a:gd name="T29" fmla="*/ 892 h 1070"/>
                  <a:gd name="T30" fmla="*/ 76 w 1076"/>
                  <a:gd name="T31" fmla="*/ 946 h 1070"/>
                  <a:gd name="T32" fmla="*/ 122 w 1076"/>
                  <a:gd name="T33" fmla="*/ 992 h 1070"/>
                  <a:gd name="T34" fmla="*/ 176 w 1076"/>
                  <a:gd name="T35" fmla="*/ 1030 h 1070"/>
                  <a:gd name="T36" fmla="*/ 238 w 1076"/>
                  <a:gd name="T37" fmla="*/ 1054 h 1070"/>
                  <a:gd name="T38" fmla="*/ 304 w 1076"/>
                  <a:gd name="T39" fmla="*/ 1068 h 1070"/>
                  <a:gd name="T40" fmla="*/ 338 w 1076"/>
                  <a:gd name="T41" fmla="*/ 1070 h 1070"/>
                  <a:gd name="T42" fmla="*/ 408 w 1076"/>
                  <a:gd name="T43" fmla="*/ 1064 h 1070"/>
                  <a:gd name="T44" fmla="*/ 472 w 1076"/>
                  <a:gd name="T45" fmla="*/ 1044 h 1070"/>
                  <a:gd name="T46" fmla="*/ 528 w 1076"/>
                  <a:gd name="T47" fmla="*/ 1012 h 1070"/>
                  <a:gd name="T48" fmla="*/ 580 w 1076"/>
                  <a:gd name="T49" fmla="*/ 970 h 1070"/>
                  <a:gd name="T50" fmla="*/ 620 w 1076"/>
                  <a:gd name="T51" fmla="*/ 920 h 1070"/>
                  <a:gd name="T52" fmla="*/ 652 w 1076"/>
                  <a:gd name="T53" fmla="*/ 862 h 1070"/>
                  <a:gd name="T54" fmla="*/ 672 w 1076"/>
                  <a:gd name="T55" fmla="*/ 798 h 1070"/>
                  <a:gd name="T56" fmla="*/ 678 w 1076"/>
                  <a:gd name="T57" fmla="*/ 730 h 1070"/>
                  <a:gd name="T58" fmla="*/ 678 w 1076"/>
                  <a:gd name="T59" fmla="*/ 706 h 1070"/>
                  <a:gd name="T60" fmla="*/ 672 w 1076"/>
                  <a:gd name="T61" fmla="*/ 662 h 1070"/>
                  <a:gd name="T62" fmla="*/ 786 w 1076"/>
                  <a:gd name="T63" fmla="*/ 520 h 1070"/>
                  <a:gd name="T64" fmla="*/ 934 w 1076"/>
                  <a:gd name="T65" fmla="*/ 378 h 1070"/>
                  <a:gd name="T66" fmla="*/ 1076 w 1076"/>
                  <a:gd name="T67" fmla="*/ 216 h 1070"/>
                  <a:gd name="T68" fmla="*/ 884 w 1076"/>
                  <a:gd name="T69" fmla="*/ 0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76" h="1070">
                    <a:moveTo>
                      <a:pt x="884" y="0"/>
                    </a:moveTo>
                    <a:lnTo>
                      <a:pt x="434" y="404"/>
                    </a:lnTo>
                    <a:lnTo>
                      <a:pt x="434" y="404"/>
                    </a:lnTo>
                    <a:lnTo>
                      <a:pt x="412" y="398"/>
                    </a:lnTo>
                    <a:lnTo>
                      <a:pt x="388" y="394"/>
                    </a:lnTo>
                    <a:lnTo>
                      <a:pt x="364" y="392"/>
                    </a:lnTo>
                    <a:lnTo>
                      <a:pt x="338" y="390"/>
                    </a:lnTo>
                    <a:lnTo>
                      <a:pt x="338" y="390"/>
                    </a:lnTo>
                    <a:lnTo>
                      <a:pt x="304" y="392"/>
                    </a:lnTo>
                    <a:lnTo>
                      <a:pt x="270" y="398"/>
                    </a:lnTo>
                    <a:lnTo>
                      <a:pt x="238" y="406"/>
                    </a:lnTo>
                    <a:lnTo>
                      <a:pt x="206" y="418"/>
                    </a:lnTo>
                    <a:lnTo>
                      <a:pt x="176" y="432"/>
                    </a:lnTo>
                    <a:lnTo>
                      <a:pt x="148" y="448"/>
                    </a:lnTo>
                    <a:lnTo>
                      <a:pt x="122" y="468"/>
                    </a:lnTo>
                    <a:lnTo>
                      <a:pt x="98" y="490"/>
                    </a:lnTo>
                    <a:lnTo>
                      <a:pt x="76" y="514"/>
                    </a:lnTo>
                    <a:lnTo>
                      <a:pt x="58" y="540"/>
                    </a:lnTo>
                    <a:lnTo>
                      <a:pt x="40" y="568"/>
                    </a:lnTo>
                    <a:lnTo>
                      <a:pt x="26" y="598"/>
                    </a:lnTo>
                    <a:lnTo>
                      <a:pt x="14" y="630"/>
                    </a:lnTo>
                    <a:lnTo>
                      <a:pt x="6" y="662"/>
                    </a:lnTo>
                    <a:lnTo>
                      <a:pt x="0" y="696"/>
                    </a:lnTo>
                    <a:lnTo>
                      <a:pt x="0" y="730"/>
                    </a:lnTo>
                    <a:lnTo>
                      <a:pt x="0" y="730"/>
                    </a:lnTo>
                    <a:lnTo>
                      <a:pt x="0" y="764"/>
                    </a:lnTo>
                    <a:lnTo>
                      <a:pt x="6" y="798"/>
                    </a:lnTo>
                    <a:lnTo>
                      <a:pt x="14" y="832"/>
                    </a:lnTo>
                    <a:lnTo>
                      <a:pt x="26" y="862"/>
                    </a:lnTo>
                    <a:lnTo>
                      <a:pt x="40" y="892"/>
                    </a:lnTo>
                    <a:lnTo>
                      <a:pt x="58" y="920"/>
                    </a:lnTo>
                    <a:lnTo>
                      <a:pt x="76" y="946"/>
                    </a:lnTo>
                    <a:lnTo>
                      <a:pt x="98" y="970"/>
                    </a:lnTo>
                    <a:lnTo>
                      <a:pt x="122" y="992"/>
                    </a:lnTo>
                    <a:lnTo>
                      <a:pt x="148" y="1012"/>
                    </a:lnTo>
                    <a:lnTo>
                      <a:pt x="176" y="1030"/>
                    </a:lnTo>
                    <a:lnTo>
                      <a:pt x="206" y="1044"/>
                    </a:lnTo>
                    <a:lnTo>
                      <a:pt x="238" y="1054"/>
                    </a:lnTo>
                    <a:lnTo>
                      <a:pt x="270" y="1064"/>
                    </a:lnTo>
                    <a:lnTo>
                      <a:pt x="304" y="1068"/>
                    </a:lnTo>
                    <a:lnTo>
                      <a:pt x="338" y="1070"/>
                    </a:lnTo>
                    <a:lnTo>
                      <a:pt x="338" y="1070"/>
                    </a:lnTo>
                    <a:lnTo>
                      <a:pt x="374" y="1068"/>
                    </a:lnTo>
                    <a:lnTo>
                      <a:pt x="408" y="1064"/>
                    </a:lnTo>
                    <a:lnTo>
                      <a:pt x="440" y="1054"/>
                    </a:lnTo>
                    <a:lnTo>
                      <a:pt x="472" y="1044"/>
                    </a:lnTo>
                    <a:lnTo>
                      <a:pt x="500" y="1030"/>
                    </a:lnTo>
                    <a:lnTo>
                      <a:pt x="528" y="1012"/>
                    </a:lnTo>
                    <a:lnTo>
                      <a:pt x="556" y="992"/>
                    </a:lnTo>
                    <a:lnTo>
                      <a:pt x="580" y="970"/>
                    </a:lnTo>
                    <a:lnTo>
                      <a:pt x="602" y="946"/>
                    </a:lnTo>
                    <a:lnTo>
                      <a:pt x="620" y="920"/>
                    </a:lnTo>
                    <a:lnTo>
                      <a:pt x="638" y="892"/>
                    </a:lnTo>
                    <a:lnTo>
                      <a:pt x="652" y="862"/>
                    </a:lnTo>
                    <a:lnTo>
                      <a:pt x="664" y="832"/>
                    </a:lnTo>
                    <a:lnTo>
                      <a:pt x="672" y="798"/>
                    </a:lnTo>
                    <a:lnTo>
                      <a:pt x="678" y="764"/>
                    </a:lnTo>
                    <a:lnTo>
                      <a:pt x="678" y="730"/>
                    </a:lnTo>
                    <a:lnTo>
                      <a:pt x="678" y="730"/>
                    </a:lnTo>
                    <a:lnTo>
                      <a:pt x="678" y="706"/>
                    </a:lnTo>
                    <a:lnTo>
                      <a:pt x="676" y="684"/>
                    </a:lnTo>
                    <a:lnTo>
                      <a:pt x="672" y="662"/>
                    </a:lnTo>
                    <a:lnTo>
                      <a:pt x="666" y="640"/>
                    </a:lnTo>
                    <a:lnTo>
                      <a:pt x="786" y="520"/>
                    </a:lnTo>
                    <a:lnTo>
                      <a:pt x="786" y="378"/>
                    </a:lnTo>
                    <a:lnTo>
                      <a:pt x="934" y="378"/>
                    </a:lnTo>
                    <a:lnTo>
                      <a:pt x="934" y="208"/>
                    </a:lnTo>
                    <a:lnTo>
                      <a:pt x="1076" y="216"/>
                    </a:lnTo>
                    <a:lnTo>
                      <a:pt x="1076" y="14"/>
                    </a:lnTo>
                    <a:lnTo>
                      <a:pt x="884" y="0"/>
                    </a:lnTo>
                    <a:close/>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14" name="Freeform 26"/>
              <p:cNvSpPr>
                <a:spLocks/>
              </p:cNvSpPr>
              <p:nvPr/>
            </p:nvSpPr>
            <p:spPr bwMode="auto">
              <a:xfrm>
                <a:off x="2889250" y="1484313"/>
                <a:ext cx="368300" cy="368300"/>
              </a:xfrm>
              <a:custGeom>
                <a:avLst/>
                <a:gdLst>
                  <a:gd name="T0" fmla="*/ 232 w 232"/>
                  <a:gd name="T1" fmla="*/ 116 h 232"/>
                  <a:gd name="T2" fmla="*/ 232 w 232"/>
                  <a:gd name="T3" fmla="*/ 116 h 232"/>
                  <a:gd name="T4" fmla="*/ 232 w 232"/>
                  <a:gd name="T5" fmla="*/ 128 h 232"/>
                  <a:gd name="T6" fmla="*/ 230 w 232"/>
                  <a:gd name="T7" fmla="*/ 138 h 232"/>
                  <a:gd name="T8" fmla="*/ 222 w 232"/>
                  <a:gd name="T9" fmla="*/ 160 h 232"/>
                  <a:gd name="T10" fmla="*/ 212 w 232"/>
                  <a:gd name="T11" fmla="*/ 180 h 232"/>
                  <a:gd name="T12" fmla="*/ 198 w 232"/>
                  <a:gd name="T13" fmla="*/ 198 h 232"/>
                  <a:gd name="T14" fmla="*/ 180 w 232"/>
                  <a:gd name="T15" fmla="*/ 212 h 232"/>
                  <a:gd name="T16" fmla="*/ 162 w 232"/>
                  <a:gd name="T17" fmla="*/ 222 h 232"/>
                  <a:gd name="T18" fmla="*/ 140 w 232"/>
                  <a:gd name="T19" fmla="*/ 228 h 232"/>
                  <a:gd name="T20" fmla="*/ 128 w 232"/>
                  <a:gd name="T21" fmla="*/ 230 h 232"/>
                  <a:gd name="T22" fmla="*/ 116 w 232"/>
                  <a:gd name="T23" fmla="*/ 232 h 232"/>
                  <a:gd name="T24" fmla="*/ 116 w 232"/>
                  <a:gd name="T25" fmla="*/ 232 h 232"/>
                  <a:gd name="T26" fmla="*/ 104 w 232"/>
                  <a:gd name="T27" fmla="*/ 230 h 232"/>
                  <a:gd name="T28" fmla="*/ 92 w 232"/>
                  <a:gd name="T29" fmla="*/ 228 h 232"/>
                  <a:gd name="T30" fmla="*/ 72 w 232"/>
                  <a:gd name="T31" fmla="*/ 222 h 232"/>
                  <a:gd name="T32" fmla="*/ 52 w 232"/>
                  <a:gd name="T33" fmla="*/ 212 h 232"/>
                  <a:gd name="T34" fmla="*/ 34 w 232"/>
                  <a:gd name="T35" fmla="*/ 198 h 232"/>
                  <a:gd name="T36" fmla="*/ 20 w 232"/>
                  <a:gd name="T37" fmla="*/ 180 h 232"/>
                  <a:gd name="T38" fmla="*/ 10 w 232"/>
                  <a:gd name="T39" fmla="*/ 160 h 232"/>
                  <a:gd name="T40" fmla="*/ 2 w 232"/>
                  <a:gd name="T41" fmla="*/ 138 h 232"/>
                  <a:gd name="T42" fmla="*/ 2 w 232"/>
                  <a:gd name="T43" fmla="*/ 128 h 232"/>
                  <a:gd name="T44" fmla="*/ 0 w 232"/>
                  <a:gd name="T45" fmla="*/ 116 h 232"/>
                  <a:gd name="T46" fmla="*/ 0 w 232"/>
                  <a:gd name="T47" fmla="*/ 116 h 232"/>
                  <a:gd name="T48" fmla="*/ 2 w 232"/>
                  <a:gd name="T49" fmla="*/ 104 h 232"/>
                  <a:gd name="T50" fmla="*/ 2 w 232"/>
                  <a:gd name="T51" fmla="*/ 92 h 232"/>
                  <a:gd name="T52" fmla="*/ 10 w 232"/>
                  <a:gd name="T53" fmla="*/ 70 h 232"/>
                  <a:gd name="T54" fmla="*/ 20 w 232"/>
                  <a:gd name="T55" fmla="*/ 50 h 232"/>
                  <a:gd name="T56" fmla="*/ 34 w 232"/>
                  <a:gd name="T57" fmla="*/ 34 h 232"/>
                  <a:gd name="T58" fmla="*/ 52 w 232"/>
                  <a:gd name="T59" fmla="*/ 20 h 232"/>
                  <a:gd name="T60" fmla="*/ 72 w 232"/>
                  <a:gd name="T61" fmla="*/ 8 h 232"/>
                  <a:gd name="T62" fmla="*/ 92 w 232"/>
                  <a:gd name="T63" fmla="*/ 2 h 232"/>
                  <a:gd name="T64" fmla="*/ 104 w 232"/>
                  <a:gd name="T65" fmla="*/ 0 h 232"/>
                  <a:gd name="T66" fmla="*/ 116 w 232"/>
                  <a:gd name="T67" fmla="*/ 0 h 232"/>
                  <a:gd name="T68" fmla="*/ 116 w 232"/>
                  <a:gd name="T69" fmla="*/ 0 h 232"/>
                  <a:gd name="T70" fmla="*/ 128 w 232"/>
                  <a:gd name="T71" fmla="*/ 0 h 232"/>
                  <a:gd name="T72" fmla="*/ 140 w 232"/>
                  <a:gd name="T73" fmla="*/ 2 h 232"/>
                  <a:gd name="T74" fmla="*/ 162 w 232"/>
                  <a:gd name="T75" fmla="*/ 8 h 232"/>
                  <a:gd name="T76" fmla="*/ 180 w 232"/>
                  <a:gd name="T77" fmla="*/ 20 h 232"/>
                  <a:gd name="T78" fmla="*/ 198 w 232"/>
                  <a:gd name="T79" fmla="*/ 34 h 232"/>
                  <a:gd name="T80" fmla="*/ 212 w 232"/>
                  <a:gd name="T81" fmla="*/ 50 h 232"/>
                  <a:gd name="T82" fmla="*/ 222 w 232"/>
                  <a:gd name="T83" fmla="*/ 70 h 232"/>
                  <a:gd name="T84" fmla="*/ 230 w 232"/>
                  <a:gd name="T85" fmla="*/ 92 h 232"/>
                  <a:gd name="T86" fmla="*/ 232 w 232"/>
                  <a:gd name="T87" fmla="*/ 104 h 232"/>
                  <a:gd name="T88" fmla="*/ 232 w 232"/>
                  <a:gd name="T89" fmla="*/ 116 h 232"/>
                  <a:gd name="T90" fmla="*/ 232 w 232"/>
                  <a:gd name="T91" fmla="*/ 11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2" h="232">
                    <a:moveTo>
                      <a:pt x="232" y="116"/>
                    </a:moveTo>
                    <a:lnTo>
                      <a:pt x="232" y="116"/>
                    </a:lnTo>
                    <a:lnTo>
                      <a:pt x="232" y="128"/>
                    </a:lnTo>
                    <a:lnTo>
                      <a:pt x="230" y="138"/>
                    </a:lnTo>
                    <a:lnTo>
                      <a:pt x="222" y="160"/>
                    </a:lnTo>
                    <a:lnTo>
                      <a:pt x="212" y="180"/>
                    </a:lnTo>
                    <a:lnTo>
                      <a:pt x="198" y="198"/>
                    </a:lnTo>
                    <a:lnTo>
                      <a:pt x="180" y="212"/>
                    </a:lnTo>
                    <a:lnTo>
                      <a:pt x="162" y="222"/>
                    </a:lnTo>
                    <a:lnTo>
                      <a:pt x="140" y="228"/>
                    </a:lnTo>
                    <a:lnTo>
                      <a:pt x="128" y="230"/>
                    </a:lnTo>
                    <a:lnTo>
                      <a:pt x="116" y="232"/>
                    </a:lnTo>
                    <a:lnTo>
                      <a:pt x="116" y="232"/>
                    </a:lnTo>
                    <a:lnTo>
                      <a:pt x="104" y="230"/>
                    </a:lnTo>
                    <a:lnTo>
                      <a:pt x="92" y="228"/>
                    </a:lnTo>
                    <a:lnTo>
                      <a:pt x="72" y="222"/>
                    </a:lnTo>
                    <a:lnTo>
                      <a:pt x="52" y="212"/>
                    </a:lnTo>
                    <a:lnTo>
                      <a:pt x="34" y="198"/>
                    </a:lnTo>
                    <a:lnTo>
                      <a:pt x="20" y="180"/>
                    </a:lnTo>
                    <a:lnTo>
                      <a:pt x="10" y="160"/>
                    </a:lnTo>
                    <a:lnTo>
                      <a:pt x="2" y="138"/>
                    </a:lnTo>
                    <a:lnTo>
                      <a:pt x="2" y="128"/>
                    </a:lnTo>
                    <a:lnTo>
                      <a:pt x="0" y="116"/>
                    </a:lnTo>
                    <a:lnTo>
                      <a:pt x="0" y="116"/>
                    </a:lnTo>
                    <a:lnTo>
                      <a:pt x="2" y="104"/>
                    </a:lnTo>
                    <a:lnTo>
                      <a:pt x="2" y="92"/>
                    </a:lnTo>
                    <a:lnTo>
                      <a:pt x="10" y="70"/>
                    </a:lnTo>
                    <a:lnTo>
                      <a:pt x="20" y="50"/>
                    </a:lnTo>
                    <a:lnTo>
                      <a:pt x="34" y="34"/>
                    </a:lnTo>
                    <a:lnTo>
                      <a:pt x="52" y="20"/>
                    </a:lnTo>
                    <a:lnTo>
                      <a:pt x="72" y="8"/>
                    </a:lnTo>
                    <a:lnTo>
                      <a:pt x="92" y="2"/>
                    </a:lnTo>
                    <a:lnTo>
                      <a:pt x="104" y="0"/>
                    </a:lnTo>
                    <a:lnTo>
                      <a:pt x="116" y="0"/>
                    </a:lnTo>
                    <a:lnTo>
                      <a:pt x="116" y="0"/>
                    </a:lnTo>
                    <a:lnTo>
                      <a:pt x="128" y="0"/>
                    </a:lnTo>
                    <a:lnTo>
                      <a:pt x="140" y="2"/>
                    </a:lnTo>
                    <a:lnTo>
                      <a:pt x="162" y="8"/>
                    </a:lnTo>
                    <a:lnTo>
                      <a:pt x="180" y="20"/>
                    </a:lnTo>
                    <a:lnTo>
                      <a:pt x="198" y="34"/>
                    </a:lnTo>
                    <a:lnTo>
                      <a:pt x="212" y="50"/>
                    </a:lnTo>
                    <a:lnTo>
                      <a:pt x="222" y="70"/>
                    </a:lnTo>
                    <a:lnTo>
                      <a:pt x="230" y="92"/>
                    </a:lnTo>
                    <a:lnTo>
                      <a:pt x="232" y="104"/>
                    </a:lnTo>
                    <a:lnTo>
                      <a:pt x="232" y="116"/>
                    </a:lnTo>
                    <a:lnTo>
                      <a:pt x="232" y="116"/>
                    </a:lnTo>
                    <a:close/>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15" name="Line 27"/>
              <p:cNvSpPr>
                <a:spLocks noChangeShapeType="1"/>
              </p:cNvSpPr>
              <p:nvPr/>
            </p:nvSpPr>
            <p:spPr bwMode="auto">
              <a:xfrm flipH="1">
                <a:off x="3409950" y="614363"/>
                <a:ext cx="606425" cy="546100"/>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grpSp>
        <p:nvGrpSpPr>
          <p:cNvPr id="116" name="组合 115"/>
          <p:cNvGrpSpPr/>
          <p:nvPr/>
        </p:nvGrpSpPr>
        <p:grpSpPr>
          <a:xfrm>
            <a:off x="6269883" y="4325417"/>
            <a:ext cx="535284" cy="535284"/>
            <a:chOff x="4193999" y="2123703"/>
            <a:chExt cx="756000" cy="756000"/>
          </a:xfrm>
        </p:grpSpPr>
        <p:sp>
          <p:nvSpPr>
            <p:cNvPr id="117" name="椭圆 116"/>
            <p:cNvSpPr/>
            <p:nvPr/>
          </p:nvSpPr>
          <p:spPr>
            <a:xfrm>
              <a:off x="4193999" y="2123703"/>
              <a:ext cx="756000" cy="756000"/>
            </a:xfrm>
            <a:prstGeom prst="ellipse">
              <a:avLst/>
            </a:prstGeom>
            <a:solidFill>
              <a:srgbClr val="79B0BD"/>
            </a:solidFill>
            <a:ln w="12700" cap="flat" cmpd="sng" algn="ctr">
              <a:solidFill>
                <a:srgbClr val="79B0BD">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HelveticaInserat-Roman-SemiB"/>
                <a:ea typeface="微软雅黑"/>
                <a:cs typeface="+mn-ea"/>
              </a:endParaRPr>
            </a:p>
          </p:txBody>
        </p:sp>
        <p:grpSp>
          <p:nvGrpSpPr>
            <p:cNvPr id="118" name="组合 117"/>
            <p:cNvGrpSpPr/>
            <p:nvPr/>
          </p:nvGrpSpPr>
          <p:grpSpPr>
            <a:xfrm>
              <a:off x="4420167" y="2352383"/>
              <a:ext cx="303665" cy="298641"/>
              <a:chOff x="5032375" y="3027363"/>
              <a:chExt cx="1727200" cy="1698625"/>
            </a:xfrm>
          </p:grpSpPr>
          <p:sp>
            <p:nvSpPr>
              <p:cNvPr id="119" name="Freeform 28"/>
              <p:cNvSpPr>
                <a:spLocks/>
              </p:cNvSpPr>
              <p:nvPr/>
            </p:nvSpPr>
            <p:spPr bwMode="auto">
              <a:xfrm>
                <a:off x="5435600" y="3154363"/>
                <a:ext cx="923925" cy="1085850"/>
              </a:xfrm>
              <a:custGeom>
                <a:avLst/>
                <a:gdLst>
                  <a:gd name="T0" fmla="*/ 582 w 582"/>
                  <a:gd name="T1" fmla="*/ 0 h 684"/>
                  <a:gd name="T2" fmla="*/ 582 w 582"/>
                  <a:gd name="T3" fmla="*/ 0 h 684"/>
                  <a:gd name="T4" fmla="*/ 582 w 582"/>
                  <a:gd name="T5" fmla="*/ 340 h 684"/>
                  <a:gd name="T6" fmla="*/ 582 w 582"/>
                  <a:gd name="T7" fmla="*/ 340 h 684"/>
                  <a:gd name="T8" fmla="*/ 580 w 582"/>
                  <a:gd name="T9" fmla="*/ 354 h 684"/>
                  <a:gd name="T10" fmla="*/ 578 w 582"/>
                  <a:gd name="T11" fmla="*/ 372 h 684"/>
                  <a:gd name="T12" fmla="*/ 572 w 582"/>
                  <a:gd name="T13" fmla="*/ 390 h 684"/>
                  <a:gd name="T14" fmla="*/ 564 w 582"/>
                  <a:gd name="T15" fmla="*/ 412 h 684"/>
                  <a:gd name="T16" fmla="*/ 554 w 582"/>
                  <a:gd name="T17" fmla="*/ 434 h 684"/>
                  <a:gd name="T18" fmla="*/ 542 w 582"/>
                  <a:gd name="T19" fmla="*/ 458 h 684"/>
                  <a:gd name="T20" fmla="*/ 526 w 582"/>
                  <a:gd name="T21" fmla="*/ 484 h 684"/>
                  <a:gd name="T22" fmla="*/ 510 w 582"/>
                  <a:gd name="T23" fmla="*/ 510 h 684"/>
                  <a:gd name="T24" fmla="*/ 490 w 582"/>
                  <a:gd name="T25" fmla="*/ 534 h 684"/>
                  <a:gd name="T26" fmla="*/ 468 w 582"/>
                  <a:gd name="T27" fmla="*/ 560 h 684"/>
                  <a:gd name="T28" fmla="*/ 444 w 582"/>
                  <a:gd name="T29" fmla="*/ 584 h 684"/>
                  <a:gd name="T30" fmla="*/ 418 w 582"/>
                  <a:gd name="T31" fmla="*/ 608 h 684"/>
                  <a:gd name="T32" fmla="*/ 390 w 582"/>
                  <a:gd name="T33" fmla="*/ 630 h 684"/>
                  <a:gd name="T34" fmla="*/ 358 w 582"/>
                  <a:gd name="T35" fmla="*/ 650 h 684"/>
                  <a:gd name="T36" fmla="*/ 326 w 582"/>
                  <a:gd name="T37" fmla="*/ 668 h 684"/>
                  <a:gd name="T38" fmla="*/ 290 w 582"/>
                  <a:gd name="T39" fmla="*/ 684 h 684"/>
                  <a:gd name="T40" fmla="*/ 290 w 582"/>
                  <a:gd name="T41" fmla="*/ 684 h 684"/>
                  <a:gd name="T42" fmla="*/ 256 w 582"/>
                  <a:gd name="T43" fmla="*/ 668 h 684"/>
                  <a:gd name="T44" fmla="*/ 222 w 582"/>
                  <a:gd name="T45" fmla="*/ 650 h 684"/>
                  <a:gd name="T46" fmla="*/ 192 w 582"/>
                  <a:gd name="T47" fmla="*/ 630 h 684"/>
                  <a:gd name="T48" fmla="*/ 164 w 582"/>
                  <a:gd name="T49" fmla="*/ 608 h 684"/>
                  <a:gd name="T50" fmla="*/ 138 w 582"/>
                  <a:gd name="T51" fmla="*/ 584 h 684"/>
                  <a:gd name="T52" fmla="*/ 114 w 582"/>
                  <a:gd name="T53" fmla="*/ 560 h 684"/>
                  <a:gd name="T54" fmla="*/ 92 w 582"/>
                  <a:gd name="T55" fmla="*/ 534 h 684"/>
                  <a:gd name="T56" fmla="*/ 72 w 582"/>
                  <a:gd name="T57" fmla="*/ 510 h 684"/>
                  <a:gd name="T58" fmla="*/ 56 w 582"/>
                  <a:gd name="T59" fmla="*/ 484 h 684"/>
                  <a:gd name="T60" fmla="*/ 40 w 582"/>
                  <a:gd name="T61" fmla="*/ 458 h 684"/>
                  <a:gd name="T62" fmla="*/ 28 w 582"/>
                  <a:gd name="T63" fmla="*/ 434 h 684"/>
                  <a:gd name="T64" fmla="*/ 18 w 582"/>
                  <a:gd name="T65" fmla="*/ 412 h 684"/>
                  <a:gd name="T66" fmla="*/ 10 w 582"/>
                  <a:gd name="T67" fmla="*/ 390 h 684"/>
                  <a:gd name="T68" fmla="*/ 4 w 582"/>
                  <a:gd name="T69" fmla="*/ 372 h 684"/>
                  <a:gd name="T70" fmla="*/ 0 w 582"/>
                  <a:gd name="T71" fmla="*/ 354 h 684"/>
                  <a:gd name="T72" fmla="*/ 0 w 582"/>
                  <a:gd name="T73" fmla="*/ 340 h 684"/>
                  <a:gd name="T74" fmla="*/ 0 w 582"/>
                  <a:gd name="T75" fmla="*/ 340 h 684"/>
                  <a:gd name="T76" fmla="*/ 0 w 582"/>
                  <a:gd name="T77" fmla="*/ 0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82" h="684">
                    <a:moveTo>
                      <a:pt x="582" y="0"/>
                    </a:moveTo>
                    <a:lnTo>
                      <a:pt x="582" y="0"/>
                    </a:lnTo>
                    <a:lnTo>
                      <a:pt x="582" y="340"/>
                    </a:lnTo>
                    <a:lnTo>
                      <a:pt x="582" y="340"/>
                    </a:lnTo>
                    <a:lnTo>
                      <a:pt x="580" y="354"/>
                    </a:lnTo>
                    <a:lnTo>
                      <a:pt x="578" y="372"/>
                    </a:lnTo>
                    <a:lnTo>
                      <a:pt x="572" y="390"/>
                    </a:lnTo>
                    <a:lnTo>
                      <a:pt x="564" y="412"/>
                    </a:lnTo>
                    <a:lnTo>
                      <a:pt x="554" y="434"/>
                    </a:lnTo>
                    <a:lnTo>
                      <a:pt x="542" y="458"/>
                    </a:lnTo>
                    <a:lnTo>
                      <a:pt x="526" y="484"/>
                    </a:lnTo>
                    <a:lnTo>
                      <a:pt x="510" y="510"/>
                    </a:lnTo>
                    <a:lnTo>
                      <a:pt x="490" y="534"/>
                    </a:lnTo>
                    <a:lnTo>
                      <a:pt x="468" y="560"/>
                    </a:lnTo>
                    <a:lnTo>
                      <a:pt x="444" y="584"/>
                    </a:lnTo>
                    <a:lnTo>
                      <a:pt x="418" y="608"/>
                    </a:lnTo>
                    <a:lnTo>
                      <a:pt x="390" y="630"/>
                    </a:lnTo>
                    <a:lnTo>
                      <a:pt x="358" y="650"/>
                    </a:lnTo>
                    <a:lnTo>
                      <a:pt x="326" y="668"/>
                    </a:lnTo>
                    <a:lnTo>
                      <a:pt x="290" y="684"/>
                    </a:lnTo>
                    <a:lnTo>
                      <a:pt x="290" y="684"/>
                    </a:lnTo>
                    <a:lnTo>
                      <a:pt x="256" y="668"/>
                    </a:lnTo>
                    <a:lnTo>
                      <a:pt x="222" y="650"/>
                    </a:lnTo>
                    <a:lnTo>
                      <a:pt x="192" y="630"/>
                    </a:lnTo>
                    <a:lnTo>
                      <a:pt x="164" y="608"/>
                    </a:lnTo>
                    <a:lnTo>
                      <a:pt x="138" y="584"/>
                    </a:lnTo>
                    <a:lnTo>
                      <a:pt x="114" y="560"/>
                    </a:lnTo>
                    <a:lnTo>
                      <a:pt x="92" y="534"/>
                    </a:lnTo>
                    <a:lnTo>
                      <a:pt x="72" y="510"/>
                    </a:lnTo>
                    <a:lnTo>
                      <a:pt x="56" y="484"/>
                    </a:lnTo>
                    <a:lnTo>
                      <a:pt x="40" y="458"/>
                    </a:lnTo>
                    <a:lnTo>
                      <a:pt x="28" y="434"/>
                    </a:lnTo>
                    <a:lnTo>
                      <a:pt x="18" y="412"/>
                    </a:lnTo>
                    <a:lnTo>
                      <a:pt x="10" y="390"/>
                    </a:lnTo>
                    <a:lnTo>
                      <a:pt x="4" y="372"/>
                    </a:lnTo>
                    <a:lnTo>
                      <a:pt x="0" y="354"/>
                    </a:lnTo>
                    <a:lnTo>
                      <a:pt x="0" y="340"/>
                    </a:lnTo>
                    <a:lnTo>
                      <a:pt x="0" y="340"/>
                    </a:lnTo>
                    <a:lnTo>
                      <a:pt x="0" y="0"/>
                    </a:lnTo>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20" name="Freeform 29"/>
              <p:cNvSpPr>
                <a:spLocks/>
              </p:cNvSpPr>
              <p:nvPr/>
            </p:nvSpPr>
            <p:spPr bwMode="auto">
              <a:xfrm>
                <a:off x="5032375" y="3154363"/>
                <a:ext cx="1727200" cy="669925"/>
              </a:xfrm>
              <a:custGeom>
                <a:avLst/>
                <a:gdLst>
                  <a:gd name="T0" fmla="*/ 892 w 1088"/>
                  <a:gd name="T1" fmla="*/ 422 h 422"/>
                  <a:gd name="T2" fmla="*/ 892 w 1088"/>
                  <a:gd name="T3" fmla="*/ 422 h 422"/>
                  <a:gd name="T4" fmla="*/ 922 w 1088"/>
                  <a:gd name="T5" fmla="*/ 400 h 422"/>
                  <a:gd name="T6" fmla="*/ 954 w 1088"/>
                  <a:gd name="T7" fmla="*/ 374 h 422"/>
                  <a:gd name="T8" fmla="*/ 990 w 1088"/>
                  <a:gd name="T9" fmla="*/ 340 h 422"/>
                  <a:gd name="T10" fmla="*/ 1008 w 1088"/>
                  <a:gd name="T11" fmla="*/ 320 h 422"/>
                  <a:gd name="T12" fmla="*/ 1026 w 1088"/>
                  <a:gd name="T13" fmla="*/ 300 h 422"/>
                  <a:gd name="T14" fmla="*/ 1044 w 1088"/>
                  <a:gd name="T15" fmla="*/ 276 h 422"/>
                  <a:gd name="T16" fmla="*/ 1058 w 1088"/>
                  <a:gd name="T17" fmla="*/ 252 h 422"/>
                  <a:gd name="T18" fmla="*/ 1070 w 1088"/>
                  <a:gd name="T19" fmla="*/ 228 h 422"/>
                  <a:gd name="T20" fmla="*/ 1080 w 1088"/>
                  <a:gd name="T21" fmla="*/ 202 h 422"/>
                  <a:gd name="T22" fmla="*/ 1086 w 1088"/>
                  <a:gd name="T23" fmla="*/ 174 h 422"/>
                  <a:gd name="T24" fmla="*/ 1088 w 1088"/>
                  <a:gd name="T25" fmla="*/ 148 h 422"/>
                  <a:gd name="T26" fmla="*/ 1088 w 1088"/>
                  <a:gd name="T27" fmla="*/ 148 h 422"/>
                  <a:gd name="T28" fmla="*/ 1086 w 1088"/>
                  <a:gd name="T29" fmla="*/ 120 h 422"/>
                  <a:gd name="T30" fmla="*/ 1080 w 1088"/>
                  <a:gd name="T31" fmla="*/ 98 h 422"/>
                  <a:gd name="T32" fmla="*/ 1070 w 1088"/>
                  <a:gd name="T33" fmla="*/ 78 h 422"/>
                  <a:gd name="T34" fmla="*/ 1058 w 1088"/>
                  <a:gd name="T35" fmla="*/ 60 h 422"/>
                  <a:gd name="T36" fmla="*/ 1042 w 1088"/>
                  <a:gd name="T37" fmla="*/ 46 h 422"/>
                  <a:gd name="T38" fmla="*/ 1022 w 1088"/>
                  <a:gd name="T39" fmla="*/ 34 h 422"/>
                  <a:gd name="T40" fmla="*/ 1002 w 1088"/>
                  <a:gd name="T41" fmla="*/ 24 h 422"/>
                  <a:gd name="T42" fmla="*/ 980 w 1088"/>
                  <a:gd name="T43" fmla="*/ 18 h 422"/>
                  <a:gd name="T44" fmla="*/ 956 w 1088"/>
                  <a:gd name="T45" fmla="*/ 12 h 422"/>
                  <a:gd name="T46" fmla="*/ 932 w 1088"/>
                  <a:gd name="T47" fmla="*/ 6 h 422"/>
                  <a:gd name="T48" fmla="*/ 882 w 1088"/>
                  <a:gd name="T49" fmla="*/ 2 h 422"/>
                  <a:gd name="T50" fmla="*/ 834 w 1088"/>
                  <a:gd name="T51" fmla="*/ 0 h 422"/>
                  <a:gd name="T52" fmla="*/ 788 w 1088"/>
                  <a:gd name="T53" fmla="*/ 0 h 422"/>
                  <a:gd name="T54" fmla="*/ 788 w 1088"/>
                  <a:gd name="T55" fmla="*/ 0 h 422"/>
                  <a:gd name="T56" fmla="*/ 544 w 1088"/>
                  <a:gd name="T57" fmla="*/ 0 h 422"/>
                  <a:gd name="T58" fmla="*/ 544 w 1088"/>
                  <a:gd name="T59" fmla="*/ 0 h 422"/>
                  <a:gd name="T60" fmla="*/ 300 w 1088"/>
                  <a:gd name="T61" fmla="*/ 0 h 422"/>
                  <a:gd name="T62" fmla="*/ 300 w 1088"/>
                  <a:gd name="T63" fmla="*/ 0 h 422"/>
                  <a:gd name="T64" fmla="*/ 256 w 1088"/>
                  <a:gd name="T65" fmla="*/ 0 h 422"/>
                  <a:gd name="T66" fmla="*/ 208 w 1088"/>
                  <a:gd name="T67" fmla="*/ 2 h 422"/>
                  <a:gd name="T68" fmla="*/ 158 w 1088"/>
                  <a:gd name="T69" fmla="*/ 6 h 422"/>
                  <a:gd name="T70" fmla="*/ 134 w 1088"/>
                  <a:gd name="T71" fmla="*/ 12 h 422"/>
                  <a:gd name="T72" fmla="*/ 110 w 1088"/>
                  <a:gd name="T73" fmla="*/ 18 h 422"/>
                  <a:gd name="T74" fmla="*/ 88 w 1088"/>
                  <a:gd name="T75" fmla="*/ 24 h 422"/>
                  <a:gd name="T76" fmla="*/ 66 w 1088"/>
                  <a:gd name="T77" fmla="*/ 34 h 422"/>
                  <a:gd name="T78" fmla="*/ 48 w 1088"/>
                  <a:gd name="T79" fmla="*/ 46 h 422"/>
                  <a:gd name="T80" fmla="*/ 32 w 1088"/>
                  <a:gd name="T81" fmla="*/ 60 h 422"/>
                  <a:gd name="T82" fmla="*/ 18 w 1088"/>
                  <a:gd name="T83" fmla="*/ 78 h 422"/>
                  <a:gd name="T84" fmla="*/ 8 w 1088"/>
                  <a:gd name="T85" fmla="*/ 98 h 422"/>
                  <a:gd name="T86" fmla="*/ 2 w 1088"/>
                  <a:gd name="T87" fmla="*/ 120 h 422"/>
                  <a:gd name="T88" fmla="*/ 0 w 1088"/>
                  <a:gd name="T89" fmla="*/ 148 h 422"/>
                  <a:gd name="T90" fmla="*/ 0 w 1088"/>
                  <a:gd name="T91" fmla="*/ 148 h 422"/>
                  <a:gd name="T92" fmla="*/ 2 w 1088"/>
                  <a:gd name="T93" fmla="*/ 174 h 422"/>
                  <a:gd name="T94" fmla="*/ 10 w 1088"/>
                  <a:gd name="T95" fmla="*/ 202 h 422"/>
                  <a:gd name="T96" fmla="*/ 18 w 1088"/>
                  <a:gd name="T97" fmla="*/ 228 h 422"/>
                  <a:gd name="T98" fmla="*/ 32 w 1088"/>
                  <a:gd name="T99" fmla="*/ 252 h 422"/>
                  <a:gd name="T100" fmla="*/ 46 w 1088"/>
                  <a:gd name="T101" fmla="*/ 276 h 422"/>
                  <a:gd name="T102" fmla="*/ 64 w 1088"/>
                  <a:gd name="T103" fmla="*/ 300 h 422"/>
                  <a:gd name="T104" fmla="*/ 80 w 1088"/>
                  <a:gd name="T105" fmla="*/ 320 h 422"/>
                  <a:gd name="T106" fmla="*/ 100 w 1088"/>
                  <a:gd name="T107" fmla="*/ 340 h 422"/>
                  <a:gd name="T108" fmla="*/ 136 w 1088"/>
                  <a:gd name="T109" fmla="*/ 374 h 422"/>
                  <a:gd name="T110" fmla="*/ 168 w 1088"/>
                  <a:gd name="T111" fmla="*/ 400 h 422"/>
                  <a:gd name="T112" fmla="*/ 198 w 1088"/>
                  <a:gd name="T113" fmla="*/ 422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88" h="422">
                    <a:moveTo>
                      <a:pt x="892" y="422"/>
                    </a:moveTo>
                    <a:lnTo>
                      <a:pt x="892" y="422"/>
                    </a:lnTo>
                    <a:lnTo>
                      <a:pt x="922" y="400"/>
                    </a:lnTo>
                    <a:lnTo>
                      <a:pt x="954" y="374"/>
                    </a:lnTo>
                    <a:lnTo>
                      <a:pt x="990" y="340"/>
                    </a:lnTo>
                    <a:lnTo>
                      <a:pt x="1008" y="320"/>
                    </a:lnTo>
                    <a:lnTo>
                      <a:pt x="1026" y="300"/>
                    </a:lnTo>
                    <a:lnTo>
                      <a:pt x="1044" y="276"/>
                    </a:lnTo>
                    <a:lnTo>
                      <a:pt x="1058" y="252"/>
                    </a:lnTo>
                    <a:lnTo>
                      <a:pt x="1070" y="228"/>
                    </a:lnTo>
                    <a:lnTo>
                      <a:pt x="1080" y="202"/>
                    </a:lnTo>
                    <a:lnTo>
                      <a:pt x="1086" y="174"/>
                    </a:lnTo>
                    <a:lnTo>
                      <a:pt x="1088" y="148"/>
                    </a:lnTo>
                    <a:lnTo>
                      <a:pt x="1088" y="148"/>
                    </a:lnTo>
                    <a:lnTo>
                      <a:pt x="1086" y="120"/>
                    </a:lnTo>
                    <a:lnTo>
                      <a:pt x="1080" y="98"/>
                    </a:lnTo>
                    <a:lnTo>
                      <a:pt x="1070" y="78"/>
                    </a:lnTo>
                    <a:lnTo>
                      <a:pt x="1058" y="60"/>
                    </a:lnTo>
                    <a:lnTo>
                      <a:pt x="1042" y="46"/>
                    </a:lnTo>
                    <a:lnTo>
                      <a:pt x="1022" y="34"/>
                    </a:lnTo>
                    <a:lnTo>
                      <a:pt x="1002" y="24"/>
                    </a:lnTo>
                    <a:lnTo>
                      <a:pt x="980" y="18"/>
                    </a:lnTo>
                    <a:lnTo>
                      <a:pt x="956" y="12"/>
                    </a:lnTo>
                    <a:lnTo>
                      <a:pt x="932" y="6"/>
                    </a:lnTo>
                    <a:lnTo>
                      <a:pt x="882" y="2"/>
                    </a:lnTo>
                    <a:lnTo>
                      <a:pt x="834" y="0"/>
                    </a:lnTo>
                    <a:lnTo>
                      <a:pt x="788" y="0"/>
                    </a:lnTo>
                    <a:lnTo>
                      <a:pt x="788" y="0"/>
                    </a:lnTo>
                    <a:lnTo>
                      <a:pt x="544" y="0"/>
                    </a:lnTo>
                    <a:lnTo>
                      <a:pt x="544" y="0"/>
                    </a:lnTo>
                    <a:lnTo>
                      <a:pt x="300" y="0"/>
                    </a:lnTo>
                    <a:lnTo>
                      <a:pt x="300" y="0"/>
                    </a:lnTo>
                    <a:lnTo>
                      <a:pt x="256" y="0"/>
                    </a:lnTo>
                    <a:lnTo>
                      <a:pt x="208" y="2"/>
                    </a:lnTo>
                    <a:lnTo>
                      <a:pt x="158" y="6"/>
                    </a:lnTo>
                    <a:lnTo>
                      <a:pt x="134" y="12"/>
                    </a:lnTo>
                    <a:lnTo>
                      <a:pt x="110" y="18"/>
                    </a:lnTo>
                    <a:lnTo>
                      <a:pt x="88" y="24"/>
                    </a:lnTo>
                    <a:lnTo>
                      <a:pt x="66" y="34"/>
                    </a:lnTo>
                    <a:lnTo>
                      <a:pt x="48" y="46"/>
                    </a:lnTo>
                    <a:lnTo>
                      <a:pt x="32" y="60"/>
                    </a:lnTo>
                    <a:lnTo>
                      <a:pt x="18" y="78"/>
                    </a:lnTo>
                    <a:lnTo>
                      <a:pt x="8" y="98"/>
                    </a:lnTo>
                    <a:lnTo>
                      <a:pt x="2" y="120"/>
                    </a:lnTo>
                    <a:lnTo>
                      <a:pt x="0" y="148"/>
                    </a:lnTo>
                    <a:lnTo>
                      <a:pt x="0" y="148"/>
                    </a:lnTo>
                    <a:lnTo>
                      <a:pt x="2" y="174"/>
                    </a:lnTo>
                    <a:lnTo>
                      <a:pt x="10" y="202"/>
                    </a:lnTo>
                    <a:lnTo>
                      <a:pt x="18" y="228"/>
                    </a:lnTo>
                    <a:lnTo>
                      <a:pt x="32" y="252"/>
                    </a:lnTo>
                    <a:lnTo>
                      <a:pt x="46" y="276"/>
                    </a:lnTo>
                    <a:lnTo>
                      <a:pt x="64" y="300"/>
                    </a:lnTo>
                    <a:lnTo>
                      <a:pt x="80" y="320"/>
                    </a:lnTo>
                    <a:lnTo>
                      <a:pt x="100" y="340"/>
                    </a:lnTo>
                    <a:lnTo>
                      <a:pt x="136" y="374"/>
                    </a:lnTo>
                    <a:lnTo>
                      <a:pt x="168" y="400"/>
                    </a:lnTo>
                    <a:lnTo>
                      <a:pt x="198" y="422"/>
                    </a:lnTo>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21" name="Line 30"/>
              <p:cNvSpPr>
                <a:spLocks noChangeShapeType="1"/>
              </p:cNvSpPr>
              <p:nvPr/>
            </p:nvSpPr>
            <p:spPr bwMode="auto">
              <a:xfrm>
                <a:off x="5435600" y="3027363"/>
                <a:ext cx="923925" cy="0"/>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22" name="Line 31"/>
              <p:cNvSpPr>
                <a:spLocks noChangeShapeType="1"/>
              </p:cNvSpPr>
              <p:nvPr/>
            </p:nvSpPr>
            <p:spPr bwMode="auto">
              <a:xfrm>
                <a:off x="5895975" y="4240213"/>
                <a:ext cx="0" cy="184150"/>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23" name="Freeform 32"/>
              <p:cNvSpPr>
                <a:spLocks/>
              </p:cNvSpPr>
              <p:nvPr/>
            </p:nvSpPr>
            <p:spPr bwMode="auto">
              <a:xfrm>
                <a:off x="5543550" y="4510088"/>
                <a:ext cx="708025" cy="215900"/>
              </a:xfrm>
              <a:custGeom>
                <a:avLst/>
                <a:gdLst>
                  <a:gd name="T0" fmla="*/ 0 w 446"/>
                  <a:gd name="T1" fmla="*/ 136 h 136"/>
                  <a:gd name="T2" fmla="*/ 0 w 446"/>
                  <a:gd name="T3" fmla="*/ 64 h 136"/>
                  <a:gd name="T4" fmla="*/ 0 w 446"/>
                  <a:gd name="T5" fmla="*/ 64 h 136"/>
                  <a:gd name="T6" fmla="*/ 0 w 446"/>
                  <a:gd name="T7" fmla="*/ 50 h 136"/>
                  <a:gd name="T8" fmla="*/ 4 w 446"/>
                  <a:gd name="T9" fmla="*/ 38 h 136"/>
                  <a:gd name="T10" fmla="*/ 10 w 446"/>
                  <a:gd name="T11" fmla="*/ 28 h 136"/>
                  <a:gd name="T12" fmla="*/ 18 w 446"/>
                  <a:gd name="T13" fmla="*/ 20 h 136"/>
                  <a:gd name="T14" fmla="*/ 26 w 446"/>
                  <a:gd name="T15" fmla="*/ 12 h 136"/>
                  <a:gd name="T16" fmla="*/ 38 w 446"/>
                  <a:gd name="T17" fmla="*/ 6 h 136"/>
                  <a:gd name="T18" fmla="*/ 48 w 446"/>
                  <a:gd name="T19" fmla="*/ 2 h 136"/>
                  <a:gd name="T20" fmla="*/ 62 w 446"/>
                  <a:gd name="T21" fmla="*/ 0 h 136"/>
                  <a:gd name="T22" fmla="*/ 384 w 446"/>
                  <a:gd name="T23" fmla="*/ 0 h 136"/>
                  <a:gd name="T24" fmla="*/ 384 w 446"/>
                  <a:gd name="T25" fmla="*/ 0 h 136"/>
                  <a:gd name="T26" fmla="*/ 396 w 446"/>
                  <a:gd name="T27" fmla="*/ 2 h 136"/>
                  <a:gd name="T28" fmla="*/ 408 w 446"/>
                  <a:gd name="T29" fmla="*/ 6 h 136"/>
                  <a:gd name="T30" fmla="*/ 418 w 446"/>
                  <a:gd name="T31" fmla="*/ 12 h 136"/>
                  <a:gd name="T32" fmla="*/ 428 w 446"/>
                  <a:gd name="T33" fmla="*/ 20 h 136"/>
                  <a:gd name="T34" fmla="*/ 436 w 446"/>
                  <a:gd name="T35" fmla="*/ 28 h 136"/>
                  <a:gd name="T36" fmla="*/ 442 w 446"/>
                  <a:gd name="T37" fmla="*/ 38 h 136"/>
                  <a:gd name="T38" fmla="*/ 446 w 446"/>
                  <a:gd name="T39" fmla="*/ 50 h 136"/>
                  <a:gd name="T40" fmla="*/ 446 w 446"/>
                  <a:gd name="T41" fmla="*/ 64 h 136"/>
                  <a:gd name="T42" fmla="*/ 446 w 446"/>
                  <a:gd name="T43" fmla="*/ 136 h 136"/>
                  <a:gd name="T44" fmla="*/ 0 w 446"/>
                  <a:gd name="T45"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6" h="136">
                    <a:moveTo>
                      <a:pt x="0" y="136"/>
                    </a:moveTo>
                    <a:lnTo>
                      <a:pt x="0" y="64"/>
                    </a:lnTo>
                    <a:lnTo>
                      <a:pt x="0" y="64"/>
                    </a:lnTo>
                    <a:lnTo>
                      <a:pt x="0" y="50"/>
                    </a:lnTo>
                    <a:lnTo>
                      <a:pt x="4" y="38"/>
                    </a:lnTo>
                    <a:lnTo>
                      <a:pt x="10" y="28"/>
                    </a:lnTo>
                    <a:lnTo>
                      <a:pt x="18" y="20"/>
                    </a:lnTo>
                    <a:lnTo>
                      <a:pt x="26" y="12"/>
                    </a:lnTo>
                    <a:lnTo>
                      <a:pt x="38" y="6"/>
                    </a:lnTo>
                    <a:lnTo>
                      <a:pt x="48" y="2"/>
                    </a:lnTo>
                    <a:lnTo>
                      <a:pt x="62" y="0"/>
                    </a:lnTo>
                    <a:lnTo>
                      <a:pt x="384" y="0"/>
                    </a:lnTo>
                    <a:lnTo>
                      <a:pt x="384" y="0"/>
                    </a:lnTo>
                    <a:lnTo>
                      <a:pt x="396" y="2"/>
                    </a:lnTo>
                    <a:lnTo>
                      <a:pt x="408" y="6"/>
                    </a:lnTo>
                    <a:lnTo>
                      <a:pt x="418" y="12"/>
                    </a:lnTo>
                    <a:lnTo>
                      <a:pt x="428" y="20"/>
                    </a:lnTo>
                    <a:lnTo>
                      <a:pt x="436" y="28"/>
                    </a:lnTo>
                    <a:lnTo>
                      <a:pt x="442" y="38"/>
                    </a:lnTo>
                    <a:lnTo>
                      <a:pt x="446" y="50"/>
                    </a:lnTo>
                    <a:lnTo>
                      <a:pt x="446" y="64"/>
                    </a:lnTo>
                    <a:lnTo>
                      <a:pt x="446" y="136"/>
                    </a:lnTo>
                    <a:lnTo>
                      <a:pt x="0" y="136"/>
                    </a:lnTo>
                    <a:close/>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grpSp>
        <p:nvGrpSpPr>
          <p:cNvPr id="124" name="组合 123"/>
          <p:cNvGrpSpPr/>
          <p:nvPr/>
        </p:nvGrpSpPr>
        <p:grpSpPr>
          <a:xfrm>
            <a:off x="6266292" y="2252335"/>
            <a:ext cx="535284" cy="535284"/>
            <a:chOff x="911363" y="2123703"/>
            <a:chExt cx="756000" cy="756000"/>
          </a:xfrm>
        </p:grpSpPr>
        <p:sp>
          <p:nvSpPr>
            <p:cNvPr id="125" name="椭圆 124"/>
            <p:cNvSpPr/>
            <p:nvPr/>
          </p:nvSpPr>
          <p:spPr>
            <a:xfrm>
              <a:off x="911363" y="2123703"/>
              <a:ext cx="756000" cy="756000"/>
            </a:xfrm>
            <a:prstGeom prst="ellipse">
              <a:avLst/>
            </a:prstGeom>
            <a:solidFill>
              <a:srgbClr val="79B0BD"/>
            </a:solidFill>
            <a:ln w="12700" cap="flat" cmpd="sng" algn="ctr">
              <a:solidFill>
                <a:srgbClr val="79B0BD">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HelveticaInserat-Roman-SemiB"/>
                <a:ea typeface="微软雅黑"/>
                <a:cs typeface="+mn-ea"/>
              </a:endParaRPr>
            </a:p>
          </p:txBody>
        </p:sp>
        <p:grpSp>
          <p:nvGrpSpPr>
            <p:cNvPr id="126" name="组合 125"/>
            <p:cNvGrpSpPr/>
            <p:nvPr/>
          </p:nvGrpSpPr>
          <p:grpSpPr>
            <a:xfrm>
              <a:off x="1140043" y="2352383"/>
              <a:ext cx="298641" cy="298641"/>
              <a:chOff x="152400" y="414338"/>
              <a:chExt cx="1698625" cy="1698625"/>
            </a:xfrm>
          </p:grpSpPr>
          <p:sp>
            <p:nvSpPr>
              <p:cNvPr id="127" name="Freeform 41"/>
              <p:cNvSpPr>
                <a:spLocks/>
              </p:cNvSpPr>
              <p:nvPr/>
            </p:nvSpPr>
            <p:spPr bwMode="auto">
              <a:xfrm>
                <a:off x="152400" y="414338"/>
                <a:ext cx="1698625" cy="1698625"/>
              </a:xfrm>
              <a:custGeom>
                <a:avLst/>
                <a:gdLst>
                  <a:gd name="T0" fmla="*/ 954 w 1070"/>
                  <a:gd name="T1" fmla="*/ 434 h 1070"/>
                  <a:gd name="T2" fmla="*/ 906 w 1070"/>
                  <a:gd name="T3" fmla="*/ 394 h 1070"/>
                  <a:gd name="T4" fmla="*/ 896 w 1070"/>
                  <a:gd name="T5" fmla="*/ 334 h 1070"/>
                  <a:gd name="T6" fmla="*/ 920 w 1070"/>
                  <a:gd name="T7" fmla="*/ 288 h 1070"/>
                  <a:gd name="T8" fmla="*/ 946 w 1070"/>
                  <a:gd name="T9" fmla="*/ 226 h 1070"/>
                  <a:gd name="T10" fmla="*/ 906 w 1070"/>
                  <a:gd name="T11" fmla="*/ 150 h 1070"/>
                  <a:gd name="T12" fmla="*/ 844 w 1070"/>
                  <a:gd name="T13" fmla="*/ 124 h 1070"/>
                  <a:gd name="T14" fmla="*/ 782 w 1070"/>
                  <a:gd name="T15" fmla="*/ 150 h 1070"/>
                  <a:gd name="T16" fmla="*/ 734 w 1070"/>
                  <a:gd name="T17" fmla="*/ 174 h 1070"/>
                  <a:gd name="T18" fmla="*/ 676 w 1070"/>
                  <a:gd name="T19" fmla="*/ 164 h 1070"/>
                  <a:gd name="T20" fmla="*/ 636 w 1070"/>
                  <a:gd name="T21" fmla="*/ 114 h 1070"/>
                  <a:gd name="T22" fmla="*/ 630 w 1070"/>
                  <a:gd name="T23" fmla="*/ 70 h 1070"/>
                  <a:gd name="T24" fmla="*/ 578 w 1070"/>
                  <a:gd name="T25" fmla="*/ 6 h 1070"/>
                  <a:gd name="T26" fmla="*/ 506 w 1070"/>
                  <a:gd name="T27" fmla="*/ 2 h 1070"/>
                  <a:gd name="T28" fmla="*/ 444 w 1070"/>
                  <a:gd name="T29" fmla="*/ 54 h 1070"/>
                  <a:gd name="T30" fmla="*/ 436 w 1070"/>
                  <a:gd name="T31" fmla="*/ 102 h 1070"/>
                  <a:gd name="T32" fmla="*/ 404 w 1070"/>
                  <a:gd name="T33" fmla="*/ 156 h 1070"/>
                  <a:gd name="T34" fmla="*/ 346 w 1070"/>
                  <a:gd name="T35" fmla="*/ 176 h 1070"/>
                  <a:gd name="T36" fmla="*/ 288 w 1070"/>
                  <a:gd name="T37" fmla="*/ 150 h 1070"/>
                  <a:gd name="T38" fmla="*/ 242 w 1070"/>
                  <a:gd name="T39" fmla="*/ 126 h 1070"/>
                  <a:gd name="T40" fmla="*/ 162 w 1070"/>
                  <a:gd name="T41" fmla="*/ 150 h 1070"/>
                  <a:gd name="T42" fmla="*/ 124 w 1070"/>
                  <a:gd name="T43" fmla="*/ 208 h 1070"/>
                  <a:gd name="T44" fmla="*/ 148 w 1070"/>
                  <a:gd name="T45" fmla="*/ 288 h 1070"/>
                  <a:gd name="T46" fmla="*/ 170 w 1070"/>
                  <a:gd name="T47" fmla="*/ 322 h 1070"/>
                  <a:gd name="T48" fmla="*/ 168 w 1070"/>
                  <a:gd name="T49" fmla="*/ 384 h 1070"/>
                  <a:gd name="T50" fmla="*/ 126 w 1070"/>
                  <a:gd name="T51" fmla="*/ 428 h 1070"/>
                  <a:gd name="T52" fmla="*/ 86 w 1070"/>
                  <a:gd name="T53" fmla="*/ 438 h 1070"/>
                  <a:gd name="T54" fmla="*/ 14 w 1070"/>
                  <a:gd name="T55" fmla="*/ 476 h 1070"/>
                  <a:gd name="T56" fmla="*/ 0 w 1070"/>
                  <a:gd name="T57" fmla="*/ 544 h 1070"/>
                  <a:gd name="T58" fmla="*/ 38 w 1070"/>
                  <a:gd name="T59" fmla="*/ 618 h 1070"/>
                  <a:gd name="T60" fmla="*/ 86 w 1070"/>
                  <a:gd name="T61" fmla="*/ 632 h 1070"/>
                  <a:gd name="T62" fmla="*/ 148 w 1070"/>
                  <a:gd name="T63" fmla="*/ 656 h 1070"/>
                  <a:gd name="T64" fmla="*/ 174 w 1070"/>
                  <a:gd name="T65" fmla="*/ 710 h 1070"/>
                  <a:gd name="T66" fmla="*/ 158 w 1070"/>
                  <a:gd name="T67" fmla="*/ 772 h 1070"/>
                  <a:gd name="T68" fmla="*/ 130 w 1070"/>
                  <a:gd name="T69" fmla="*/ 812 h 1070"/>
                  <a:gd name="T70" fmla="*/ 138 w 1070"/>
                  <a:gd name="T71" fmla="*/ 892 h 1070"/>
                  <a:gd name="T72" fmla="*/ 192 w 1070"/>
                  <a:gd name="T73" fmla="*/ 940 h 1070"/>
                  <a:gd name="T74" fmla="*/ 274 w 1070"/>
                  <a:gd name="T75" fmla="*/ 932 h 1070"/>
                  <a:gd name="T76" fmla="*/ 310 w 1070"/>
                  <a:gd name="T77" fmla="*/ 904 h 1070"/>
                  <a:gd name="T78" fmla="*/ 370 w 1070"/>
                  <a:gd name="T79" fmla="*/ 898 h 1070"/>
                  <a:gd name="T80" fmla="*/ 422 w 1070"/>
                  <a:gd name="T81" fmla="*/ 932 h 1070"/>
                  <a:gd name="T82" fmla="*/ 436 w 1070"/>
                  <a:gd name="T83" fmla="*/ 982 h 1070"/>
                  <a:gd name="T84" fmla="*/ 462 w 1070"/>
                  <a:gd name="T85" fmla="*/ 1044 h 1070"/>
                  <a:gd name="T86" fmla="*/ 544 w 1070"/>
                  <a:gd name="T87" fmla="*/ 1070 h 1070"/>
                  <a:gd name="T88" fmla="*/ 606 w 1070"/>
                  <a:gd name="T89" fmla="*/ 1044 h 1070"/>
                  <a:gd name="T90" fmla="*/ 632 w 1070"/>
                  <a:gd name="T91" fmla="*/ 982 h 1070"/>
                  <a:gd name="T92" fmla="*/ 648 w 1070"/>
                  <a:gd name="T93" fmla="*/ 932 h 1070"/>
                  <a:gd name="T94" fmla="*/ 698 w 1070"/>
                  <a:gd name="T95" fmla="*/ 898 h 1070"/>
                  <a:gd name="T96" fmla="*/ 760 w 1070"/>
                  <a:gd name="T97" fmla="*/ 904 h 1070"/>
                  <a:gd name="T98" fmla="*/ 796 w 1070"/>
                  <a:gd name="T99" fmla="*/ 932 h 1070"/>
                  <a:gd name="T100" fmla="*/ 876 w 1070"/>
                  <a:gd name="T101" fmla="*/ 940 h 1070"/>
                  <a:gd name="T102" fmla="*/ 930 w 1070"/>
                  <a:gd name="T103" fmla="*/ 892 h 1070"/>
                  <a:gd name="T104" fmla="*/ 940 w 1070"/>
                  <a:gd name="T105" fmla="*/ 812 h 1070"/>
                  <a:gd name="T106" fmla="*/ 910 w 1070"/>
                  <a:gd name="T107" fmla="*/ 772 h 1070"/>
                  <a:gd name="T108" fmla="*/ 894 w 1070"/>
                  <a:gd name="T109" fmla="*/ 710 h 1070"/>
                  <a:gd name="T110" fmla="*/ 922 w 1070"/>
                  <a:gd name="T111" fmla="*/ 656 h 1070"/>
                  <a:gd name="T112" fmla="*/ 982 w 1070"/>
                  <a:gd name="T113" fmla="*/ 632 h 1070"/>
                  <a:gd name="T114" fmla="*/ 1030 w 1070"/>
                  <a:gd name="T115" fmla="*/ 618 h 1070"/>
                  <a:gd name="T116" fmla="*/ 1070 w 1070"/>
                  <a:gd name="T117" fmla="*/ 544 h 1070"/>
                  <a:gd name="T118" fmla="*/ 1054 w 1070"/>
                  <a:gd name="T119" fmla="*/ 476 h 1070"/>
                  <a:gd name="T120" fmla="*/ 982 w 1070"/>
                  <a:gd name="T121" fmla="*/ 438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70" h="1070">
                    <a:moveTo>
                      <a:pt x="982" y="438"/>
                    </a:moveTo>
                    <a:lnTo>
                      <a:pt x="982" y="438"/>
                    </a:lnTo>
                    <a:lnTo>
                      <a:pt x="982" y="438"/>
                    </a:lnTo>
                    <a:lnTo>
                      <a:pt x="968" y="436"/>
                    </a:lnTo>
                    <a:lnTo>
                      <a:pt x="954" y="434"/>
                    </a:lnTo>
                    <a:lnTo>
                      <a:pt x="942" y="428"/>
                    </a:lnTo>
                    <a:lnTo>
                      <a:pt x="932" y="422"/>
                    </a:lnTo>
                    <a:lnTo>
                      <a:pt x="922" y="414"/>
                    </a:lnTo>
                    <a:lnTo>
                      <a:pt x="914" y="404"/>
                    </a:lnTo>
                    <a:lnTo>
                      <a:pt x="906" y="394"/>
                    </a:lnTo>
                    <a:lnTo>
                      <a:pt x="900" y="384"/>
                    </a:lnTo>
                    <a:lnTo>
                      <a:pt x="896" y="372"/>
                    </a:lnTo>
                    <a:lnTo>
                      <a:pt x="894" y="360"/>
                    </a:lnTo>
                    <a:lnTo>
                      <a:pt x="894" y="346"/>
                    </a:lnTo>
                    <a:lnTo>
                      <a:pt x="896" y="334"/>
                    </a:lnTo>
                    <a:lnTo>
                      <a:pt x="898" y="322"/>
                    </a:lnTo>
                    <a:lnTo>
                      <a:pt x="904" y="310"/>
                    </a:lnTo>
                    <a:lnTo>
                      <a:pt x="910" y="298"/>
                    </a:lnTo>
                    <a:lnTo>
                      <a:pt x="920" y="288"/>
                    </a:lnTo>
                    <a:lnTo>
                      <a:pt x="920" y="288"/>
                    </a:lnTo>
                    <a:lnTo>
                      <a:pt x="920" y="288"/>
                    </a:lnTo>
                    <a:lnTo>
                      <a:pt x="930" y="274"/>
                    </a:lnTo>
                    <a:lnTo>
                      <a:pt x="940" y="258"/>
                    </a:lnTo>
                    <a:lnTo>
                      <a:pt x="944" y="242"/>
                    </a:lnTo>
                    <a:lnTo>
                      <a:pt x="946" y="226"/>
                    </a:lnTo>
                    <a:lnTo>
                      <a:pt x="944" y="208"/>
                    </a:lnTo>
                    <a:lnTo>
                      <a:pt x="940" y="192"/>
                    </a:lnTo>
                    <a:lnTo>
                      <a:pt x="930" y="178"/>
                    </a:lnTo>
                    <a:lnTo>
                      <a:pt x="920" y="164"/>
                    </a:lnTo>
                    <a:lnTo>
                      <a:pt x="906" y="150"/>
                    </a:lnTo>
                    <a:lnTo>
                      <a:pt x="906" y="150"/>
                    </a:lnTo>
                    <a:lnTo>
                      <a:pt x="892" y="138"/>
                    </a:lnTo>
                    <a:lnTo>
                      <a:pt x="876" y="130"/>
                    </a:lnTo>
                    <a:lnTo>
                      <a:pt x="860" y="126"/>
                    </a:lnTo>
                    <a:lnTo>
                      <a:pt x="844" y="124"/>
                    </a:lnTo>
                    <a:lnTo>
                      <a:pt x="826" y="126"/>
                    </a:lnTo>
                    <a:lnTo>
                      <a:pt x="810" y="130"/>
                    </a:lnTo>
                    <a:lnTo>
                      <a:pt x="796" y="138"/>
                    </a:lnTo>
                    <a:lnTo>
                      <a:pt x="782" y="150"/>
                    </a:lnTo>
                    <a:lnTo>
                      <a:pt x="782" y="150"/>
                    </a:lnTo>
                    <a:lnTo>
                      <a:pt x="782" y="150"/>
                    </a:lnTo>
                    <a:lnTo>
                      <a:pt x="770" y="158"/>
                    </a:lnTo>
                    <a:lnTo>
                      <a:pt x="760" y="166"/>
                    </a:lnTo>
                    <a:lnTo>
                      <a:pt x="748" y="172"/>
                    </a:lnTo>
                    <a:lnTo>
                      <a:pt x="734" y="174"/>
                    </a:lnTo>
                    <a:lnTo>
                      <a:pt x="722" y="176"/>
                    </a:lnTo>
                    <a:lnTo>
                      <a:pt x="710" y="174"/>
                    </a:lnTo>
                    <a:lnTo>
                      <a:pt x="698" y="172"/>
                    </a:lnTo>
                    <a:lnTo>
                      <a:pt x="686" y="168"/>
                    </a:lnTo>
                    <a:lnTo>
                      <a:pt x="676" y="164"/>
                    </a:lnTo>
                    <a:lnTo>
                      <a:pt x="664" y="156"/>
                    </a:lnTo>
                    <a:lnTo>
                      <a:pt x="656" y="148"/>
                    </a:lnTo>
                    <a:lnTo>
                      <a:pt x="648" y="138"/>
                    </a:lnTo>
                    <a:lnTo>
                      <a:pt x="642" y="128"/>
                    </a:lnTo>
                    <a:lnTo>
                      <a:pt x="636" y="114"/>
                    </a:lnTo>
                    <a:lnTo>
                      <a:pt x="634" y="102"/>
                    </a:lnTo>
                    <a:lnTo>
                      <a:pt x="632" y="88"/>
                    </a:lnTo>
                    <a:lnTo>
                      <a:pt x="632" y="88"/>
                    </a:lnTo>
                    <a:lnTo>
                      <a:pt x="632" y="88"/>
                    </a:lnTo>
                    <a:lnTo>
                      <a:pt x="630" y="70"/>
                    </a:lnTo>
                    <a:lnTo>
                      <a:pt x="626" y="54"/>
                    </a:lnTo>
                    <a:lnTo>
                      <a:pt x="616" y="38"/>
                    </a:lnTo>
                    <a:lnTo>
                      <a:pt x="606" y="26"/>
                    </a:lnTo>
                    <a:lnTo>
                      <a:pt x="594" y="14"/>
                    </a:lnTo>
                    <a:lnTo>
                      <a:pt x="578" y="6"/>
                    </a:lnTo>
                    <a:lnTo>
                      <a:pt x="562" y="2"/>
                    </a:lnTo>
                    <a:lnTo>
                      <a:pt x="544" y="0"/>
                    </a:lnTo>
                    <a:lnTo>
                      <a:pt x="524" y="0"/>
                    </a:lnTo>
                    <a:lnTo>
                      <a:pt x="524" y="0"/>
                    </a:lnTo>
                    <a:lnTo>
                      <a:pt x="506" y="2"/>
                    </a:lnTo>
                    <a:lnTo>
                      <a:pt x="490" y="6"/>
                    </a:lnTo>
                    <a:lnTo>
                      <a:pt x="476" y="14"/>
                    </a:lnTo>
                    <a:lnTo>
                      <a:pt x="462" y="26"/>
                    </a:lnTo>
                    <a:lnTo>
                      <a:pt x="452" y="38"/>
                    </a:lnTo>
                    <a:lnTo>
                      <a:pt x="444" y="54"/>
                    </a:lnTo>
                    <a:lnTo>
                      <a:pt x="438" y="70"/>
                    </a:lnTo>
                    <a:lnTo>
                      <a:pt x="436" y="88"/>
                    </a:lnTo>
                    <a:lnTo>
                      <a:pt x="436" y="88"/>
                    </a:lnTo>
                    <a:lnTo>
                      <a:pt x="436" y="88"/>
                    </a:lnTo>
                    <a:lnTo>
                      <a:pt x="436" y="102"/>
                    </a:lnTo>
                    <a:lnTo>
                      <a:pt x="432" y="114"/>
                    </a:lnTo>
                    <a:lnTo>
                      <a:pt x="428" y="128"/>
                    </a:lnTo>
                    <a:lnTo>
                      <a:pt x="422" y="138"/>
                    </a:lnTo>
                    <a:lnTo>
                      <a:pt x="414" y="148"/>
                    </a:lnTo>
                    <a:lnTo>
                      <a:pt x="404" y="156"/>
                    </a:lnTo>
                    <a:lnTo>
                      <a:pt x="394" y="164"/>
                    </a:lnTo>
                    <a:lnTo>
                      <a:pt x="382" y="168"/>
                    </a:lnTo>
                    <a:lnTo>
                      <a:pt x="370" y="172"/>
                    </a:lnTo>
                    <a:lnTo>
                      <a:pt x="358" y="174"/>
                    </a:lnTo>
                    <a:lnTo>
                      <a:pt x="346" y="176"/>
                    </a:lnTo>
                    <a:lnTo>
                      <a:pt x="334" y="174"/>
                    </a:lnTo>
                    <a:lnTo>
                      <a:pt x="322" y="172"/>
                    </a:lnTo>
                    <a:lnTo>
                      <a:pt x="310" y="166"/>
                    </a:lnTo>
                    <a:lnTo>
                      <a:pt x="298" y="158"/>
                    </a:lnTo>
                    <a:lnTo>
                      <a:pt x="288" y="150"/>
                    </a:lnTo>
                    <a:lnTo>
                      <a:pt x="286" y="150"/>
                    </a:lnTo>
                    <a:lnTo>
                      <a:pt x="286" y="150"/>
                    </a:lnTo>
                    <a:lnTo>
                      <a:pt x="274" y="138"/>
                    </a:lnTo>
                    <a:lnTo>
                      <a:pt x="258" y="130"/>
                    </a:lnTo>
                    <a:lnTo>
                      <a:pt x="242" y="126"/>
                    </a:lnTo>
                    <a:lnTo>
                      <a:pt x="224" y="124"/>
                    </a:lnTo>
                    <a:lnTo>
                      <a:pt x="208" y="126"/>
                    </a:lnTo>
                    <a:lnTo>
                      <a:pt x="192" y="130"/>
                    </a:lnTo>
                    <a:lnTo>
                      <a:pt x="176" y="138"/>
                    </a:lnTo>
                    <a:lnTo>
                      <a:pt x="162" y="150"/>
                    </a:lnTo>
                    <a:lnTo>
                      <a:pt x="148" y="164"/>
                    </a:lnTo>
                    <a:lnTo>
                      <a:pt x="148" y="164"/>
                    </a:lnTo>
                    <a:lnTo>
                      <a:pt x="138" y="178"/>
                    </a:lnTo>
                    <a:lnTo>
                      <a:pt x="130" y="192"/>
                    </a:lnTo>
                    <a:lnTo>
                      <a:pt x="124" y="208"/>
                    </a:lnTo>
                    <a:lnTo>
                      <a:pt x="124" y="226"/>
                    </a:lnTo>
                    <a:lnTo>
                      <a:pt x="124" y="242"/>
                    </a:lnTo>
                    <a:lnTo>
                      <a:pt x="130" y="258"/>
                    </a:lnTo>
                    <a:lnTo>
                      <a:pt x="138" y="274"/>
                    </a:lnTo>
                    <a:lnTo>
                      <a:pt x="148" y="288"/>
                    </a:lnTo>
                    <a:lnTo>
                      <a:pt x="148" y="288"/>
                    </a:lnTo>
                    <a:lnTo>
                      <a:pt x="148" y="288"/>
                    </a:lnTo>
                    <a:lnTo>
                      <a:pt x="158" y="298"/>
                    </a:lnTo>
                    <a:lnTo>
                      <a:pt x="166" y="310"/>
                    </a:lnTo>
                    <a:lnTo>
                      <a:pt x="170" y="322"/>
                    </a:lnTo>
                    <a:lnTo>
                      <a:pt x="174" y="334"/>
                    </a:lnTo>
                    <a:lnTo>
                      <a:pt x="174" y="346"/>
                    </a:lnTo>
                    <a:lnTo>
                      <a:pt x="174" y="360"/>
                    </a:lnTo>
                    <a:lnTo>
                      <a:pt x="172" y="372"/>
                    </a:lnTo>
                    <a:lnTo>
                      <a:pt x="168" y="384"/>
                    </a:lnTo>
                    <a:lnTo>
                      <a:pt x="162" y="394"/>
                    </a:lnTo>
                    <a:lnTo>
                      <a:pt x="156" y="404"/>
                    </a:lnTo>
                    <a:lnTo>
                      <a:pt x="148" y="414"/>
                    </a:lnTo>
                    <a:lnTo>
                      <a:pt x="138" y="422"/>
                    </a:lnTo>
                    <a:lnTo>
                      <a:pt x="126" y="428"/>
                    </a:lnTo>
                    <a:lnTo>
                      <a:pt x="114" y="434"/>
                    </a:lnTo>
                    <a:lnTo>
                      <a:pt x="102" y="436"/>
                    </a:lnTo>
                    <a:lnTo>
                      <a:pt x="86" y="438"/>
                    </a:lnTo>
                    <a:lnTo>
                      <a:pt x="86" y="438"/>
                    </a:lnTo>
                    <a:lnTo>
                      <a:pt x="86" y="438"/>
                    </a:lnTo>
                    <a:lnTo>
                      <a:pt x="70" y="440"/>
                    </a:lnTo>
                    <a:lnTo>
                      <a:pt x="52" y="444"/>
                    </a:lnTo>
                    <a:lnTo>
                      <a:pt x="38" y="452"/>
                    </a:lnTo>
                    <a:lnTo>
                      <a:pt x="24" y="464"/>
                    </a:lnTo>
                    <a:lnTo>
                      <a:pt x="14" y="476"/>
                    </a:lnTo>
                    <a:lnTo>
                      <a:pt x="6" y="490"/>
                    </a:lnTo>
                    <a:lnTo>
                      <a:pt x="2" y="508"/>
                    </a:lnTo>
                    <a:lnTo>
                      <a:pt x="0" y="526"/>
                    </a:lnTo>
                    <a:lnTo>
                      <a:pt x="0" y="544"/>
                    </a:lnTo>
                    <a:lnTo>
                      <a:pt x="0" y="544"/>
                    </a:lnTo>
                    <a:lnTo>
                      <a:pt x="2" y="562"/>
                    </a:lnTo>
                    <a:lnTo>
                      <a:pt x="6" y="580"/>
                    </a:lnTo>
                    <a:lnTo>
                      <a:pt x="14" y="594"/>
                    </a:lnTo>
                    <a:lnTo>
                      <a:pt x="24" y="606"/>
                    </a:lnTo>
                    <a:lnTo>
                      <a:pt x="38" y="618"/>
                    </a:lnTo>
                    <a:lnTo>
                      <a:pt x="52" y="626"/>
                    </a:lnTo>
                    <a:lnTo>
                      <a:pt x="70" y="630"/>
                    </a:lnTo>
                    <a:lnTo>
                      <a:pt x="86" y="632"/>
                    </a:lnTo>
                    <a:lnTo>
                      <a:pt x="86" y="632"/>
                    </a:lnTo>
                    <a:lnTo>
                      <a:pt x="86" y="632"/>
                    </a:lnTo>
                    <a:lnTo>
                      <a:pt x="102" y="634"/>
                    </a:lnTo>
                    <a:lnTo>
                      <a:pt x="114" y="636"/>
                    </a:lnTo>
                    <a:lnTo>
                      <a:pt x="126" y="642"/>
                    </a:lnTo>
                    <a:lnTo>
                      <a:pt x="138" y="648"/>
                    </a:lnTo>
                    <a:lnTo>
                      <a:pt x="148" y="656"/>
                    </a:lnTo>
                    <a:lnTo>
                      <a:pt x="156" y="666"/>
                    </a:lnTo>
                    <a:lnTo>
                      <a:pt x="162" y="676"/>
                    </a:lnTo>
                    <a:lnTo>
                      <a:pt x="168" y="686"/>
                    </a:lnTo>
                    <a:lnTo>
                      <a:pt x="172" y="698"/>
                    </a:lnTo>
                    <a:lnTo>
                      <a:pt x="174" y="710"/>
                    </a:lnTo>
                    <a:lnTo>
                      <a:pt x="174" y="724"/>
                    </a:lnTo>
                    <a:lnTo>
                      <a:pt x="174" y="736"/>
                    </a:lnTo>
                    <a:lnTo>
                      <a:pt x="170" y="748"/>
                    </a:lnTo>
                    <a:lnTo>
                      <a:pt x="166" y="760"/>
                    </a:lnTo>
                    <a:lnTo>
                      <a:pt x="158" y="772"/>
                    </a:lnTo>
                    <a:lnTo>
                      <a:pt x="148" y="782"/>
                    </a:lnTo>
                    <a:lnTo>
                      <a:pt x="148" y="782"/>
                    </a:lnTo>
                    <a:lnTo>
                      <a:pt x="148" y="782"/>
                    </a:lnTo>
                    <a:lnTo>
                      <a:pt x="138" y="796"/>
                    </a:lnTo>
                    <a:lnTo>
                      <a:pt x="130" y="812"/>
                    </a:lnTo>
                    <a:lnTo>
                      <a:pt x="124" y="828"/>
                    </a:lnTo>
                    <a:lnTo>
                      <a:pt x="124" y="844"/>
                    </a:lnTo>
                    <a:lnTo>
                      <a:pt x="124" y="862"/>
                    </a:lnTo>
                    <a:lnTo>
                      <a:pt x="130" y="878"/>
                    </a:lnTo>
                    <a:lnTo>
                      <a:pt x="138" y="892"/>
                    </a:lnTo>
                    <a:lnTo>
                      <a:pt x="148" y="906"/>
                    </a:lnTo>
                    <a:lnTo>
                      <a:pt x="162" y="920"/>
                    </a:lnTo>
                    <a:lnTo>
                      <a:pt x="162" y="920"/>
                    </a:lnTo>
                    <a:lnTo>
                      <a:pt x="176" y="932"/>
                    </a:lnTo>
                    <a:lnTo>
                      <a:pt x="192" y="940"/>
                    </a:lnTo>
                    <a:lnTo>
                      <a:pt x="208" y="944"/>
                    </a:lnTo>
                    <a:lnTo>
                      <a:pt x="224" y="946"/>
                    </a:lnTo>
                    <a:lnTo>
                      <a:pt x="242" y="944"/>
                    </a:lnTo>
                    <a:lnTo>
                      <a:pt x="258" y="940"/>
                    </a:lnTo>
                    <a:lnTo>
                      <a:pt x="274" y="932"/>
                    </a:lnTo>
                    <a:lnTo>
                      <a:pt x="286" y="920"/>
                    </a:lnTo>
                    <a:lnTo>
                      <a:pt x="288" y="920"/>
                    </a:lnTo>
                    <a:lnTo>
                      <a:pt x="288" y="920"/>
                    </a:lnTo>
                    <a:lnTo>
                      <a:pt x="298" y="912"/>
                    </a:lnTo>
                    <a:lnTo>
                      <a:pt x="310" y="904"/>
                    </a:lnTo>
                    <a:lnTo>
                      <a:pt x="322" y="898"/>
                    </a:lnTo>
                    <a:lnTo>
                      <a:pt x="334" y="896"/>
                    </a:lnTo>
                    <a:lnTo>
                      <a:pt x="346" y="894"/>
                    </a:lnTo>
                    <a:lnTo>
                      <a:pt x="358" y="896"/>
                    </a:lnTo>
                    <a:lnTo>
                      <a:pt x="370" y="898"/>
                    </a:lnTo>
                    <a:lnTo>
                      <a:pt x="382" y="902"/>
                    </a:lnTo>
                    <a:lnTo>
                      <a:pt x="394" y="906"/>
                    </a:lnTo>
                    <a:lnTo>
                      <a:pt x="404" y="914"/>
                    </a:lnTo>
                    <a:lnTo>
                      <a:pt x="414" y="922"/>
                    </a:lnTo>
                    <a:lnTo>
                      <a:pt x="422" y="932"/>
                    </a:lnTo>
                    <a:lnTo>
                      <a:pt x="428" y="942"/>
                    </a:lnTo>
                    <a:lnTo>
                      <a:pt x="432" y="956"/>
                    </a:lnTo>
                    <a:lnTo>
                      <a:pt x="436" y="968"/>
                    </a:lnTo>
                    <a:lnTo>
                      <a:pt x="436" y="982"/>
                    </a:lnTo>
                    <a:lnTo>
                      <a:pt x="436" y="982"/>
                    </a:lnTo>
                    <a:lnTo>
                      <a:pt x="436" y="982"/>
                    </a:lnTo>
                    <a:lnTo>
                      <a:pt x="438" y="1000"/>
                    </a:lnTo>
                    <a:lnTo>
                      <a:pt x="444" y="1016"/>
                    </a:lnTo>
                    <a:lnTo>
                      <a:pt x="452" y="1032"/>
                    </a:lnTo>
                    <a:lnTo>
                      <a:pt x="462" y="1044"/>
                    </a:lnTo>
                    <a:lnTo>
                      <a:pt x="476" y="1056"/>
                    </a:lnTo>
                    <a:lnTo>
                      <a:pt x="490" y="1064"/>
                    </a:lnTo>
                    <a:lnTo>
                      <a:pt x="506" y="1068"/>
                    </a:lnTo>
                    <a:lnTo>
                      <a:pt x="524" y="1070"/>
                    </a:lnTo>
                    <a:lnTo>
                      <a:pt x="544" y="1070"/>
                    </a:lnTo>
                    <a:lnTo>
                      <a:pt x="544" y="1070"/>
                    </a:lnTo>
                    <a:lnTo>
                      <a:pt x="562" y="1068"/>
                    </a:lnTo>
                    <a:lnTo>
                      <a:pt x="578" y="1064"/>
                    </a:lnTo>
                    <a:lnTo>
                      <a:pt x="594" y="1056"/>
                    </a:lnTo>
                    <a:lnTo>
                      <a:pt x="606" y="1044"/>
                    </a:lnTo>
                    <a:lnTo>
                      <a:pt x="616" y="1032"/>
                    </a:lnTo>
                    <a:lnTo>
                      <a:pt x="626" y="1016"/>
                    </a:lnTo>
                    <a:lnTo>
                      <a:pt x="630" y="1000"/>
                    </a:lnTo>
                    <a:lnTo>
                      <a:pt x="632" y="982"/>
                    </a:lnTo>
                    <a:lnTo>
                      <a:pt x="632" y="982"/>
                    </a:lnTo>
                    <a:lnTo>
                      <a:pt x="632" y="982"/>
                    </a:lnTo>
                    <a:lnTo>
                      <a:pt x="634" y="968"/>
                    </a:lnTo>
                    <a:lnTo>
                      <a:pt x="636" y="956"/>
                    </a:lnTo>
                    <a:lnTo>
                      <a:pt x="642" y="942"/>
                    </a:lnTo>
                    <a:lnTo>
                      <a:pt x="648" y="932"/>
                    </a:lnTo>
                    <a:lnTo>
                      <a:pt x="656" y="922"/>
                    </a:lnTo>
                    <a:lnTo>
                      <a:pt x="664" y="914"/>
                    </a:lnTo>
                    <a:lnTo>
                      <a:pt x="676" y="906"/>
                    </a:lnTo>
                    <a:lnTo>
                      <a:pt x="686" y="902"/>
                    </a:lnTo>
                    <a:lnTo>
                      <a:pt x="698" y="898"/>
                    </a:lnTo>
                    <a:lnTo>
                      <a:pt x="710" y="896"/>
                    </a:lnTo>
                    <a:lnTo>
                      <a:pt x="722" y="894"/>
                    </a:lnTo>
                    <a:lnTo>
                      <a:pt x="734" y="896"/>
                    </a:lnTo>
                    <a:lnTo>
                      <a:pt x="748" y="898"/>
                    </a:lnTo>
                    <a:lnTo>
                      <a:pt x="760" y="904"/>
                    </a:lnTo>
                    <a:lnTo>
                      <a:pt x="770" y="912"/>
                    </a:lnTo>
                    <a:lnTo>
                      <a:pt x="782" y="920"/>
                    </a:lnTo>
                    <a:lnTo>
                      <a:pt x="782" y="920"/>
                    </a:lnTo>
                    <a:lnTo>
                      <a:pt x="782" y="920"/>
                    </a:lnTo>
                    <a:lnTo>
                      <a:pt x="796" y="932"/>
                    </a:lnTo>
                    <a:lnTo>
                      <a:pt x="810" y="940"/>
                    </a:lnTo>
                    <a:lnTo>
                      <a:pt x="826" y="944"/>
                    </a:lnTo>
                    <a:lnTo>
                      <a:pt x="844" y="946"/>
                    </a:lnTo>
                    <a:lnTo>
                      <a:pt x="860" y="944"/>
                    </a:lnTo>
                    <a:lnTo>
                      <a:pt x="876" y="940"/>
                    </a:lnTo>
                    <a:lnTo>
                      <a:pt x="892" y="932"/>
                    </a:lnTo>
                    <a:lnTo>
                      <a:pt x="906" y="920"/>
                    </a:lnTo>
                    <a:lnTo>
                      <a:pt x="920" y="906"/>
                    </a:lnTo>
                    <a:lnTo>
                      <a:pt x="920" y="906"/>
                    </a:lnTo>
                    <a:lnTo>
                      <a:pt x="930" y="892"/>
                    </a:lnTo>
                    <a:lnTo>
                      <a:pt x="940" y="878"/>
                    </a:lnTo>
                    <a:lnTo>
                      <a:pt x="944" y="862"/>
                    </a:lnTo>
                    <a:lnTo>
                      <a:pt x="946" y="844"/>
                    </a:lnTo>
                    <a:lnTo>
                      <a:pt x="944" y="828"/>
                    </a:lnTo>
                    <a:lnTo>
                      <a:pt x="940" y="812"/>
                    </a:lnTo>
                    <a:lnTo>
                      <a:pt x="930" y="796"/>
                    </a:lnTo>
                    <a:lnTo>
                      <a:pt x="920" y="782"/>
                    </a:lnTo>
                    <a:lnTo>
                      <a:pt x="920" y="782"/>
                    </a:lnTo>
                    <a:lnTo>
                      <a:pt x="920" y="782"/>
                    </a:lnTo>
                    <a:lnTo>
                      <a:pt x="910" y="772"/>
                    </a:lnTo>
                    <a:lnTo>
                      <a:pt x="904" y="760"/>
                    </a:lnTo>
                    <a:lnTo>
                      <a:pt x="898" y="748"/>
                    </a:lnTo>
                    <a:lnTo>
                      <a:pt x="896" y="736"/>
                    </a:lnTo>
                    <a:lnTo>
                      <a:pt x="894" y="724"/>
                    </a:lnTo>
                    <a:lnTo>
                      <a:pt x="894" y="710"/>
                    </a:lnTo>
                    <a:lnTo>
                      <a:pt x="896" y="698"/>
                    </a:lnTo>
                    <a:lnTo>
                      <a:pt x="900" y="686"/>
                    </a:lnTo>
                    <a:lnTo>
                      <a:pt x="906" y="676"/>
                    </a:lnTo>
                    <a:lnTo>
                      <a:pt x="914" y="666"/>
                    </a:lnTo>
                    <a:lnTo>
                      <a:pt x="922" y="656"/>
                    </a:lnTo>
                    <a:lnTo>
                      <a:pt x="932" y="648"/>
                    </a:lnTo>
                    <a:lnTo>
                      <a:pt x="942" y="642"/>
                    </a:lnTo>
                    <a:lnTo>
                      <a:pt x="954" y="636"/>
                    </a:lnTo>
                    <a:lnTo>
                      <a:pt x="968" y="634"/>
                    </a:lnTo>
                    <a:lnTo>
                      <a:pt x="982" y="632"/>
                    </a:lnTo>
                    <a:lnTo>
                      <a:pt x="982" y="632"/>
                    </a:lnTo>
                    <a:lnTo>
                      <a:pt x="982" y="632"/>
                    </a:lnTo>
                    <a:lnTo>
                      <a:pt x="1000" y="630"/>
                    </a:lnTo>
                    <a:lnTo>
                      <a:pt x="1016" y="626"/>
                    </a:lnTo>
                    <a:lnTo>
                      <a:pt x="1030" y="618"/>
                    </a:lnTo>
                    <a:lnTo>
                      <a:pt x="1044" y="606"/>
                    </a:lnTo>
                    <a:lnTo>
                      <a:pt x="1054" y="594"/>
                    </a:lnTo>
                    <a:lnTo>
                      <a:pt x="1062" y="580"/>
                    </a:lnTo>
                    <a:lnTo>
                      <a:pt x="1068" y="562"/>
                    </a:lnTo>
                    <a:lnTo>
                      <a:pt x="1070" y="544"/>
                    </a:lnTo>
                    <a:lnTo>
                      <a:pt x="1070" y="526"/>
                    </a:lnTo>
                    <a:lnTo>
                      <a:pt x="1070" y="526"/>
                    </a:lnTo>
                    <a:lnTo>
                      <a:pt x="1068" y="508"/>
                    </a:lnTo>
                    <a:lnTo>
                      <a:pt x="1062" y="490"/>
                    </a:lnTo>
                    <a:lnTo>
                      <a:pt x="1054" y="476"/>
                    </a:lnTo>
                    <a:lnTo>
                      <a:pt x="1044" y="464"/>
                    </a:lnTo>
                    <a:lnTo>
                      <a:pt x="1030" y="452"/>
                    </a:lnTo>
                    <a:lnTo>
                      <a:pt x="1016" y="444"/>
                    </a:lnTo>
                    <a:lnTo>
                      <a:pt x="1000" y="440"/>
                    </a:lnTo>
                    <a:lnTo>
                      <a:pt x="982" y="438"/>
                    </a:lnTo>
                    <a:lnTo>
                      <a:pt x="982" y="438"/>
                    </a:lnTo>
                    <a:close/>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28" name="Freeform 42"/>
              <p:cNvSpPr>
                <a:spLocks/>
              </p:cNvSpPr>
              <p:nvPr/>
            </p:nvSpPr>
            <p:spPr bwMode="auto">
              <a:xfrm>
                <a:off x="663575" y="925513"/>
                <a:ext cx="676275" cy="676275"/>
              </a:xfrm>
              <a:custGeom>
                <a:avLst/>
                <a:gdLst>
                  <a:gd name="T0" fmla="*/ 426 w 426"/>
                  <a:gd name="T1" fmla="*/ 212 h 426"/>
                  <a:gd name="T2" fmla="*/ 422 w 426"/>
                  <a:gd name="T3" fmla="*/ 256 h 426"/>
                  <a:gd name="T4" fmla="*/ 408 w 426"/>
                  <a:gd name="T5" fmla="*/ 296 h 426"/>
                  <a:gd name="T6" fmla="*/ 390 w 426"/>
                  <a:gd name="T7" fmla="*/ 332 h 426"/>
                  <a:gd name="T8" fmla="*/ 364 w 426"/>
                  <a:gd name="T9" fmla="*/ 364 h 426"/>
                  <a:gd name="T10" fmla="*/ 332 w 426"/>
                  <a:gd name="T11" fmla="*/ 390 h 426"/>
                  <a:gd name="T12" fmla="*/ 296 w 426"/>
                  <a:gd name="T13" fmla="*/ 410 h 426"/>
                  <a:gd name="T14" fmla="*/ 256 w 426"/>
                  <a:gd name="T15" fmla="*/ 422 h 426"/>
                  <a:gd name="T16" fmla="*/ 212 w 426"/>
                  <a:gd name="T17" fmla="*/ 426 h 426"/>
                  <a:gd name="T18" fmla="*/ 190 w 426"/>
                  <a:gd name="T19" fmla="*/ 426 h 426"/>
                  <a:gd name="T20" fmla="*/ 148 w 426"/>
                  <a:gd name="T21" fmla="*/ 416 h 426"/>
                  <a:gd name="T22" fmla="*/ 110 w 426"/>
                  <a:gd name="T23" fmla="*/ 400 h 426"/>
                  <a:gd name="T24" fmla="*/ 76 w 426"/>
                  <a:gd name="T25" fmla="*/ 378 h 426"/>
                  <a:gd name="T26" fmla="*/ 48 w 426"/>
                  <a:gd name="T27" fmla="*/ 348 h 426"/>
                  <a:gd name="T28" fmla="*/ 24 w 426"/>
                  <a:gd name="T29" fmla="*/ 314 h 426"/>
                  <a:gd name="T30" fmla="*/ 8 w 426"/>
                  <a:gd name="T31" fmla="*/ 276 h 426"/>
                  <a:gd name="T32" fmla="*/ 0 w 426"/>
                  <a:gd name="T33" fmla="*/ 234 h 426"/>
                  <a:gd name="T34" fmla="*/ 0 w 426"/>
                  <a:gd name="T35" fmla="*/ 212 h 426"/>
                  <a:gd name="T36" fmla="*/ 4 w 426"/>
                  <a:gd name="T37" fmla="*/ 170 h 426"/>
                  <a:gd name="T38" fmla="*/ 16 w 426"/>
                  <a:gd name="T39" fmla="*/ 130 h 426"/>
                  <a:gd name="T40" fmla="*/ 36 w 426"/>
                  <a:gd name="T41" fmla="*/ 94 h 426"/>
                  <a:gd name="T42" fmla="*/ 62 w 426"/>
                  <a:gd name="T43" fmla="*/ 62 h 426"/>
                  <a:gd name="T44" fmla="*/ 94 w 426"/>
                  <a:gd name="T45" fmla="*/ 36 h 426"/>
                  <a:gd name="T46" fmla="*/ 130 w 426"/>
                  <a:gd name="T47" fmla="*/ 16 h 426"/>
                  <a:gd name="T48" fmla="*/ 170 w 426"/>
                  <a:gd name="T49" fmla="*/ 4 h 426"/>
                  <a:gd name="T50" fmla="*/ 212 w 426"/>
                  <a:gd name="T51" fmla="*/ 0 h 426"/>
                  <a:gd name="T52" fmla="*/ 234 w 426"/>
                  <a:gd name="T53" fmla="*/ 0 h 426"/>
                  <a:gd name="T54" fmla="*/ 276 w 426"/>
                  <a:gd name="T55" fmla="*/ 10 h 426"/>
                  <a:gd name="T56" fmla="*/ 314 w 426"/>
                  <a:gd name="T57" fmla="*/ 26 h 426"/>
                  <a:gd name="T58" fmla="*/ 348 w 426"/>
                  <a:gd name="T59" fmla="*/ 48 h 426"/>
                  <a:gd name="T60" fmla="*/ 376 w 426"/>
                  <a:gd name="T61" fmla="*/ 78 h 426"/>
                  <a:gd name="T62" fmla="*/ 400 w 426"/>
                  <a:gd name="T63" fmla="*/ 112 h 426"/>
                  <a:gd name="T64" fmla="*/ 416 w 426"/>
                  <a:gd name="T65" fmla="*/ 150 h 426"/>
                  <a:gd name="T66" fmla="*/ 424 w 426"/>
                  <a:gd name="T67" fmla="*/ 192 h 426"/>
                  <a:gd name="T68" fmla="*/ 426 w 426"/>
                  <a:gd name="T69" fmla="*/ 212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6" h="426">
                    <a:moveTo>
                      <a:pt x="426" y="212"/>
                    </a:moveTo>
                    <a:lnTo>
                      <a:pt x="426" y="212"/>
                    </a:lnTo>
                    <a:lnTo>
                      <a:pt x="424" y="234"/>
                    </a:lnTo>
                    <a:lnTo>
                      <a:pt x="422" y="256"/>
                    </a:lnTo>
                    <a:lnTo>
                      <a:pt x="416" y="276"/>
                    </a:lnTo>
                    <a:lnTo>
                      <a:pt x="408" y="296"/>
                    </a:lnTo>
                    <a:lnTo>
                      <a:pt x="400" y="314"/>
                    </a:lnTo>
                    <a:lnTo>
                      <a:pt x="390" y="332"/>
                    </a:lnTo>
                    <a:lnTo>
                      <a:pt x="376" y="348"/>
                    </a:lnTo>
                    <a:lnTo>
                      <a:pt x="364" y="364"/>
                    </a:lnTo>
                    <a:lnTo>
                      <a:pt x="348" y="378"/>
                    </a:lnTo>
                    <a:lnTo>
                      <a:pt x="332" y="390"/>
                    </a:lnTo>
                    <a:lnTo>
                      <a:pt x="314" y="400"/>
                    </a:lnTo>
                    <a:lnTo>
                      <a:pt x="296" y="410"/>
                    </a:lnTo>
                    <a:lnTo>
                      <a:pt x="276" y="416"/>
                    </a:lnTo>
                    <a:lnTo>
                      <a:pt x="256" y="422"/>
                    </a:lnTo>
                    <a:lnTo>
                      <a:pt x="234" y="426"/>
                    </a:lnTo>
                    <a:lnTo>
                      <a:pt x="212" y="426"/>
                    </a:lnTo>
                    <a:lnTo>
                      <a:pt x="212" y="426"/>
                    </a:lnTo>
                    <a:lnTo>
                      <a:pt x="190" y="426"/>
                    </a:lnTo>
                    <a:lnTo>
                      <a:pt x="170" y="422"/>
                    </a:lnTo>
                    <a:lnTo>
                      <a:pt x="148" y="416"/>
                    </a:lnTo>
                    <a:lnTo>
                      <a:pt x="130" y="410"/>
                    </a:lnTo>
                    <a:lnTo>
                      <a:pt x="110" y="400"/>
                    </a:lnTo>
                    <a:lnTo>
                      <a:pt x="94" y="390"/>
                    </a:lnTo>
                    <a:lnTo>
                      <a:pt x="76" y="378"/>
                    </a:lnTo>
                    <a:lnTo>
                      <a:pt x="62" y="364"/>
                    </a:lnTo>
                    <a:lnTo>
                      <a:pt x="48" y="348"/>
                    </a:lnTo>
                    <a:lnTo>
                      <a:pt x="36" y="332"/>
                    </a:lnTo>
                    <a:lnTo>
                      <a:pt x="24" y="314"/>
                    </a:lnTo>
                    <a:lnTo>
                      <a:pt x="16" y="296"/>
                    </a:lnTo>
                    <a:lnTo>
                      <a:pt x="8" y="276"/>
                    </a:lnTo>
                    <a:lnTo>
                      <a:pt x="4" y="256"/>
                    </a:lnTo>
                    <a:lnTo>
                      <a:pt x="0" y="234"/>
                    </a:lnTo>
                    <a:lnTo>
                      <a:pt x="0" y="212"/>
                    </a:lnTo>
                    <a:lnTo>
                      <a:pt x="0" y="212"/>
                    </a:lnTo>
                    <a:lnTo>
                      <a:pt x="0" y="192"/>
                    </a:lnTo>
                    <a:lnTo>
                      <a:pt x="4" y="170"/>
                    </a:lnTo>
                    <a:lnTo>
                      <a:pt x="8" y="150"/>
                    </a:lnTo>
                    <a:lnTo>
                      <a:pt x="16" y="130"/>
                    </a:lnTo>
                    <a:lnTo>
                      <a:pt x="24" y="112"/>
                    </a:lnTo>
                    <a:lnTo>
                      <a:pt x="36" y="94"/>
                    </a:lnTo>
                    <a:lnTo>
                      <a:pt x="48" y="78"/>
                    </a:lnTo>
                    <a:lnTo>
                      <a:pt x="62" y="62"/>
                    </a:lnTo>
                    <a:lnTo>
                      <a:pt x="76" y="48"/>
                    </a:lnTo>
                    <a:lnTo>
                      <a:pt x="94" y="36"/>
                    </a:lnTo>
                    <a:lnTo>
                      <a:pt x="110" y="26"/>
                    </a:lnTo>
                    <a:lnTo>
                      <a:pt x="130" y="16"/>
                    </a:lnTo>
                    <a:lnTo>
                      <a:pt x="148" y="10"/>
                    </a:lnTo>
                    <a:lnTo>
                      <a:pt x="170" y="4"/>
                    </a:lnTo>
                    <a:lnTo>
                      <a:pt x="190" y="0"/>
                    </a:lnTo>
                    <a:lnTo>
                      <a:pt x="212" y="0"/>
                    </a:lnTo>
                    <a:lnTo>
                      <a:pt x="212" y="0"/>
                    </a:lnTo>
                    <a:lnTo>
                      <a:pt x="234" y="0"/>
                    </a:lnTo>
                    <a:lnTo>
                      <a:pt x="256" y="4"/>
                    </a:lnTo>
                    <a:lnTo>
                      <a:pt x="276" y="10"/>
                    </a:lnTo>
                    <a:lnTo>
                      <a:pt x="296" y="16"/>
                    </a:lnTo>
                    <a:lnTo>
                      <a:pt x="314" y="26"/>
                    </a:lnTo>
                    <a:lnTo>
                      <a:pt x="332" y="36"/>
                    </a:lnTo>
                    <a:lnTo>
                      <a:pt x="348" y="48"/>
                    </a:lnTo>
                    <a:lnTo>
                      <a:pt x="364" y="62"/>
                    </a:lnTo>
                    <a:lnTo>
                      <a:pt x="376" y="78"/>
                    </a:lnTo>
                    <a:lnTo>
                      <a:pt x="390" y="94"/>
                    </a:lnTo>
                    <a:lnTo>
                      <a:pt x="400" y="112"/>
                    </a:lnTo>
                    <a:lnTo>
                      <a:pt x="408" y="130"/>
                    </a:lnTo>
                    <a:lnTo>
                      <a:pt x="416" y="150"/>
                    </a:lnTo>
                    <a:lnTo>
                      <a:pt x="422" y="170"/>
                    </a:lnTo>
                    <a:lnTo>
                      <a:pt x="424" y="192"/>
                    </a:lnTo>
                    <a:lnTo>
                      <a:pt x="426" y="212"/>
                    </a:lnTo>
                    <a:lnTo>
                      <a:pt x="426" y="212"/>
                    </a:lnTo>
                    <a:close/>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grpSp>
        <p:nvGrpSpPr>
          <p:cNvPr id="129" name="组合 128"/>
          <p:cNvGrpSpPr/>
          <p:nvPr/>
        </p:nvGrpSpPr>
        <p:grpSpPr>
          <a:xfrm>
            <a:off x="2056343" y="2172431"/>
            <a:ext cx="2959633" cy="4155531"/>
            <a:chOff x="5808741" y="1400324"/>
            <a:chExt cx="2219725" cy="3116648"/>
          </a:xfrm>
        </p:grpSpPr>
        <p:grpSp>
          <p:nvGrpSpPr>
            <p:cNvPr id="130" name="组合 129"/>
            <p:cNvGrpSpPr/>
            <p:nvPr/>
          </p:nvGrpSpPr>
          <p:grpSpPr>
            <a:xfrm>
              <a:off x="5808741" y="1400324"/>
              <a:ext cx="2219725" cy="3116648"/>
              <a:chOff x="3035300" y="386523"/>
              <a:chExt cx="3141511" cy="4410902"/>
            </a:xfrm>
          </p:grpSpPr>
          <p:sp>
            <p:nvSpPr>
              <p:cNvPr id="135" name="Freeform 5"/>
              <p:cNvSpPr>
                <a:spLocks/>
              </p:cNvSpPr>
              <p:nvPr/>
            </p:nvSpPr>
            <p:spPr bwMode="auto">
              <a:xfrm>
                <a:off x="3035300" y="386523"/>
                <a:ext cx="2522097" cy="3925127"/>
              </a:xfrm>
              <a:custGeom>
                <a:avLst/>
                <a:gdLst>
                  <a:gd name="T0" fmla="*/ 1542 w 1542"/>
                  <a:gd name="T1" fmla="*/ 2082 h 2498"/>
                  <a:gd name="T2" fmla="*/ 0 w 1542"/>
                  <a:gd name="T3" fmla="*/ 2498 h 2498"/>
                  <a:gd name="T4" fmla="*/ 0 w 1542"/>
                  <a:gd name="T5" fmla="*/ 266 h 2498"/>
                  <a:gd name="T6" fmla="*/ 0 w 1542"/>
                  <a:gd name="T7" fmla="*/ 266 h 2498"/>
                  <a:gd name="T8" fmla="*/ 0 w 1542"/>
                  <a:gd name="T9" fmla="*/ 264 h 2498"/>
                  <a:gd name="T10" fmla="*/ 4 w 1542"/>
                  <a:gd name="T11" fmla="*/ 256 h 2498"/>
                  <a:gd name="T12" fmla="*/ 8 w 1542"/>
                  <a:gd name="T13" fmla="*/ 250 h 2498"/>
                  <a:gd name="T14" fmla="*/ 14 w 1542"/>
                  <a:gd name="T15" fmla="*/ 246 h 2498"/>
                  <a:gd name="T16" fmla="*/ 24 w 1542"/>
                  <a:gd name="T17" fmla="*/ 242 h 2498"/>
                  <a:gd name="T18" fmla="*/ 38 w 1542"/>
                  <a:gd name="T19" fmla="*/ 240 h 2498"/>
                  <a:gd name="T20" fmla="*/ 38 w 1542"/>
                  <a:gd name="T21" fmla="*/ 240 h 2498"/>
                  <a:gd name="T22" fmla="*/ 1542 w 1542"/>
                  <a:gd name="T23" fmla="*/ 0 h 2498"/>
                  <a:gd name="T24" fmla="*/ 1542 w 1542"/>
                  <a:gd name="T25" fmla="*/ 2082 h 2498"/>
                  <a:gd name="connsiteX0" fmla="*/ 10000 w 10303"/>
                  <a:gd name="connsiteY0" fmla="*/ 8233 h 9898"/>
                  <a:gd name="connsiteX1" fmla="*/ 0 w 10303"/>
                  <a:gd name="connsiteY1" fmla="*/ 9898 h 9898"/>
                  <a:gd name="connsiteX2" fmla="*/ 0 w 10303"/>
                  <a:gd name="connsiteY2" fmla="*/ 963 h 9898"/>
                  <a:gd name="connsiteX3" fmla="*/ 0 w 10303"/>
                  <a:gd name="connsiteY3" fmla="*/ 963 h 9898"/>
                  <a:gd name="connsiteX4" fmla="*/ 0 w 10303"/>
                  <a:gd name="connsiteY4" fmla="*/ 955 h 9898"/>
                  <a:gd name="connsiteX5" fmla="*/ 26 w 10303"/>
                  <a:gd name="connsiteY5" fmla="*/ 923 h 9898"/>
                  <a:gd name="connsiteX6" fmla="*/ 52 w 10303"/>
                  <a:gd name="connsiteY6" fmla="*/ 899 h 9898"/>
                  <a:gd name="connsiteX7" fmla="*/ 91 w 10303"/>
                  <a:gd name="connsiteY7" fmla="*/ 883 h 9898"/>
                  <a:gd name="connsiteX8" fmla="*/ 156 w 10303"/>
                  <a:gd name="connsiteY8" fmla="*/ 867 h 9898"/>
                  <a:gd name="connsiteX9" fmla="*/ 246 w 10303"/>
                  <a:gd name="connsiteY9" fmla="*/ 859 h 9898"/>
                  <a:gd name="connsiteX10" fmla="*/ 246 w 10303"/>
                  <a:gd name="connsiteY10" fmla="*/ 859 h 9898"/>
                  <a:gd name="connsiteX11" fmla="*/ 10303 w 10303"/>
                  <a:gd name="connsiteY11" fmla="*/ 0 h 9898"/>
                  <a:gd name="connsiteX12" fmla="*/ 10000 w 10303"/>
                  <a:gd name="connsiteY12" fmla="*/ 8233 h 9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03" h="9898">
                    <a:moveTo>
                      <a:pt x="10000" y="8233"/>
                    </a:moveTo>
                    <a:lnTo>
                      <a:pt x="0" y="9898"/>
                    </a:lnTo>
                    <a:lnTo>
                      <a:pt x="0" y="963"/>
                    </a:lnTo>
                    <a:lnTo>
                      <a:pt x="0" y="963"/>
                    </a:lnTo>
                    <a:lnTo>
                      <a:pt x="0" y="955"/>
                    </a:lnTo>
                    <a:lnTo>
                      <a:pt x="26" y="923"/>
                    </a:lnTo>
                    <a:cubicBezTo>
                      <a:pt x="35" y="915"/>
                      <a:pt x="43" y="907"/>
                      <a:pt x="52" y="899"/>
                    </a:cubicBezTo>
                    <a:cubicBezTo>
                      <a:pt x="65" y="894"/>
                      <a:pt x="78" y="888"/>
                      <a:pt x="91" y="883"/>
                    </a:cubicBezTo>
                    <a:cubicBezTo>
                      <a:pt x="113" y="878"/>
                      <a:pt x="134" y="872"/>
                      <a:pt x="156" y="867"/>
                    </a:cubicBezTo>
                    <a:cubicBezTo>
                      <a:pt x="186" y="864"/>
                      <a:pt x="216" y="862"/>
                      <a:pt x="246" y="859"/>
                    </a:cubicBezTo>
                    <a:lnTo>
                      <a:pt x="246" y="859"/>
                    </a:lnTo>
                    <a:lnTo>
                      <a:pt x="10303" y="0"/>
                    </a:lnTo>
                    <a:lnTo>
                      <a:pt x="10000" y="8233"/>
                    </a:lnTo>
                    <a:close/>
                  </a:path>
                </a:pathLst>
              </a:custGeom>
              <a:solidFill>
                <a:srgbClr val="4F91A0">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36" name="Freeform 6"/>
              <p:cNvSpPr>
                <a:spLocks/>
              </p:cNvSpPr>
              <p:nvPr/>
            </p:nvSpPr>
            <p:spPr bwMode="auto">
              <a:xfrm>
                <a:off x="3086101" y="414104"/>
                <a:ext cx="3053951" cy="659045"/>
              </a:xfrm>
              <a:custGeom>
                <a:avLst/>
                <a:gdLst>
                  <a:gd name="T0" fmla="*/ 0 w 1860"/>
                  <a:gd name="T1" fmla="*/ 232 h 422"/>
                  <a:gd name="T2" fmla="*/ 1510 w 1860"/>
                  <a:gd name="T3" fmla="*/ 0 h 422"/>
                  <a:gd name="T4" fmla="*/ 1860 w 1860"/>
                  <a:gd name="T5" fmla="*/ 124 h 422"/>
                  <a:gd name="T6" fmla="*/ 402 w 1860"/>
                  <a:gd name="T7" fmla="*/ 400 h 422"/>
                  <a:gd name="T8" fmla="*/ 186 w 1860"/>
                  <a:gd name="T9" fmla="*/ 422 h 422"/>
                  <a:gd name="T10" fmla="*/ 0 w 1860"/>
                  <a:gd name="T11" fmla="*/ 276 h 422"/>
                  <a:gd name="T12" fmla="*/ 0 w 1860"/>
                  <a:gd name="T13" fmla="*/ 232 h 422"/>
                  <a:gd name="connsiteX0" fmla="*/ 0 w 10000"/>
                  <a:gd name="connsiteY0" fmla="*/ 5747 h 10249"/>
                  <a:gd name="connsiteX1" fmla="*/ 8118 w 10000"/>
                  <a:gd name="connsiteY1" fmla="*/ 0 h 10249"/>
                  <a:gd name="connsiteX2" fmla="*/ 10000 w 10000"/>
                  <a:gd name="connsiteY2" fmla="*/ 3187 h 10249"/>
                  <a:gd name="connsiteX3" fmla="*/ 2161 w 10000"/>
                  <a:gd name="connsiteY3" fmla="*/ 9728 h 10249"/>
                  <a:gd name="connsiteX4" fmla="*/ 1000 w 10000"/>
                  <a:gd name="connsiteY4" fmla="*/ 10249 h 10249"/>
                  <a:gd name="connsiteX5" fmla="*/ 0 w 10000"/>
                  <a:gd name="connsiteY5" fmla="*/ 6789 h 10249"/>
                  <a:gd name="connsiteX6" fmla="*/ 0 w 10000"/>
                  <a:gd name="connsiteY6" fmla="*/ 5747 h 10249"/>
                  <a:gd name="connsiteX0" fmla="*/ 0 w 10023"/>
                  <a:gd name="connsiteY0" fmla="*/ 5747 h 10249"/>
                  <a:gd name="connsiteX1" fmla="*/ 8118 w 10023"/>
                  <a:gd name="connsiteY1" fmla="*/ 0 h 10249"/>
                  <a:gd name="connsiteX2" fmla="*/ 10023 w 10023"/>
                  <a:gd name="connsiteY2" fmla="*/ 4130 h 10249"/>
                  <a:gd name="connsiteX3" fmla="*/ 2161 w 10023"/>
                  <a:gd name="connsiteY3" fmla="*/ 9728 h 10249"/>
                  <a:gd name="connsiteX4" fmla="*/ 1000 w 10023"/>
                  <a:gd name="connsiteY4" fmla="*/ 10249 h 10249"/>
                  <a:gd name="connsiteX5" fmla="*/ 0 w 10023"/>
                  <a:gd name="connsiteY5" fmla="*/ 6789 h 10249"/>
                  <a:gd name="connsiteX6" fmla="*/ 0 w 10023"/>
                  <a:gd name="connsiteY6" fmla="*/ 5747 h 10249"/>
                  <a:gd name="connsiteX0" fmla="*/ 0 w 10023"/>
                  <a:gd name="connsiteY0" fmla="*/ 5201 h 9703"/>
                  <a:gd name="connsiteX1" fmla="*/ 8369 w 10023"/>
                  <a:gd name="connsiteY1" fmla="*/ 0 h 9703"/>
                  <a:gd name="connsiteX2" fmla="*/ 10023 w 10023"/>
                  <a:gd name="connsiteY2" fmla="*/ 3584 h 9703"/>
                  <a:gd name="connsiteX3" fmla="*/ 2161 w 10023"/>
                  <a:gd name="connsiteY3" fmla="*/ 9182 h 9703"/>
                  <a:gd name="connsiteX4" fmla="*/ 1000 w 10023"/>
                  <a:gd name="connsiteY4" fmla="*/ 9703 h 9703"/>
                  <a:gd name="connsiteX5" fmla="*/ 0 w 10023"/>
                  <a:gd name="connsiteY5" fmla="*/ 6243 h 9703"/>
                  <a:gd name="connsiteX6" fmla="*/ 0 w 10023"/>
                  <a:gd name="connsiteY6" fmla="*/ 5201 h 9703"/>
                  <a:gd name="connsiteX0" fmla="*/ 0 w 10319"/>
                  <a:gd name="connsiteY0" fmla="*/ 5360 h 10000"/>
                  <a:gd name="connsiteX1" fmla="*/ 8350 w 10319"/>
                  <a:gd name="connsiteY1" fmla="*/ 0 h 10000"/>
                  <a:gd name="connsiteX2" fmla="*/ 10319 w 10319"/>
                  <a:gd name="connsiteY2" fmla="*/ 3353 h 10000"/>
                  <a:gd name="connsiteX3" fmla="*/ 2156 w 10319"/>
                  <a:gd name="connsiteY3" fmla="*/ 9463 h 10000"/>
                  <a:gd name="connsiteX4" fmla="*/ 998 w 10319"/>
                  <a:gd name="connsiteY4" fmla="*/ 10000 h 10000"/>
                  <a:gd name="connsiteX5" fmla="*/ 0 w 10319"/>
                  <a:gd name="connsiteY5" fmla="*/ 6434 h 10000"/>
                  <a:gd name="connsiteX6" fmla="*/ 0 w 10319"/>
                  <a:gd name="connsiteY6" fmla="*/ 536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19" h="10000">
                    <a:moveTo>
                      <a:pt x="0" y="5360"/>
                    </a:moveTo>
                    <a:lnTo>
                      <a:pt x="8350" y="0"/>
                    </a:lnTo>
                    <a:lnTo>
                      <a:pt x="10319" y="3353"/>
                    </a:lnTo>
                    <a:lnTo>
                      <a:pt x="2156" y="9463"/>
                    </a:lnTo>
                    <a:lnTo>
                      <a:pt x="998" y="10000"/>
                    </a:lnTo>
                    <a:lnTo>
                      <a:pt x="0" y="6434"/>
                    </a:lnTo>
                    <a:lnTo>
                      <a:pt x="0" y="5360"/>
                    </a:ln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37" name="Freeform 7"/>
              <p:cNvSpPr>
                <a:spLocks/>
              </p:cNvSpPr>
              <p:nvPr/>
            </p:nvSpPr>
            <p:spPr bwMode="auto">
              <a:xfrm>
                <a:off x="3698875" y="621556"/>
                <a:ext cx="2477936" cy="4150469"/>
              </a:xfrm>
              <a:custGeom>
                <a:avLst/>
                <a:gdLst>
                  <a:gd name="T0" fmla="*/ 1518 w 1518"/>
                  <a:gd name="T1" fmla="*/ 2224 h 2640"/>
                  <a:gd name="T2" fmla="*/ 16 w 1518"/>
                  <a:gd name="T3" fmla="*/ 2640 h 2640"/>
                  <a:gd name="T4" fmla="*/ 0 w 1518"/>
                  <a:gd name="T5" fmla="*/ 280 h 2640"/>
                  <a:gd name="T6" fmla="*/ 1518 w 1518"/>
                  <a:gd name="T7" fmla="*/ 0 h 2640"/>
                  <a:gd name="T8" fmla="*/ 1518 w 1518"/>
                  <a:gd name="T9" fmla="*/ 2224 h 2640"/>
                  <a:gd name="connsiteX0" fmla="*/ 10000 w 10000"/>
                  <a:gd name="connsiteY0" fmla="*/ 8279 h 9855"/>
                  <a:gd name="connsiteX1" fmla="*/ 105 w 10000"/>
                  <a:gd name="connsiteY1" fmla="*/ 9855 h 9855"/>
                  <a:gd name="connsiteX2" fmla="*/ 0 w 10000"/>
                  <a:gd name="connsiteY2" fmla="*/ 916 h 9855"/>
                  <a:gd name="connsiteX3" fmla="*/ 10000 w 10000"/>
                  <a:gd name="connsiteY3" fmla="*/ 0 h 9855"/>
                  <a:gd name="connsiteX4" fmla="*/ 10000 w 10000"/>
                  <a:gd name="connsiteY4" fmla="*/ 8279 h 9855"/>
                  <a:gd name="connsiteX0" fmla="*/ 10000 w 10000"/>
                  <a:gd name="connsiteY0" fmla="*/ 8450 h 10049"/>
                  <a:gd name="connsiteX1" fmla="*/ 105 w 10000"/>
                  <a:gd name="connsiteY1" fmla="*/ 10049 h 10049"/>
                  <a:gd name="connsiteX2" fmla="*/ 0 w 10000"/>
                  <a:gd name="connsiteY2" fmla="*/ 978 h 10049"/>
                  <a:gd name="connsiteX3" fmla="*/ 10000 w 10000"/>
                  <a:gd name="connsiteY3" fmla="*/ 0 h 10049"/>
                  <a:gd name="connsiteX4" fmla="*/ 10000 w 10000"/>
                  <a:gd name="connsiteY4" fmla="*/ 8450 h 10049"/>
                  <a:gd name="connsiteX0" fmla="*/ 10014 w 10014"/>
                  <a:gd name="connsiteY0" fmla="*/ 8352 h 10049"/>
                  <a:gd name="connsiteX1" fmla="*/ 105 w 10014"/>
                  <a:gd name="connsiteY1" fmla="*/ 10049 h 10049"/>
                  <a:gd name="connsiteX2" fmla="*/ 0 w 10014"/>
                  <a:gd name="connsiteY2" fmla="*/ 978 h 10049"/>
                  <a:gd name="connsiteX3" fmla="*/ 10000 w 10014"/>
                  <a:gd name="connsiteY3" fmla="*/ 0 h 10049"/>
                  <a:gd name="connsiteX4" fmla="*/ 10014 w 10014"/>
                  <a:gd name="connsiteY4" fmla="*/ 8352 h 10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14" h="10049">
                    <a:moveTo>
                      <a:pt x="10014" y="8352"/>
                    </a:moveTo>
                    <a:lnTo>
                      <a:pt x="105" y="10049"/>
                    </a:lnTo>
                    <a:lnTo>
                      <a:pt x="0" y="978"/>
                    </a:lnTo>
                    <a:lnTo>
                      <a:pt x="10000" y="0"/>
                    </a:lnTo>
                    <a:cubicBezTo>
                      <a:pt x="10005" y="2784"/>
                      <a:pt x="10009" y="5568"/>
                      <a:pt x="10014" y="8352"/>
                    </a:cubicBezTo>
                    <a:close/>
                  </a:path>
                </a:pathLst>
              </a:custGeom>
              <a:gradFill flip="none" rotWithShape="1">
                <a:gsLst>
                  <a:gs pos="0">
                    <a:srgbClr val="4F91A0"/>
                  </a:gs>
                  <a:gs pos="100000">
                    <a:srgbClr val="4F91A0">
                      <a:lumMod val="60000"/>
                      <a:lumOff val="40000"/>
                    </a:srgbClr>
                  </a:gs>
                </a:gsLst>
                <a:lin ang="1890000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38" name="Freeform 8"/>
              <p:cNvSpPr>
                <a:spLocks/>
              </p:cNvSpPr>
              <p:nvPr/>
            </p:nvSpPr>
            <p:spPr bwMode="auto">
              <a:xfrm>
                <a:off x="3035300" y="742950"/>
                <a:ext cx="688975" cy="4054475"/>
              </a:xfrm>
              <a:custGeom>
                <a:avLst/>
                <a:gdLst>
                  <a:gd name="T0" fmla="*/ 208 w 434"/>
                  <a:gd name="T1" fmla="*/ 148 h 2554"/>
                  <a:gd name="T2" fmla="*/ 142 w 434"/>
                  <a:gd name="T3" fmla="*/ 110 h 2554"/>
                  <a:gd name="T4" fmla="*/ 92 w 434"/>
                  <a:gd name="T5" fmla="*/ 68 h 2554"/>
                  <a:gd name="T6" fmla="*/ 40 w 434"/>
                  <a:gd name="T7" fmla="*/ 16 h 2554"/>
                  <a:gd name="T8" fmla="*/ 26 w 434"/>
                  <a:gd name="T9" fmla="*/ 4 h 2554"/>
                  <a:gd name="T10" fmla="*/ 18 w 434"/>
                  <a:gd name="T11" fmla="*/ 0 h 2554"/>
                  <a:gd name="T12" fmla="*/ 2 w 434"/>
                  <a:gd name="T13" fmla="*/ 8 h 2554"/>
                  <a:gd name="T14" fmla="*/ 0 w 434"/>
                  <a:gd name="T15" fmla="*/ 16 h 2554"/>
                  <a:gd name="T16" fmla="*/ 0 w 434"/>
                  <a:gd name="T17" fmla="*/ 2328 h 2554"/>
                  <a:gd name="T18" fmla="*/ 4 w 434"/>
                  <a:gd name="T19" fmla="*/ 2360 h 2554"/>
                  <a:gd name="T20" fmla="*/ 18 w 434"/>
                  <a:gd name="T21" fmla="*/ 2392 h 2554"/>
                  <a:gd name="T22" fmla="*/ 38 w 434"/>
                  <a:gd name="T23" fmla="*/ 2424 h 2554"/>
                  <a:gd name="T24" fmla="*/ 64 w 434"/>
                  <a:gd name="T25" fmla="*/ 2454 h 2554"/>
                  <a:gd name="T26" fmla="*/ 96 w 434"/>
                  <a:gd name="T27" fmla="*/ 2480 h 2554"/>
                  <a:gd name="T28" fmla="*/ 134 w 434"/>
                  <a:gd name="T29" fmla="*/ 2506 h 2554"/>
                  <a:gd name="T30" fmla="*/ 174 w 434"/>
                  <a:gd name="T31" fmla="*/ 2526 h 2554"/>
                  <a:gd name="T32" fmla="*/ 218 w 434"/>
                  <a:gd name="T33" fmla="*/ 2542 h 2554"/>
                  <a:gd name="T34" fmla="*/ 218 w 434"/>
                  <a:gd name="T35" fmla="*/ 2542 h 2554"/>
                  <a:gd name="T36" fmla="*/ 288 w 434"/>
                  <a:gd name="T37" fmla="*/ 2554 h 2554"/>
                  <a:gd name="T38" fmla="*/ 288 w 434"/>
                  <a:gd name="T39" fmla="*/ 2554 h 2554"/>
                  <a:gd name="T40" fmla="*/ 364 w 434"/>
                  <a:gd name="T41" fmla="*/ 2550 h 2554"/>
                  <a:gd name="T42" fmla="*/ 422 w 434"/>
                  <a:gd name="T43" fmla="*/ 2540 h 2554"/>
                  <a:gd name="T44" fmla="*/ 428 w 434"/>
                  <a:gd name="T45" fmla="*/ 2538 h 2554"/>
                  <a:gd name="T46" fmla="*/ 434 w 434"/>
                  <a:gd name="T47" fmla="*/ 2530 h 2554"/>
                  <a:gd name="T48" fmla="*/ 434 w 434"/>
                  <a:gd name="T49" fmla="*/ 196 h 2554"/>
                  <a:gd name="T50" fmla="*/ 434 w 434"/>
                  <a:gd name="T51" fmla="*/ 188 h 2554"/>
                  <a:gd name="T52" fmla="*/ 424 w 434"/>
                  <a:gd name="T53" fmla="*/ 180 h 2554"/>
                  <a:gd name="T54" fmla="*/ 416 w 434"/>
                  <a:gd name="T55" fmla="*/ 178 h 2554"/>
                  <a:gd name="T56" fmla="*/ 360 w 434"/>
                  <a:gd name="T57" fmla="*/ 182 h 2554"/>
                  <a:gd name="T58" fmla="*/ 304 w 434"/>
                  <a:gd name="T59" fmla="*/ 178 h 2554"/>
                  <a:gd name="T60" fmla="*/ 240 w 434"/>
                  <a:gd name="T61" fmla="*/ 162 h 2554"/>
                  <a:gd name="T62" fmla="*/ 208 w 434"/>
                  <a:gd name="T63" fmla="*/ 148 h 2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4" h="2554">
                    <a:moveTo>
                      <a:pt x="208" y="148"/>
                    </a:moveTo>
                    <a:lnTo>
                      <a:pt x="208" y="148"/>
                    </a:lnTo>
                    <a:lnTo>
                      <a:pt x="172" y="130"/>
                    </a:lnTo>
                    <a:lnTo>
                      <a:pt x="142" y="110"/>
                    </a:lnTo>
                    <a:lnTo>
                      <a:pt x="116" y="88"/>
                    </a:lnTo>
                    <a:lnTo>
                      <a:pt x="92" y="68"/>
                    </a:lnTo>
                    <a:lnTo>
                      <a:pt x="56" y="30"/>
                    </a:lnTo>
                    <a:lnTo>
                      <a:pt x="40" y="16"/>
                    </a:lnTo>
                    <a:lnTo>
                      <a:pt x="26" y="4"/>
                    </a:lnTo>
                    <a:lnTo>
                      <a:pt x="26" y="4"/>
                    </a:lnTo>
                    <a:lnTo>
                      <a:pt x="22" y="0"/>
                    </a:lnTo>
                    <a:lnTo>
                      <a:pt x="18" y="0"/>
                    </a:lnTo>
                    <a:lnTo>
                      <a:pt x="8" y="2"/>
                    </a:lnTo>
                    <a:lnTo>
                      <a:pt x="2" y="8"/>
                    </a:lnTo>
                    <a:lnTo>
                      <a:pt x="0" y="12"/>
                    </a:lnTo>
                    <a:lnTo>
                      <a:pt x="0" y="16"/>
                    </a:lnTo>
                    <a:lnTo>
                      <a:pt x="0" y="2328"/>
                    </a:lnTo>
                    <a:lnTo>
                      <a:pt x="0" y="2328"/>
                    </a:lnTo>
                    <a:lnTo>
                      <a:pt x="2" y="2344"/>
                    </a:lnTo>
                    <a:lnTo>
                      <a:pt x="4" y="2360"/>
                    </a:lnTo>
                    <a:lnTo>
                      <a:pt x="10" y="2376"/>
                    </a:lnTo>
                    <a:lnTo>
                      <a:pt x="18" y="2392"/>
                    </a:lnTo>
                    <a:lnTo>
                      <a:pt x="26" y="2408"/>
                    </a:lnTo>
                    <a:lnTo>
                      <a:pt x="38" y="2424"/>
                    </a:lnTo>
                    <a:lnTo>
                      <a:pt x="50" y="2438"/>
                    </a:lnTo>
                    <a:lnTo>
                      <a:pt x="64" y="2454"/>
                    </a:lnTo>
                    <a:lnTo>
                      <a:pt x="80" y="2468"/>
                    </a:lnTo>
                    <a:lnTo>
                      <a:pt x="96" y="2480"/>
                    </a:lnTo>
                    <a:lnTo>
                      <a:pt x="114" y="2494"/>
                    </a:lnTo>
                    <a:lnTo>
                      <a:pt x="134" y="2506"/>
                    </a:lnTo>
                    <a:lnTo>
                      <a:pt x="152" y="2516"/>
                    </a:lnTo>
                    <a:lnTo>
                      <a:pt x="174" y="2526"/>
                    </a:lnTo>
                    <a:lnTo>
                      <a:pt x="196" y="2534"/>
                    </a:lnTo>
                    <a:lnTo>
                      <a:pt x="218" y="2542"/>
                    </a:lnTo>
                    <a:lnTo>
                      <a:pt x="218" y="2542"/>
                    </a:lnTo>
                    <a:lnTo>
                      <a:pt x="218" y="2542"/>
                    </a:lnTo>
                    <a:lnTo>
                      <a:pt x="254" y="2550"/>
                    </a:lnTo>
                    <a:lnTo>
                      <a:pt x="288" y="2554"/>
                    </a:lnTo>
                    <a:lnTo>
                      <a:pt x="288" y="2554"/>
                    </a:lnTo>
                    <a:lnTo>
                      <a:pt x="288" y="2554"/>
                    </a:lnTo>
                    <a:lnTo>
                      <a:pt x="326" y="2554"/>
                    </a:lnTo>
                    <a:lnTo>
                      <a:pt x="364" y="2550"/>
                    </a:lnTo>
                    <a:lnTo>
                      <a:pt x="398" y="2546"/>
                    </a:lnTo>
                    <a:lnTo>
                      <a:pt x="422" y="2540"/>
                    </a:lnTo>
                    <a:lnTo>
                      <a:pt x="422" y="2540"/>
                    </a:lnTo>
                    <a:lnTo>
                      <a:pt x="428" y="2538"/>
                    </a:lnTo>
                    <a:lnTo>
                      <a:pt x="432" y="2534"/>
                    </a:lnTo>
                    <a:lnTo>
                      <a:pt x="434" y="2530"/>
                    </a:lnTo>
                    <a:lnTo>
                      <a:pt x="434" y="2524"/>
                    </a:lnTo>
                    <a:lnTo>
                      <a:pt x="434" y="196"/>
                    </a:lnTo>
                    <a:lnTo>
                      <a:pt x="434" y="196"/>
                    </a:lnTo>
                    <a:lnTo>
                      <a:pt x="434" y="188"/>
                    </a:lnTo>
                    <a:lnTo>
                      <a:pt x="430" y="182"/>
                    </a:lnTo>
                    <a:lnTo>
                      <a:pt x="424" y="180"/>
                    </a:lnTo>
                    <a:lnTo>
                      <a:pt x="416" y="178"/>
                    </a:lnTo>
                    <a:lnTo>
                      <a:pt x="416" y="178"/>
                    </a:lnTo>
                    <a:lnTo>
                      <a:pt x="382" y="182"/>
                    </a:lnTo>
                    <a:lnTo>
                      <a:pt x="360" y="182"/>
                    </a:lnTo>
                    <a:lnTo>
                      <a:pt x="332" y="180"/>
                    </a:lnTo>
                    <a:lnTo>
                      <a:pt x="304" y="178"/>
                    </a:lnTo>
                    <a:lnTo>
                      <a:pt x="272" y="172"/>
                    </a:lnTo>
                    <a:lnTo>
                      <a:pt x="240" y="162"/>
                    </a:lnTo>
                    <a:lnTo>
                      <a:pt x="208" y="148"/>
                    </a:lnTo>
                    <a:lnTo>
                      <a:pt x="208" y="148"/>
                    </a:lnTo>
                    <a:close/>
                  </a:path>
                </a:pathLst>
              </a:custGeom>
              <a:gradFill flip="none" rotWithShape="1">
                <a:gsLst>
                  <a:gs pos="0">
                    <a:srgbClr val="4F91A0">
                      <a:lumMod val="75000"/>
                    </a:srgbClr>
                  </a:gs>
                  <a:gs pos="50000">
                    <a:srgbClr val="4F91A0">
                      <a:lumMod val="60000"/>
                      <a:lumOff val="40000"/>
                    </a:srgbClr>
                  </a:gs>
                  <a:gs pos="100000">
                    <a:srgbClr val="4F91A0"/>
                  </a:gs>
                </a:gsLst>
                <a:lin ang="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39" name="圆角矩形 8"/>
              <p:cNvSpPr/>
              <p:nvPr/>
            </p:nvSpPr>
            <p:spPr>
              <a:xfrm>
                <a:off x="3651250" y="1027113"/>
                <a:ext cx="149226" cy="3752056"/>
              </a:xfrm>
              <a:custGeom>
                <a:avLst/>
                <a:gdLst>
                  <a:gd name="connsiteX0" fmla="*/ 0 w 149225"/>
                  <a:gd name="connsiteY0" fmla="*/ 51572 h 3744912"/>
                  <a:gd name="connsiteX1" fmla="*/ 51572 w 149225"/>
                  <a:gd name="connsiteY1" fmla="*/ 0 h 3744912"/>
                  <a:gd name="connsiteX2" fmla="*/ 97653 w 149225"/>
                  <a:gd name="connsiteY2" fmla="*/ 0 h 3744912"/>
                  <a:gd name="connsiteX3" fmla="*/ 149225 w 149225"/>
                  <a:gd name="connsiteY3" fmla="*/ 51572 h 3744912"/>
                  <a:gd name="connsiteX4" fmla="*/ 149225 w 149225"/>
                  <a:gd name="connsiteY4" fmla="*/ 3693340 h 3744912"/>
                  <a:gd name="connsiteX5" fmla="*/ 97653 w 149225"/>
                  <a:gd name="connsiteY5" fmla="*/ 3744912 h 3744912"/>
                  <a:gd name="connsiteX6" fmla="*/ 51572 w 149225"/>
                  <a:gd name="connsiteY6" fmla="*/ 3744912 h 3744912"/>
                  <a:gd name="connsiteX7" fmla="*/ 0 w 149225"/>
                  <a:gd name="connsiteY7" fmla="*/ 3693340 h 3744912"/>
                  <a:gd name="connsiteX8" fmla="*/ 0 w 149225"/>
                  <a:gd name="connsiteY8" fmla="*/ 51572 h 3744912"/>
                  <a:gd name="connsiteX0" fmla="*/ 0 w 149226"/>
                  <a:gd name="connsiteY0" fmla="*/ 51572 h 3744912"/>
                  <a:gd name="connsiteX1" fmla="*/ 51572 w 149226"/>
                  <a:gd name="connsiteY1" fmla="*/ 0 h 3744912"/>
                  <a:gd name="connsiteX2" fmla="*/ 97653 w 149226"/>
                  <a:gd name="connsiteY2" fmla="*/ 0 h 3744912"/>
                  <a:gd name="connsiteX3" fmla="*/ 149225 w 149226"/>
                  <a:gd name="connsiteY3" fmla="*/ 51572 h 3744912"/>
                  <a:gd name="connsiteX4" fmla="*/ 149225 w 149226"/>
                  <a:gd name="connsiteY4" fmla="*/ 3693340 h 3744912"/>
                  <a:gd name="connsiteX5" fmla="*/ 121465 w 149226"/>
                  <a:gd name="connsiteY5" fmla="*/ 3733006 h 3744912"/>
                  <a:gd name="connsiteX6" fmla="*/ 51572 w 149226"/>
                  <a:gd name="connsiteY6" fmla="*/ 3744912 h 3744912"/>
                  <a:gd name="connsiteX7" fmla="*/ 0 w 149226"/>
                  <a:gd name="connsiteY7" fmla="*/ 3693340 h 3744912"/>
                  <a:gd name="connsiteX8" fmla="*/ 0 w 149226"/>
                  <a:gd name="connsiteY8" fmla="*/ 51572 h 3744912"/>
                  <a:gd name="connsiteX0" fmla="*/ 0 w 149226"/>
                  <a:gd name="connsiteY0" fmla="*/ 51572 h 3752056"/>
                  <a:gd name="connsiteX1" fmla="*/ 51572 w 149226"/>
                  <a:gd name="connsiteY1" fmla="*/ 0 h 3752056"/>
                  <a:gd name="connsiteX2" fmla="*/ 97653 w 149226"/>
                  <a:gd name="connsiteY2" fmla="*/ 0 h 3752056"/>
                  <a:gd name="connsiteX3" fmla="*/ 149225 w 149226"/>
                  <a:gd name="connsiteY3" fmla="*/ 51572 h 3752056"/>
                  <a:gd name="connsiteX4" fmla="*/ 149225 w 149226"/>
                  <a:gd name="connsiteY4" fmla="*/ 3693340 h 3752056"/>
                  <a:gd name="connsiteX5" fmla="*/ 121465 w 149226"/>
                  <a:gd name="connsiteY5" fmla="*/ 3733006 h 3752056"/>
                  <a:gd name="connsiteX6" fmla="*/ 42047 w 149226"/>
                  <a:gd name="connsiteY6" fmla="*/ 3752056 h 3752056"/>
                  <a:gd name="connsiteX7" fmla="*/ 0 w 149226"/>
                  <a:gd name="connsiteY7" fmla="*/ 3693340 h 3752056"/>
                  <a:gd name="connsiteX8" fmla="*/ 0 w 149226"/>
                  <a:gd name="connsiteY8" fmla="*/ 51572 h 3752056"/>
                  <a:gd name="connsiteX0" fmla="*/ 0 w 149226"/>
                  <a:gd name="connsiteY0" fmla="*/ 51572 h 3752056"/>
                  <a:gd name="connsiteX1" fmla="*/ 51572 w 149226"/>
                  <a:gd name="connsiteY1" fmla="*/ 0 h 3752056"/>
                  <a:gd name="connsiteX2" fmla="*/ 97653 w 149226"/>
                  <a:gd name="connsiteY2" fmla="*/ 0 h 3752056"/>
                  <a:gd name="connsiteX3" fmla="*/ 149225 w 149226"/>
                  <a:gd name="connsiteY3" fmla="*/ 51572 h 3752056"/>
                  <a:gd name="connsiteX4" fmla="*/ 149225 w 149226"/>
                  <a:gd name="connsiteY4" fmla="*/ 3693340 h 3752056"/>
                  <a:gd name="connsiteX5" fmla="*/ 121465 w 149226"/>
                  <a:gd name="connsiteY5" fmla="*/ 3733006 h 3752056"/>
                  <a:gd name="connsiteX6" fmla="*/ 42047 w 149226"/>
                  <a:gd name="connsiteY6" fmla="*/ 3752056 h 3752056"/>
                  <a:gd name="connsiteX7" fmla="*/ 0 w 149226"/>
                  <a:gd name="connsiteY7" fmla="*/ 3693340 h 3752056"/>
                  <a:gd name="connsiteX8" fmla="*/ 0 w 149226"/>
                  <a:gd name="connsiteY8" fmla="*/ 51572 h 3752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226" h="3752056">
                    <a:moveTo>
                      <a:pt x="0" y="51572"/>
                    </a:moveTo>
                    <a:cubicBezTo>
                      <a:pt x="0" y="23090"/>
                      <a:pt x="23090" y="0"/>
                      <a:pt x="51572" y="0"/>
                    </a:cubicBezTo>
                    <a:lnTo>
                      <a:pt x="97653" y="0"/>
                    </a:lnTo>
                    <a:cubicBezTo>
                      <a:pt x="126135" y="0"/>
                      <a:pt x="149225" y="23090"/>
                      <a:pt x="149225" y="51572"/>
                    </a:cubicBezTo>
                    <a:lnTo>
                      <a:pt x="149225" y="3693340"/>
                    </a:lnTo>
                    <a:cubicBezTo>
                      <a:pt x="149225" y="3721822"/>
                      <a:pt x="149947" y="3733006"/>
                      <a:pt x="121465" y="3733006"/>
                    </a:cubicBezTo>
                    <a:cubicBezTo>
                      <a:pt x="106105" y="3733006"/>
                      <a:pt x="69313" y="3747293"/>
                      <a:pt x="42047" y="3752056"/>
                    </a:cubicBezTo>
                    <a:cubicBezTo>
                      <a:pt x="13565" y="3752056"/>
                      <a:pt x="0" y="3721822"/>
                      <a:pt x="0" y="3693340"/>
                    </a:cubicBezTo>
                    <a:lnTo>
                      <a:pt x="0" y="51572"/>
                    </a:lnTo>
                    <a:close/>
                  </a:path>
                </a:pathLst>
              </a:custGeom>
              <a:gradFill flip="none" rotWithShape="1">
                <a:gsLst>
                  <a:gs pos="0">
                    <a:srgbClr val="4F91A0">
                      <a:lumMod val="60000"/>
                      <a:lumOff val="40000"/>
                      <a:alpha val="20000"/>
                    </a:srgbClr>
                  </a:gs>
                  <a:gs pos="50000">
                    <a:srgbClr val="4F91A0">
                      <a:lumMod val="60000"/>
                      <a:lumOff val="40000"/>
                    </a:srgbClr>
                  </a:gs>
                  <a:gs pos="100000">
                    <a:srgbClr val="4F91A0">
                      <a:lumMod val="60000"/>
                      <a:lumOff val="40000"/>
                      <a:alpha val="20000"/>
                    </a:srgbClr>
                  </a:gs>
                </a:gsLst>
                <a:lin ang="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grpSp>
          <p:nvGrpSpPr>
            <p:cNvPr id="131" name="组合 130"/>
            <p:cNvGrpSpPr/>
            <p:nvPr/>
          </p:nvGrpSpPr>
          <p:grpSpPr>
            <a:xfrm>
              <a:off x="5854009" y="4010365"/>
              <a:ext cx="300316" cy="298641"/>
              <a:chOff x="2616200" y="414338"/>
              <a:chExt cx="1708150" cy="1698625"/>
            </a:xfrm>
          </p:grpSpPr>
          <p:sp>
            <p:nvSpPr>
              <p:cNvPr id="132" name="Freeform 25"/>
              <p:cNvSpPr>
                <a:spLocks/>
              </p:cNvSpPr>
              <p:nvPr/>
            </p:nvSpPr>
            <p:spPr bwMode="auto">
              <a:xfrm>
                <a:off x="2616200" y="414338"/>
                <a:ext cx="1708150" cy="1698625"/>
              </a:xfrm>
              <a:custGeom>
                <a:avLst/>
                <a:gdLst>
                  <a:gd name="T0" fmla="*/ 434 w 1076"/>
                  <a:gd name="T1" fmla="*/ 404 h 1070"/>
                  <a:gd name="T2" fmla="*/ 412 w 1076"/>
                  <a:gd name="T3" fmla="*/ 398 h 1070"/>
                  <a:gd name="T4" fmla="*/ 364 w 1076"/>
                  <a:gd name="T5" fmla="*/ 392 h 1070"/>
                  <a:gd name="T6" fmla="*/ 338 w 1076"/>
                  <a:gd name="T7" fmla="*/ 390 h 1070"/>
                  <a:gd name="T8" fmla="*/ 270 w 1076"/>
                  <a:gd name="T9" fmla="*/ 398 h 1070"/>
                  <a:gd name="T10" fmla="*/ 206 w 1076"/>
                  <a:gd name="T11" fmla="*/ 418 h 1070"/>
                  <a:gd name="T12" fmla="*/ 148 w 1076"/>
                  <a:gd name="T13" fmla="*/ 448 h 1070"/>
                  <a:gd name="T14" fmla="*/ 98 w 1076"/>
                  <a:gd name="T15" fmla="*/ 490 h 1070"/>
                  <a:gd name="T16" fmla="*/ 58 w 1076"/>
                  <a:gd name="T17" fmla="*/ 540 h 1070"/>
                  <a:gd name="T18" fmla="*/ 26 w 1076"/>
                  <a:gd name="T19" fmla="*/ 598 h 1070"/>
                  <a:gd name="T20" fmla="*/ 6 w 1076"/>
                  <a:gd name="T21" fmla="*/ 662 h 1070"/>
                  <a:gd name="T22" fmla="*/ 0 w 1076"/>
                  <a:gd name="T23" fmla="*/ 730 h 1070"/>
                  <a:gd name="T24" fmla="*/ 0 w 1076"/>
                  <a:gd name="T25" fmla="*/ 764 h 1070"/>
                  <a:gd name="T26" fmla="*/ 14 w 1076"/>
                  <a:gd name="T27" fmla="*/ 832 h 1070"/>
                  <a:gd name="T28" fmla="*/ 40 w 1076"/>
                  <a:gd name="T29" fmla="*/ 892 h 1070"/>
                  <a:gd name="T30" fmla="*/ 76 w 1076"/>
                  <a:gd name="T31" fmla="*/ 946 h 1070"/>
                  <a:gd name="T32" fmla="*/ 122 w 1076"/>
                  <a:gd name="T33" fmla="*/ 992 h 1070"/>
                  <a:gd name="T34" fmla="*/ 176 w 1076"/>
                  <a:gd name="T35" fmla="*/ 1030 h 1070"/>
                  <a:gd name="T36" fmla="*/ 238 w 1076"/>
                  <a:gd name="T37" fmla="*/ 1054 h 1070"/>
                  <a:gd name="T38" fmla="*/ 304 w 1076"/>
                  <a:gd name="T39" fmla="*/ 1068 h 1070"/>
                  <a:gd name="T40" fmla="*/ 338 w 1076"/>
                  <a:gd name="T41" fmla="*/ 1070 h 1070"/>
                  <a:gd name="T42" fmla="*/ 408 w 1076"/>
                  <a:gd name="T43" fmla="*/ 1064 h 1070"/>
                  <a:gd name="T44" fmla="*/ 472 w 1076"/>
                  <a:gd name="T45" fmla="*/ 1044 h 1070"/>
                  <a:gd name="T46" fmla="*/ 528 w 1076"/>
                  <a:gd name="T47" fmla="*/ 1012 h 1070"/>
                  <a:gd name="T48" fmla="*/ 580 w 1076"/>
                  <a:gd name="T49" fmla="*/ 970 h 1070"/>
                  <a:gd name="T50" fmla="*/ 620 w 1076"/>
                  <a:gd name="T51" fmla="*/ 920 h 1070"/>
                  <a:gd name="T52" fmla="*/ 652 w 1076"/>
                  <a:gd name="T53" fmla="*/ 862 h 1070"/>
                  <a:gd name="T54" fmla="*/ 672 w 1076"/>
                  <a:gd name="T55" fmla="*/ 798 h 1070"/>
                  <a:gd name="T56" fmla="*/ 678 w 1076"/>
                  <a:gd name="T57" fmla="*/ 730 h 1070"/>
                  <a:gd name="T58" fmla="*/ 678 w 1076"/>
                  <a:gd name="T59" fmla="*/ 706 h 1070"/>
                  <a:gd name="T60" fmla="*/ 672 w 1076"/>
                  <a:gd name="T61" fmla="*/ 662 h 1070"/>
                  <a:gd name="T62" fmla="*/ 786 w 1076"/>
                  <a:gd name="T63" fmla="*/ 520 h 1070"/>
                  <a:gd name="T64" fmla="*/ 934 w 1076"/>
                  <a:gd name="T65" fmla="*/ 378 h 1070"/>
                  <a:gd name="T66" fmla="*/ 1076 w 1076"/>
                  <a:gd name="T67" fmla="*/ 216 h 1070"/>
                  <a:gd name="T68" fmla="*/ 884 w 1076"/>
                  <a:gd name="T69" fmla="*/ 0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76" h="1070">
                    <a:moveTo>
                      <a:pt x="884" y="0"/>
                    </a:moveTo>
                    <a:lnTo>
                      <a:pt x="434" y="404"/>
                    </a:lnTo>
                    <a:lnTo>
                      <a:pt x="434" y="404"/>
                    </a:lnTo>
                    <a:lnTo>
                      <a:pt x="412" y="398"/>
                    </a:lnTo>
                    <a:lnTo>
                      <a:pt x="388" y="394"/>
                    </a:lnTo>
                    <a:lnTo>
                      <a:pt x="364" y="392"/>
                    </a:lnTo>
                    <a:lnTo>
                      <a:pt x="338" y="390"/>
                    </a:lnTo>
                    <a:lnTo>
                      <a:pt x="338" y="390"/>
                    </a:lnTo>
                    <a:lnTo>
                      <a:pt x="304" y="392"/>
                    </a:lnTo>
                    <a:lnTo>
                      <a:pt x="270" y="398"/>
                    </a:lnTo>
                    <a:lnTo>
                      <a:pt x="238" y="406"/>
                    </a:lnTo>
                    <a:lnTo>
                      <a:pt x="206" y="418"/>
                    </a:lnTo>
                    <a:lnTo>
                      <a:pt x="176" y="432"/>
                    </a:lnTo>
                    <a:lnTo>
                      <a:pt x="148" y="448"/>
                    </a:lnTo>
                    <a:lnTo>
                      <a:pt x="122" y="468"/>
                    </a:lnTo>
                    <a:lnTo>
                      <a:pt x="98" y="490"/>
                    </a:lnTo>
                    <a:lnTo>
                      <a:pt x="76" y="514"/>
                    </a:lnTo>
                    <a:lnTo>
                      <a:pt x="58" y="540"/>
                    </a:lnTo>
                    <a:lnTo>
                      <a:pt x="40" y="568"/>
                    </a:lnTo>
                    <a:lnTo>
                      <a:pt x="26" y="598"/>
                    </a:lnTo>
                    <a:lnTo>
                      <a:pt x="14" y="630"/>
                    </a:lnTo>
                    <a:lnTo>
                      <a:pt x="6" y="662"/>
                    </a:lnTo>
                    <a:lnTo>
                      <a:pt x="0" y="696"/>
                    </a:lnTo>
                    <a:lnTo>
                      <a:pt x="0" y="730"/>
                    </a:lnTo>
                    <a:lnTo>
                      <a:pt x="0" y="730"/>
                    </a:lnTo>
                    <a:lnTo>
                      <a:pt x="0" y="764"/>
                    </a:lnTo>
                    <a:lnTo>
                      <a:pt x="6" y="798"/>
                    </a:lnTo>
                    <a:lnTo>
                      <a:pt x="14" y="832"/>
                    </a:lnTo>
                    <a:lnTo>
                      <a:pt x="26" y="862"/>
                    </a:lnTo>
                    <a:lnTo>
                      <a:pt x="40" y="892"/>
                    </a:lnTo>
                    <a:lnTo>
                      <a:pt x="58" y="920"/>
                    </a:lnTo>
                    <a:lnTo>
                      <a:pt x="76" y="946"/>
                    </a:lnTo>
                    <a:lnTo>
                      <a:pt x="98" y="970"/>
                    </a:lnTo>
                    <a:lnTo>
                      <a:pt x="122" y="992"/>
                    </a:lnTo>
                    <a:lnTo>
                      <a:pt x="148" y="1012"/>
                    </a:lnTo>
                    <a:lnTo>
                      <a:pt x="176" y="1030"/>
                    </a:lnTo>
                    <a:lnTo>
                      <a:pt x="206" y="1044"/>
                    </a:lnTo>
                    <a:lnTo>
                      <a:pt x="238" y="1054"/>
                    </a:lnTo>
                    <a:lnTo>
                      <a:pt x="270" y="1064"/>
                    </a:lnTo>
                    <a:lnTo>
                      <a:pt x="304" y="1068"/>
                    </a:lnTo>
                    <a:lnTo>
                      <a:pt x="338" y="1070"/>
                    </a:lnTo>
                    <a:lnTo>
                      <a:pt x="338" y="1070"/>
                    </a:lnTo>
                    <a:lnTo>
                      <a:pt x="374" y="1068"/>
                    </a:lnTo>
                    <a:lnTo>
                      <a:pt x="408" y="1064"/>
                    </a:lnTo>
                    <a:lnTo>
                      <a:pt x="440" y="1054"/>
                    </a:lnTo>
                    <a:lnTo>
                      <a:pt x="472" y="1044"/>
                    </a:lnTo>
                    <a:lnTo>
                      <a:pt x="500" y="1030"/>
                    </a:lnTo>
                    <a:lnTo>
                      <a:pt x="528" y="1012"/>
                    </a:lnTo>
                    <a:lnTo>
                      <a:pt x="556" y="992"/>
                    </a:lnTo>
                    <a:lnTo>
                      <a:pt x="580" y="970"/>
                    </a:lnTo>
                    <a:lnTo>
                      <a:pt x="602" y="946"/>
                    </a:lnTo>
                    <a:lnTo>
                      <a:pt x="620" y="920"/>
                    </a:lnTo>
                    <a:lnTo>
                      <a:pt x="638" y="892"/>
                    </a:lnTo>
                    <a:lnTo>
                      <a:pt x="652" y="862"/>
                    </a:lnTo>
                    <a:lnTo>
                      <a:pt x="664" y="832"/>
                    </a:lnTo>
                    <a:lnTo>
                      <a:pt x="672" y="798"/>
                    </a:lnTo>
                    <a:lnTo>
                      <a:pt x="678" y="764"/>
                    </a:lnTo>
                    <a:lnTo>
                      <a:pt x="678" y="730"/>
                    </a:lnTo>
                    <a:lnTo>
                      <a:pt x="678" y="730"/>
                    </a:lnTo>
                    <a:lnTo>
                      <a:pt x="678" y="706"/>
                    </a:lnTo>
                    <a:lnTo>
                      <a:pt x="676" y="684"/>
                    </a:lnTo>
                    <a:lnTo>
                      <a:pt x="672" y="662"/>
                    </a:lnTo>
                    <a:lnTo>
                      <a:pt x="666" y="640"/>
                    </a:lnTo>
                    <a:lnTo>
                      <a:pt x="786" y="520"/>
                    </a:lnTo>
                    <a:lnTo>
                      <a:pt x="786" y="378"/>
                    </a:lnTo>
                    <a:lnTo>
                      <a:pt x="934" y="378"/>
                    </a:lnTo>
                    <a:lnTo>
                      <a:pt x="934" y="208"/>
                    </a:lnTo>
                    <a:lnTo>
                      <a:pt x="1076" y="216"/>
                    </a:lnTo>
                    <a:lnTo>
                      <a:pt x="1076" y="14"/>
                    </a:lnTo>
                    <a:lnTo>
                      <a:pt x="884" y="0"/>
                    </a:lnTo>
                    <a:close/>
                  </a:path>
                </a:pathLst>
              </a:custGeom>
              <a:noFill/>
              <a:ln w="9525">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33" name="Freeform 26"/>
              <p:cNvSpPr>
                <a:spLocks/>
              </p:cNvSpPr>
              <p:nvPr/>
            </p:nvSpPr>
            <p:spPr bwMode="auto">
              <a:xfrm>
                <a:off x="2889250" y="1484313"/>
                <a:ext cx="368300" cy="368300"/>
              </a:xfrm>
              <a:custGeom>
                <a:avLst/>
                <a:gdLst>
                  <a:gd name="T0" fmla="*/ 232 w 232"/>
                  <a:gd name="T1" fmla="*/ 116 h 232"/>
                  <a:gd name="T2" fmla="*/ 232 w 232"/>
                  <a:gd name="T3" fmla="*/ 116 h 232"/>
                  <a:gd name="T4" fmla="*/ 232 w 232"/>
                  <a:gd name="T5" fmla="*/ 128 h 232"/>
                  <a:gd name="T6" fmla="*/ 230 w 232"/>
                  <a:gd name="T7" fmla="*/ 138 h 232"/>
                  <a:gd name="T8" fmla="*/ 222 w 232"/>
                  <a:gd name="T9" fmla="*/ 160 h 232"/>
                  <a:gd name="T10" fmla="*/ 212 w 232"/>
                  <a:gd name="T11" fmla="*/ 180 h 232"/>
                  <a:gd name="T12" fmla="*/ 198 w 232"/>
                  <a:gd name="T13" fmla="*/ 198 h 232"/>
                  <a:gd name="T14" fmla="*/ 180 w 232"/>
                  <a:gd name="T15" fmla="*/ 212 h 232"/>
                  <a:gd name="T16" fmla="*/ 162 w 232"/>
                  <a:gd name="T17" fmla="*/ 222 h 232"/>
                  <a:gd name="T18" fmla="*/ 140 w 232"/>
                  <a:gd name="T19" fmla="*/ 228 h 232"/>
                  <a:gd name="T20" fmla="*/ 128 w 232"/>
                  <a:gd name="T21" fmla="*/ 230 h 232"/>
                  <a:gd name="T22" fmla="*/ 116 w 232"/>
                  <a:gd name="T23" fmla="*/ 232 h 232"/>
                  <a:gd name="T24" fmla="*/ 116 w 232"/>
                  <a:gd name="T25" fmla="*/ 232 h 232"/>
                  <a:gd name="T26" fmla="*/ 104 w 232"/>
                  <a:gd name="T27" fmla="*/ 230 h 232"/>
                  <a:gd name="T28" fmla="*/ 92 w 232"/>
                  <a:gd name="T29" fmla="*/ 228 h 232"/>
                  <a:gd name="T30" fmla="*/ 72 w 232"/>
                  <a:gd name="T31" fmla="*/ 222 h 232"/>
                  <a:gd name="T32" fmla="*/ 52 w 232"/>
                  <a:gd name="T33" fmla="*/ 212 h 232"/>
                  <a:gd name="T34" fmla="*/ 34 w 232"/>
                  <a:gd name="T35" fmla="*/ 198 h 232"/>
                  <a:gd name="T36" fmla="*/ 20 w 232"/>
                  <a:gd name="T37" fmla="*/ 180 h 232"/>
                  <a:gd name="T38" fmla="*/ 10 w 232"/>
                  <a:gd name="T39" fmla="*/ 160 h 232"/>
                  <a:gd name="T40" fmla="*/ 2 w 232"/>
                  <a:gd name="T41" fmla="*/ 138 h 232"/>
                  <a:gd name="T42" fmla="*/ 2 w 232"/>
                  <a:gd name="T43" fmla="*/ 128 h 232"/>
                  <a:gd name="T44" fmla="*/ 0 w 232"/>
                  <a:gd name="T45" fmla="*/ 116 h 232"/>
                  <a:gd name="T46" fmla="*/ 0 w 232"/>
                  <a:gd name="T47" fmla="*/ 116 h 232"/>
                  <a:gd name="T48" fmla="*/ 2 w 232"/>
                  <a:gd name="T49" fmla="*/ 104 h 232"/>
                  <a:gd name="T50" fmla="*/ 2 w 232"/>
                  <a:gd name="T51" fmla="*/ 92 h 232"/>
                  <a:gd name="T52" fmla="*/ 10 w 232"/>
                  <a:gd name="T53" fmla="*/ 70 h 232"/>
                  <a:gd name="T54" fmla="*/ 20 w 232"/>
                  <a:gd name="T55" fmla="*/ 50 h 232"/>
                  <a:gd name="T56" fmla="*/ 34 w 232"/>
                  <a:gd name="T57" fmla="*/ 34 h 232"/>
                  <a:gd name="T58" fmla="*/ 52 w 232"/>
                  <a:gd name="T59" fmla="*/ 20 h 232"/>
                  <a:gd name="T60" fmla="*/ 72 w 232"/>
                  <a:gd name="T61" fmla="*/ 8 h 232"/>
                  <a:gd name="T62" fmla="*/ 92 w 232"/>
                  <a:gd name="T63" fmla="*/ 2 h 232"/>
                  <a:gd name="T64" fmla="*/ 104 w 232"/>
                  <a:gd name="T65" fmla="*/ 0 h 232"/>
                  <a:gd name="T66" fmla="*/ 116 w 232"/>
                  <a:gd name="T67" fmla="*/ 0 h 232"/>
                  <a:gd name="T68" fmla="*/ 116 w 232"/>
                  <a:gd name="T69" fmla="*/ 0 h 232"/>
                  <a:gd name="T70" fmla="*/ 128 w 232"/>
                  <a:gd name="T71" fmla="*/ 0 h 232"/>
                  <a:gd name="T72" fmla="*/ 140 w 232"/>
                  <a:gd name="T73" fmla="*/ 2 h 232"/>
                  <a:gd name="T74" fmla="*/ 162 w 232"/>
                  <a:gd name="T75" fmla="*/ 8 h 232"/>
                  <a:gd name="T76" fmla="*/ 180 w 232"/>
                  <a:gd name="T77" fmla="*/ 20 h 232"/>
                  <a:gd name="T78" fmla="*/ 198 w 232"/>
                  <a:gd name="T79" fmla="*/ 34 h 232"/>
                  <a:gd name="T80" fmla="*/ 212 w 232"/>
                  <a:gd name="T81" fmla="*/ 50 h 232"/>
                  <a:gd name="T82" fmla="*/ 222 w 232"/>
                  <a:gd name="T83" fmla="*/ 70 h 232"/>
                  <a:gd name="T84" fmla="*/ 230 w 232"/>
                  <a:gd name="T85" fmla="*/ 92 h 232"/>
                  <a:gd name="T86" fmla="*/ 232 w 232"/>
                  <a:gd name="T87" fmla="*/ 104 h 232"/>
                  <a:gd name="T88" fmla="*/ 232 w 232"/>
                  <a:gd name="T89" fmla="*/ 116 h 232"/>
                  <a:gd name="T90" fmla="*/ 232 w 232"/>
                  <a:gd name="T91" fmla="*/ 11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2" h="232">
                    <a:moveTo>
                      <a:pt x="232" y="116"/>
                    </a:moveTo>
                    <a:lnTo>
                      <a:pt x="232" y="116"/>
                    </a:lnTo>
                    <a:lnTo>
                      <a:pt x="232" y="128"/>
                    </a:lnTo>
                    <a:lnTo>
                      <a:pt x="230" y="138"/>
                    </a:lnTo>
                    <a:lnTo>
                      <a:pt x="222" y="160"/>
                    </a:lnTo>
                    <a:lnTo>
                      <a:pt x="212" y="180"/>
                    </a:lnTo>
                    <a:lnTo>
                      <a:pt x="198" y="198"/>
                    </a:lnTo>
                    <a:lnTo>
                      <a:pt x="180" y="212"/>
                    </a:lnTo>
                    <a:lnTo>
                      <a:pt x="162" y="222"/>
                    </a:lnTo>
                    <a:lnTo>
                      <a:pt x="140" y="228"/>
                    </a:lnTo>
                    <a:lnTo>
                      <a:pt x="128" y="230"/>
                    </a:lnTo>
                    <a:lnTo>
                      <a:pt x="116" y="232"/>
                    </a:lnTo>
                    <a:lnTo>
                      <a:pt x="116" y="232"/>
                    </a:lnTo>
                    <a:lnTo>
                      <a:pt x="104" y="230"/>
                    </a:lnTo>
                    <a:lnTo>
                      <a:pt x="92" y="228"/>
                    </a:lnTo>
                    <a:lnTo>
                      <a:pt x="72" y="222"/>
                    </a:lnTo>
                    <a:lnTo>
                      <a:pt x="52" y="212"/>
                    </a:lnTo>
                    <a:lnTo>
                      <a:pt x="34" y="198"/>
                    </a:lnTo>
                    <a:lnTo>
                      <a:pt x="20" y="180"/>
                    </a:lnTo>
                    <a:lnTo>
                      <a:pt x="10" y="160"/>
                    </a:lnTo>
                    <a:lnTo>
                      <a:pt x="2" y="138"/>
                    </a:lnTo>
                    <a:lnTo>
                      <a:pt x="2" y="128"/>
                    </a:lnTo>
                    <a:lnTo>
                      <a:pt x="0" y="116"/>
                    </a:lnTo>
                    <a:lnTo>
                      <a:pt x="0" y="116"/>
                    </a:lnTo>
                    <a:lnTo>
                      <a:pt x="2" y="104"/>
                    </a:lnTo>
                    <a:lnTo>
                      <a:pt x="2" y="92"/>
                    </a:lnTo>
                    <a:lnTo>
                      <a:pt x="10" y="70"/>
                    </a:lnTo>
                    <a:lnTo>
                      <a:pt x="20" y="50"/>
                    </a:lnTo>
                    <a:lnTo>
                      <a:pt x="34" y="34"/>
                    </a:lnTo>
                    <a:lnTo>
                      <a:pt x="52" y="20"/>
                    </a:lnTo>
                    <a:lnTo>
                      <a:pt x="72" y="8"/>
                    </a:lnTo>
                    <a:lnTo>
                      <a:pt x="92" y="2"/>
                    </a:lnTo>
                    <a:lnTo>
                      <a:pt x="104" y="0"/>
                    </a:lnTo>
                    <a:lnTo>
                      <a:pt x="116" y="0"/>
                    </a:lnTo>
                    <a:lnTo>
                      <a:pt x="116" y="0"/>
                    </a:lnTo>
                    <a:lnTo>
                      <a:pt x="128" y="0"/>
                    </a:lnTo>
                    <a:lnTo>
                      <a:pt x="140" y="2"/>
                    </a:lnTo>
                    <a:lnTo>
                      <a:pt x="162" y="8"/>
                    </a:lnTo>
                    <a:lnTo>
                      <a:pt x="180" y="20"/>
                    </a:lnTo>
                    <a:lnTo>
                      <a:pt x="198" y="34"/>
                    </a:lnTo>
                    <a:lnTo>
                      <a:pt x="212" y="50"/>
                    </a:lnTo>
                    <a:lnTo>
                      <a:pt x="222" y="70"/>
                    </a:lnTo>
                    <a:lnTo>
                      <a:pt x="230" y="92"/>
                    </a:lnTo>
                    <a:lnTo>
                      <a:pt x="232" y="104"/>
                    </a:lnTo>
                    <a:lnTo>
                      <a:pt x="232" y="116"/>
                    </a:lnTo>
                    <a:lnTo>
                      <a:pt x="232" y="116"/>
                    </a:lnTo>
                    <a:close/>
                  </a:path>
                </a:pathLst>
              </a:custGeom>
              <a:noFill/>
              <a:ln w="9525">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34" name="Line 27"/>
              <p:cNvSpPr>
                <a:spLocks noChangeShapeType="1"/>
              </p:cNvSpPr>
              <p:nvPr/>
            </p:nvSpPr>
            <p:spPr bwMode="auto">
              <a:xfrm flipH="1">
                <a:off x="3409950" y="614363"/>
                <a:ext cx="606425" cy="546100"/>
              </a:xfrm>
              <a:prstGeom prst="line">
                <a:avLst/>
              </a:prstGeom>
              <a:noFill/>
              <a:ln w="9525">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grpSp>
        <p:nvGrpSpPr>
          <p:cNvPr id="140" name="组合 139"/>
          <p:cNvGrpSpPr/>
          <p:nvPr/>
        </p:nvGrpSpPr>
        <p:grpSpPr>
          <a:xfrm>
            <a:off x="2726418" y="2395537"/>
            <a:ext cx="2919949" cy="4229100"/>
            <a:chOff x="6311298" y="1567654"/>
            <a:chExt cx="2189962" cy="3171825"/>
          </a:xfrm>
        </p:grpSpPr>
        <p:grpSp>
          <p:nvGrpSpPr>
            <p:cNvPr id="141" name="组合 140"/>
            <p:cNvGrpSpPr/>
            <p:nvPr/>
          </p:nvGrpSpPr>
          <p:grpSpPr>
            <a:xfrm>
              <a:off x="6311298" y="1567654"/>
              <a:ext cx="2189962" cy="3171825"/>
              <a:chOff x="3035300" y="346075"/>
              <a:chExt cx="3073400" cy="4451350"/>
            </a:xfrm>
          </p:grpSpPr>
          <p:sp>
            <p:nvSpPr>
              <p:cNvPr id="145" name="Freeform 5"/>
              <p:cNvSpPr>
                <a:spLocks/>
              </p:cNvSpPr>
              <p:nvPr/>
            </p:nvSpPr>
            <p:spPr bwMode="auto">
              <a:xfrm>
                <a:off x="3035300" y="346075"/>
                <a:ext cx="2447925" cy="3965575"/>
              </a:xfrm>
              <a:custGeom>
                <a:avLst/>
                <a:gdLst>
                  <a:gd name="T0" fmla="*/ 1542 w 1542"/>
                  <a:gd name="T1" fmla="*/ 2082 h 2498"/>
                  <a:gd name="T2" fmla="*/ 0 w 1542"/>
                  <a:gd name="T3" fmla="*/ 2498 h 2498"/>
                  <a:gd name="T4" fmla="*/ 0 w 1542"/>
                  <a:gd name="T5" fmla="*/ 266 h 2498"/>
                  <a:gd name="T6" fmla="*/ 0 w 1542"/>
                  <a:gd name="T7" fmla="*/ 266 h 2498"/>
                  <a:gd name="T8" fmla="*/ 0 w 1542"/>
                  <a:gd name="T9" fmla="*/ 264 h 2498"/>
                  <a:gd name="T10" fmla="*/ 4 w 1542"/>
                  <a:gd name="T11" fmla="*/ 256 h 2498"/>
                  <a:gd name="T12" fmla="*/ 8 w 1542"/>
                  <a:gd name="T13" fmla="*/ 250 h 2498"/>
                  <a:gd name="T14" fmla="*/ 14 w 1542"/>
                  <a:gd name="T15" fmla="*/ 246 h 2498"/>
                  <a:gd name="T16" fmla="*/ 24 w 1542"/>
                  <a:gd name="T17" fmla="*/ 242 h 2498"/>
                  <a:gd name="T18" fmla="*/ 38 w 1542"/>
                  <a:gd name="T19" fmla="*/ 240 h 2498"/>
                  <a:gd name="T20" fmla="*/ 38 w 1542"/>
                  <a:gd name="T21" fmla="*/ 240 h 2498"/>
                  <a:gd name="T22" fmla="*/ 1542 w 1542"/>
                  <a:gd name="T23" fmla="*/ 0 h 2498"/>
                  <a:gd name="T24" fmla="*/ 1542 w 1542"/>
                  <a:gd name="T25" fmla="*/ 2082 h 2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2" h="2498">
                    <a:moveTo>
                      <a:pt x="1542" y="2082"/>
                    </a:moveTo>
                    <a:lnTo>
                      <a:pt x="0" y="2498"/>
                    </a:lnTo>
                    <a:lnTo>
                      <a:pt x="0" y="266"/>
                    </a:lnTo>
                    <a:lnTo>
                      <a:pt x="0" y="266"/>
                    </a:lnTo>
                    <a:lnTo>
                      <a:pt x="0" y="264"/>
                    </a:lnTo>
                    <a:lnTo>
                      <a:pt x="4" y="256"/>
                    </a:lnTo>
                    <a:lnTo>
                      <a:pt x="8" y="250"/>
                    </a:lnTo>
                    <a:lnTo>
                      <a:pt x="14" y="246"/>
                    </a:lnTo>
                    <a:lnTo>
                      <a:pt x="24" y="242"/>
                    </a:lnTo>
                    <a:lnTo>
                      <a:pt x="38" y="240"/>
                    </a:lnTo>
                    <a:lnTo>
                      <a:pt x="38" y="240"/>
                    </a:lnTo>
                    <a:lnTo>
                      <a:pt x="1542" y="0"/>
                    </a:lnTo>
                    <a:lnTo>
                      <a:pt x="1542" y="2082"/>
                    </a:lnTo>
                    <a:close/>
                  </a:path>
                </a:pathLst>
              </a:custGeom>
              <a:solidFill>
                <a:srgbClr val="79B0BD">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46" name="Freeform 6"/>
              <p:cNvSpPr>
                <a:spLocks/>
              </p:cNvSpPr>
              <p:nvPr/>
            </p:nvSpPr>
            <p:spPr bwMode="auto">
              <a:xfrm>
                <a:off x="3086100" y="377018"/>
                <a:ext cx="2952750" cy="696131"/>
              </a:xfrm>
              <a:custGeom>
                <a:avLst/>
                <a:gdLst>
                  <a:gd name="T0" fmla="*/ 0 w 1860"/>
                  <a:gd name="T1" fmla="*/ 232 h 422"/>
                  <a:gd name="T2" fmla="*/ 1510 w 1860"/>
                  <a:gd name="T3" fmla="*/ 0 h 422"/>
                  <a:gd name="T4" fmla="*/ 1860 w 1860"/>
                  <a:gd name="T5" fmla="*/ 124 h 422"/>
                  <a:gd name="T6" fmla="*/ 402 w 1860"/>
                  <a:gd name="T7" fmla="*/ 400 h 422"/>
                  <a:gd name="T8" fmla="*/ 186 w 1860"/>
                  <a:gd name="T9" fmla="*/ 422 h 422"/>
                  <a:gd name="T10" fmla="*/ 0 w 1860"/>
                  <a:gd name="T11" fmla="*/ 276 h 422"/>
                  <a:gd name="T12" fmla="*/ 0 w 1860"/>
                  <a:gd name="T13" fmla="*/ 232 h 422"/>
                  <a:gd name="connsiteX0" fmla="*/ 0 w 10000"/>
                  <a:gd name="connsiteY0" fmla="*/ 5747 h 10249"/>
                  <a:gd name="connsiteX1" fmla="*/ 8118 w 10000"/>
                  <a:gd name="connsiteY1" fmla="*/ 0 h 10249"/>
                  <a:gd name="connsiteX2" fmla="*/ 10000 w 10000"/>
                  <a:gd name="connsiteY2" fmla="*/ 3187 h 10249"/>
                  <a:gd name="connsiteX3" fmla="*/ 2161 w 10000"/>
                  <a:gd name="connsiteY3" fmla="*/ 9728 h 10249"/>
                  <a:gd name="connsiteX4" fmla="*/ 1000 w 10000"/>
                  <a:gd name="connsiteY4" fmla="*/ 10249 h 10249"/>
                  <a:gd name="connsiteX5" fmla="*/ 0 w 10000"/>
                  <a:gd name="connsiteY5" fmla="*/ 6789 h 10249"/>
                  <a:gd name="connsiteX6" fmla="*/ 0 w 10000"/>
                  <a:gd name="connsiteY6" fmla="*/ 5747 h 10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10249">
                    <a:moveTo>
                      <a:pt x="0" y="5747"/>
                    </a:moveTo>
                    <a:lnTo>
                      <a:pt x="8118" y="0"/>
                    </a:lnTo>
                    <a:lnTo>
                      <a:pt x="10000" y="3187"/>
                    </a:lnTo>
                    <a:lnTo>
                      <a:pt x="2161" y="9728"/>
                    </a:lnTo>
                    <a:lnTo>
                      <a:pt x="1000" y="10249"/>
                    </a:lnTo>
                    <a:lnTo>
                      <a:pt x="0" y="6789"/>
                    </a:lnTo>
                    <a:lnTo>
                      <a:pt x="0" y="5747"/>
                    </a:ln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47" name="Freeform 7"/>
              <p:cNvSpPr>
                <a:spLocks/>
              </p:cNvSpPr>
              <p:nvPr/>
            </p:nvSpPr>
            <p:spPr bwMode="auto">
              <a:xfrm>
                <a:off x="3698875" y="581025"/>
                <a:ext cx="2409825" cy="4191000"/>
              </a:xfrm>
              <a:custGeom>
                <a:avLst/>
                <a:gdLst>
                  <a:gd name="T0" fmla="*/ 1518 w 1518"/>
                  <a:gd name="T1" fmla="*/ 2224 h 2640"/>
                  <a:gd name="T2" fmla="*/ 16 w 1518"/>
                  <a:gd name="T3" fmla="*/ 2640 h 2640"/>
                  <a:gd name="T4" fmla="*/ 0 w 1518"/>
                  <a:gd name="T5" fmla="*/ 280 h 2640"/>
                  <a:gd name="T6" fmla="*/ 1518 w 1518"/>
                  <a:gd name="T7" fmla="*/ 0 h 2640"/>
                  <a:gd name="T8" fmla="*/ 1518 w 1518"/>
                  <a:gd name="T9" fmla="*/ 2224 h 2640"/>
                </a:gdLst>
                <a:ahLst/>
                <a:cxnLst>
                  <a:cxn ang="0">
                    <a:pos x="T0" y="T1"/>
                  </a:cxn>
                  <a:cxn ang="0">
                    <a:pos x="T2" y="T3"/>
                  </a:cxn>
                  <a:cxn ang="0">
                    <a:pos x="T4" y="T5"/>
                  </a:cxn>
                  <a:cxn ang="0">
                    <a:pos x="T6" y="T7"/>
                  </a:cxn>
                  <a:cxn ang="0">
                    <a:pos x="T8" y="T9"/>
                  </a:cxn>
                </a:cxnLst>
                <a:rect l="0" t="0" r="r" b="b"/>
                <a:pathLst>
                  <a:path w="1518" h="2640">
                    <a:moveTo>
                      <a:pt x="1518" y="2224"/>
                    </a:moveTo>
                    <a:lnTo>
                      <a:pt x="16" y="2640"/>
                    </a:lnTo>
                    <a:lnTo>
                      <a:pt x="0" y="280"/>
                    </a:lnTo>
                    <a:lnTo>
                      <a:pt x="1518" y="0"/>
                    </a:lnTo>
                    <a:lnTo>
                      <a:pt x="1518" y="2224"/>
                    </a:lnTo>
                    <a:close/>
                  </a:path>
                </a:pathLst>
              </a:custGeom>
              <a:gradFill flip="none" rotWithShape="1">
                <a:gsLst>
                  <a:gs pos="0">
                    <a:srgbClr val="79B0BD"/>
                  </a:gs>
                  <a:gs pos="100000">
                    <a:srgbClr val="79B0BD">
                      <a:lumMod val="60000"/>
                      <a:lumOff val="40000"/>
                    </a:srgbClr>
                  </a:gs>
                </a:gsLst>
                <a:lin ang="1890000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48" name="Freeform 8"/>
              <p:cNvSpPr>
                <a:spLocks/>
              </p:cNvSpPr>
              <p:nvPr/>
            </p:nvSpPr>
            <p:spPr bwMode="auto">
              <a:xfrm>
                <a:off x="3035300" y="742950"/>
                <a:ext cx="688975" cy="4054475"/>
              </a:xfrm>
              <a:custGeom>
                <a:avLst/>
                <a:gdLst>
                  <a:gd name="T0" fmla="*/ 208 w 434"/>
                  <a:gd name="T1" fmla="*/ 148 h 2554"/>
                  <a:gd name="T2" fmla="*/ 142 w 434"/>
                  <a:gd name="T3" fmla="*/ 110 h 2554"/>
                  <a:gd name="T4" fmla="*/ 92 w 434"/>
                  <a:gd name="T5" fmla="*/ 68 h 2554"/>
                  <a:gd name="T6" fmla="*/ 40 w 434"/>
                  <a:gd name="T7" fmla="*/ 16 h 2554"/>
                  <a:gd name="T8" fmla="*/ 26 w 434"/>
                  <a:gd name="T9" fmla="*/ 4 h 2554"/>
                  <a:gd name="T10" fmla="*/ 18 w 434"/>
                  <a:gd name="T11" fmla="*/ 0 h 2554"/>
                  <a:gd name="T12" fmla="*/ 2 w 434"/>
                  <a:gd name="T13" fmla="*/ 8 h 2554"/>
                  <a:gd name="T14" fmla="*/ 0 w 434"/>
                  <a:gd name="T15" fmla="*/ 16 h 2554"/>
                  <a:gd name="T16" fmla="*/ 0 w 434"/>
                  <a:gd name="T17" fmla="*/ 2328 h 2554"/>
                  <a:gd name="T18" fmla="*/ 4 w 434"/>
                  <a:gd name="T19" fmla="*/ 2360 h 2554"/>
                  <a:gd name="T20" fmla="*/ 18 w 434"/>
                  <a:gd name="T21" fmla="*/ 2392 h 2554"/>
                  <a:gd name="T22" fmla="*/ 38 w 434"/>
                  <a:gd name="T23" fmla="*/ 2424 h 2554"/>
                  <a:gd name="T24" fmla="*/ 64 w 434"/>
                  <a:gd name="T25" fmla="*/ 2454 h 2554"/>
                  <a:gd name="T26" fmla="*/ 96 w 434"/>
                  <a:gd name="T27" fmla="*/ 2480 h 2554"/>
                  <a:gd name="T28" fmla="*/ 134 w 434"/>
                  <a:gd name="T29" fmla="*/ 2506 h 2554"/>
                  <a:gd name="T30" fmla="*/ 174 w 434"/>
                  <a:gd name="T31" fmla="*/ 2526 h 2554"/>
                  <a:gd name="T32" fmla="*/ 218 w 434"/>
                  <a:gd name="T33" fmla="*/ 2542 h 2554"/>
                  <a:gd name="T34" fmla="*/ 218 w 434"/>
                  <a:gd name="T35" fmla="*/ 2542 h 2554"/>
                  <a:gd name="T36" fmla="*/ 288 w 434"/>
                  <a:gd name="T37" fmla="*/ 2554 h 2554"/>
                  <a:gd name="T38" fmla="*/ 288 w 434"/>
                  <a:gd name="T39" fmla="*/ 2554 h 2554"/>
                  <a:gd name="T40" fmla="*/ 364 w 434"/>
                  <a:gd name="T41" fmla="*/ 2550 h 2554"/>
                  <a:gd name="T42" fmla="*/ 422 w 434"/>
                  <a:gd name="T43" fmla="*/ 2540 h 2554"/>
                  <a:gd name="T44" fmla="*/ 428 w 434"/>
                  <a:gd name="T45" fmla="*/ 2538 h 2554"/>
                  <a:gd name="T46" fmla="*/ 434 w 434"/>
                  <a:gd name="T47" fmla="*/ 2530 h 2554"/>
                  <a:gd name="T48" fmla="*/ 434 w 434"/>
                  <a:gd name="T49" fmla="*/ 196 h 2554"/>
                  <a:gd name="T50" fmla="*/ 434 w 434"/>
                  <a:gd name="T51" fmla="*/ 188 h 2554"/>
                  <a:gd name="T52" fmla="*/ 424 w 434"/>
                  <a:gd name="T53" fmla="*/ 180 h 2554"/>
                  <a:gd name="T54" fmla="*/ 416 w 434"/>
                  <a:gd name="T55" fmla="*/ 178 h 2554"/>
                  <a:gd name="T56" fmla="*/ 360 w 434"/>
                  <a:gd name="T57" fmla="*/ 182 h 2554"/>
                  <a:gd name="T58" fmla="*/ 304 w 434"/>
                  <a:gd name="T59" fmla="*/ 178 h 2554"/>
                  <a:gd name="T60" fmla="*/ 240 w 434"/>
                  <a:gd name="T61" fmla="*/ 162 h 2554"/>
                  <a:gd name="T62" fmla="*/ 208 w 434"/>
                  <a:gd name="T63" fmla="*/ 148 h 2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4" h="2554">
                    <a:moveTo>
                      <a:pt x="208" y="148"/>
                    </a:moveTo>
                    <a:lnTo>
                      <a:pt x="208" y="148"/>
                    </a:lnTo>
                    <a:lnTo>
                      <a:pt x="172" y="130"/>
                    </a:lnTo>
                    <a:lnTo>
                      <a:pt x="142" y="110"/>
                    </a:lnTo>
                    <a:lnTo>
                      <a:pt x="116" y="88"/>
                    </a:lnTo>
                    <a:lnTo>
                      <a:pt x="92" y="68"/>
                    </a:lnTo>
                    <a:lnTo>
                      <a:pt x="56" y="30"/>
                    </a:lnTo>
                    <a:lnTo>
                      <a:pt x="40" y="16"/>
                    </a:lnTo>
                    <a:lnTo>
                      <a:pt x="26" y="4"/>
                    </a:lnTo>
                    <a:lnTo>
                      <a:pt x="26" y="4"/>
                    </a:lnTo>
                    <a:lnTo>
                      <a:pt x="22" y="0"/>
                    </a:lnTo>
                    <a:lnTo>
                      <a:pt x="18" y="0"/>
                    </a:lnTo>
                    <a:lnTo>
                      <a:pt x="8" y="2"/>
                    </a:lnTo>
                    <a:lnTo>
                      <a:pt x="2" y="8"/>
                    </a:lnTo>
                    <a:lnTo>
                      <a:pt x="0" y="12"/>
                    </a:lnTo>
                    <a:lnTo>
                      <a:pt x="0" y="16"/>
                    </a:lnTo>
                    <a:lnTo>
                      <a:pt x="0" y="2328"/>
                    </a:lnTo>
                    <a:lnTo>
                      <a:pt x="0" y="2328"/>
                    </a:lnTo>
                    <a:lnTo>
                      <a:pt x="2" y="2344"/>
                    </a:lnTo>
                    <a:lnTo>
                      <a:pt x="4" y="2360"/>
                    </a:lnTo>
                    <a:lnTo>
                      <a:pt x="10" y="2376"/>
                    </a:lnTo>
                    <a:lnTo>
                      <a:pt x="18" y="2392"/>
                    </a:lnTo>
                    <a:lnTo>
                      <a:pt x="26" y="2408"/>
                    </a:lnTo>
                    <a:lnTo>
                      <a:pt x="38" y="2424"/>
                    </a:lnTo>
                    <a:lnTo>
                      <a:pt x="50" y="2438"/>
                    </a:lnTo>
                    <a:lnTo>
                      <a:pt x="64" y="2454"/>
                    </a:lnTo>
                    <a:lnTo>
                      <a:pt x="80" y="2468"/>
                    </a:lnTo>
                    <a:lnTo>
                      <a:pt x="96" y="2480"/>
                    </a:lnTo>
                    <a:lnTo>
                      <a:pt x="114" y="2494"/>
                    </a:lnTo>
                    <a:lnTo>
                      <a:pt x="134" y="2506"/>
                    </a:lnTo>
                    <a:lnTo>
                      <a:pt x="152" y="2516"/>
                    </a:lnTo>
                    <a:lnTo>
                      <a:pt x="174" y="2526"/>
                    </a:lnTo>
                    <a:lnTo>
                      <a:pt x="196" y="2534"/>
                    </a:lnTo>
                    <a:lnTo>
                      <a:pt x="218" y="2542"/>
                    </a:lnTo>
                    <a:lnTo>
                      <a:pt x="218" y="2542"/>
                    </a:lnTo>
                    <a:lnTo>
                      <a:pt x="218" y="2542"/>
                    </a:lnTo>
                    <a:lnTo>
                      <a:pt x="254" y="2550"/>
                    </a:lnTo>
                    <a:lnTo>
                      <a:pt x="288" y="2554"/>
                    </a:lnTo>
                    <a:lnTo>
                      <a:pt x="288" y="2554"/>
                    </a:lnTo>
                    <a:lnTo>
                      <a:pt x="288" y="2554"/>
                    </a:lnTo>
                    <a:lnTo>
                      <a:pt x="326" y="2554"/>
                    </a:lnTo>
                    <a:lnTo>
                      <a:pt x="364" y="2550"/>
                    </a:lnTo>
                    <a:lnTo>
                      <a:pt x="398" y="2546"/>
                    </a:lnTo>
                    <a:lnTo>
                      <a:pt x="422" y="2540"/>
                    </a:lnTo>
                    <a:lnTo>
                      <a:pt x="422" y="2540"/>
                    </a:lnTo>
                    <a:lnTo>
                      <a:pt x="428" y="2538"/>
                    </a:lnTo>
                    <a:lnTo>
                      <a:pt x="432" y="2534"/>
                    </a:lnTo>
                    <a:lnTo>
                      <a:pt x="434" y="2530"/>
                    </a:lnTo>
                    <a:lnTo>
                      <a:pt x="434" y="2524"/>
                    </a:lnTo>
                    <a:lnTo>
                      <a:pt x="434" y="196"/>
                    </a:lnTo>
                    <a:lnTo>
                      <a:pt x="434" y="196"/>
                    </a:lnTo>
                    <a:lnTo>
                      <a:pt x="434" y="188"/>
                    </a:lnTo>
                    <a:lnTo>
                      <a:pt x="430" y="182"/>
                    </a:lnTo>
                    <a:lnTo>
                      <a:pt x="424" y="180"/>
                    </a:lnTo>
                    <a:lnTo>
                      <a:pt x="416" y="178"/>
                    </a:lnTo>
                    <a:lnTo>
                      <a:pt x="416" y="178"/>
                    </a:lnTo>
                    <a:lnTo>
                      <a:pt x="382" y="182"/>
                    </a:lnTo>
                    <a:lnTo>
                      <a:pt x="360" y="182"/>
                    </a:lnTo>
                    <a:lnTo>
                      <a:pt x="332" y="180"/>
                    </a:lnTo>
                    <a:lnTo>
                      <a:pt x="304" y="178"/>
                    </a:lnTo>
                    <a:lnTo>
                      <a:pt x="272" y="172"/>
                    </a:lnTo>
                    <a:lnTo>
                      <a:pt x="240" y="162"/>
                    </a:lnTo>
                    <a:lnTo>
                      <a:pt x="208" y="148"/>
                    </a:lnTo>
                    <a:lnTo>
                      <a:pt x="208" y="148"/>
                    </a:lnTo>
                    <a:close/>
                  </a:path>
                </a:pathLst>
              </a:custGeom>
              <a:gradFill flip="none" rotWithShape="1">
                <a:gsLst>
                  <a:gs pos="0">
                    <a:srgbClr val="79B0BD">
                      <a:lumMod val="75000"/>
                    </a:srgbClr>
                  </a:gs>
                  <a:gs pos="50000">
                    <a:srgbClr val="79B0BD">
                      <a:lumMod val="60000"/>
                      <a:lumOff val="40000"/>
                    </a:srgbClr>
                  </a:gs>
                  <a:gs pos="100000">
                    <a:srgbClr val="79B0BD"/>
                  </a:gs>
                </a:gsLst>
                <a:lin ang="0" scaled="1"/>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49" name="圆角矩形 8"/>
              <p:cNvSpPr/>
              <p:nvPr/>
            </p:nvSpPr>
            <p:spPr>
              <a:xfrm>
                <a:off x="3651250" y="1027113"/>
                <a:ext cx="149226" cy="3752056"/>
              </a:xfrm>
              <a:custGeom>
                <a:avLst/>
                <a:gdLst>
                  <a:gd name="connsiteX0" fmla="*/ 0 w 149225"/>
                  <a:gd name="connsiteY0" fmla="*/ 51572 h 3744912"/>
                  <a:gd name="connsiteX1" fmla="*/ 51572 w 149225"/>
                  <a:gd name="connsiteY1" fmla="*/ 0 h 3744912"/>
                  <a:gd name="connsiteX2" fmla="*/ 97653 w 149225"/>
                  <a:gd name="connsiteY2" fmla="*/ 0 h 3744912"/>
                  <a:gd name="connsiteX3" fmla="*/ 149225 w 149225"/>
                  <a:gd name="connsiteY3" fmla="*/ 51572 h 3744912"/>
                  <a:gd name="connsiteX4" fmla="*/ 149225 w 149225"/>
                  <a:gd name="connsiteY4" fmla="*/ 3693340 h 3744912"/>
                  <a:gd name="connsiteX5" fmla="*/ 97653 w 149225"/>
                  <a:gd name="connsiteY5" fmla="*/ 3744912 h 3744912"/>
                  <a:gd name="connsiteX6" fmla="*/ 51572 w 149225"/>
                  <a:gd name="connsiteY6" fmla="*/ 3744912 h 3744912"/>
                  <a:gd name="connsiteX7" fmla="*/ 0 w 149225"/>
                  <a:gd name="connsiteY7" fmla="*/ 3693340 h 3744912"/>
                  <a:gd name="connsiteX8" fmla="*/ 0 w 149225"/>
                  <a:gd name="connsiteY8" fmla="*/ 51572 h 3744912"/>
                  <a:gd name="connsiteX0" fmla="*/ 0 w 149226"/>
                  <a:gd name="connsiteY0" fmla="*/ 51572 h 3744912"/>
                  <a:gd name="connsiteX1" fmla="*/ 51572 w 149226"/>
                  <a:gd name="connsiteY1" fmla="*/ 0 h 3744912"/>
                  <a:gd name="connsiteX2" fmla="*/ 97653 w 149226"/>
                  <a:gd name="connsiteY2" fmla="*/ 0 h 3744912"/>
                  <a:gd name="connsiteX3" fmla="*/ 149225 w 149226"/>
                  <a:gd name="connsiteY3" fmla="*/ 51572 h 3744912"/>
                  <a:gd name="connsiteX4" fmla="*/ 149225 w 149226"/>
                  <a:gd name="connsiteY4" fmla="*/ 3693340 h 3744912"/>
                  <a:gd name="connsiteX5" fmla="*/ 121465 w 149226"/>
                  <a:gd name="connsiteY5" fmla="*/ 3733006 h 3744912"/>
                  <a:gd name="connsiteX6" fmla="*/ 51572 w 149226"/>
                  <a:gd name="connsiteY6" fmla="*/ 3744912 h 3744912"/>
                  <a:gd name="connsiteX7" fmla="*/ 0 w 149226"/>
                  <a:gd name="connsiteY7" fmla="*/ 3693340 h 3744912"/>
                  <a:gd name="connsiteX8" fmla="*/ 0 w 149226"/>
                  <a:gd name="connsiteY8" fmla="*/ 51572 h 3744912"/>
                  <a:gd name="connsiteX0" fmla="*/ 0 w 149226"/>
                  <a:gd name="connsiteY0" fmla="*/ 51572 h 3752056"/>
                  <a:gd name="connsiteX1" fmla="*/ 51572 w 149226"/>
                  <a:gd name="connsiteY1" fmla="*/ 0 h 3752056"/>
                  <a:gd name="connsiteX2" fmla="*/ 97653 w 149226"/>
                  <a:gd name="connsiteY2" fmla="*/ 0 h 3752056"/>
                  <a:gd name="connsiteX3" fmla="*/ 149225 w 149226"/>
                  <a:gd name="connsiteY3" fmla="*/ 51572 h 3752056"/>
                  <a:gd name="connsiteX4" fmla="*/ 149225 w 149226"/>
                  <a:gd name="connsiteY4" fmla="*/ 3693340 h 3752056"/>
                  <a:gd name="connsiteX5" fmla="*/ 121465 w 149226"/>
                  <a:gd name="connsiteY5" fmla="*/ 3733006 h 3752056"/>
                  <a:gd name="connsiteX6" fmla="*/ 42047 w 149226"/>
                  <a:gd name="connsiteY6" fmla="*/ 3752056 h 3752056"/>
                  <a:gd name="connsiteX7" fmla="*/ 0 w 149226"/>
                  <a:gd name="connsiteY7" fmla="*/ 3693340 h 3752056"/>
                  <a:gd name="connsiteX8" fmla="*/ 0 w 149226"/>
                  <a:gd name="connsiteY8" fmla="*/ 51572 h 3752056"/>
                  <a:gd name="connsiteX0" fmla="*/ 0 w 149226"/>
                  <a:gd name="connsiteY0" fmla="*/ 51572 h 3752056"/>
                  <a:gd name="connsiteX1" fmla="*/ 51572 w 149226"/>
                  <a:gd name="connsiteY1" fmla="*/ 0 h 3752056"/>
                  <a:gd name="connsiteX2" fmla="*/ 97653 w 149226"/>
                  <a:gd name="connsiteY2" fmla="*/ 0 h 3752056"/>
                  <a:gd name="connsiteX3" fmla="*/ 149225 w 149226"/>
                  <a:gd name="connsiteY3" fmla="*/ 51572 h 3752056"/>
                  <a:gd name="connsiteX4" fmla="*/ 149225 w 149226"/>
                  <a:gd name="connsiteY4" fmla="*/ 3693340 h 3752056"/>
                  <a:gd name="connsiteX5" fmla="*/ 121465 w 149226"/>
                  <a:gd name="connsiteY5" fmla="*/ 3733006 h 3752056"/>
                  <a:gd name="connsiteX6" fmla="*/ 42047 w 149226"/>
                  <a:gd name="connsiteY6" fmla="*/ 3752056 h 3752056"/>
                  <a:gd name="connsiteX7" fmla="*/ 0 w 149226"/>
                  <a:gd name="connsiteY7" fmla="*/ 3693340 h 3752056"/>
                  <a:gd name="connsiteX8" fmla="*/ 0 w 149226"/>
                  <a:gd name="connsiteY8" fmla="*/ 51572 h 3752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226" h="3752056">
                    <a:moveTo>
                      <a:pt x="0" y="51572"/>
                    </a:moveTo>
                    <a:cubicBezTo>
                      <a:pt x="0" y="23090"/>
                      <a:pt x="23090" y="0"/>
                      <a:pt x="51572" y="0"/>
                    </a:cubicBezTo>
                    <a:lnTo>
                      <a:pt x="97653" y="0"/>
                    </a:lnTo>
                    <a:cubicBezTo>
                      <a:pt x="126135" y="0"/>
                      <a:pt x="149225" y="23090"/>
                      <a:pt x="149225" y="51572"/>
                    </a:cubicBezTo>
                    <a:lnTo>
                      <a:pt x="149225" y="3693340"/>
                    </a:lnTo>
                    <a:cubicBezTo>
                      <a:pt x="149225" y="3721822"/>
                      <a:pt x="149947" y="3733006"/>
                      <a:pt x="121465" y="3733006"/>
                    </a:cubicBezTo>
                    <a:cubicBezTo>
                      <a:pt x="106105" y="3733006"/>
                      <a:pt x="69313" y="3747293"/>
                      <a:pt x="42047" y="3752056"/>
                    </a:cubicBezTo>
                    <a:cubicBezTo>
                      <a:pt x="13565" y="3752056"/>
                      <a:pt x="0" y="3721822"/>
                      <a:pt x="0" y="3693340"/>
                    </a:cubicBezTo>
                    <a:lnTo>
                      <a:pt x="0" y="51572"/>
                    </a:lnTo>
                    <a:close/>
                  </a:path>
                </a:pathLst>
              </a:custGeom>
              <a:gradFill flip="none" rotWithShape="1">
                <a:gsLst>
                  <a:gs pos="0">
                    <a:srgbClr val="79B0BD">
                      <a:lumMod val="60000"/>
                      <a:lumOff val="40000"/>
                      <a:alpha val="20000"/>
                    </a:srgbClr>
                  </a:gs>
                  <a:gs pos="50000">
                    <a:srgbClr val="79B0BD">
                      <a:lumMod val="60000"/>
                      <a:lumOff val="40000"/>
                    </a:srgbClr>
                  </a:gs>
                  <a:gs pos="100000">
                    <a:srgbClr val="79B0BD">
                      <a:lumMod val="60000"/>
                      <a:lumOff val="40000"/>
                      <a:alpha val="20000"/>
                    </a:srgbClr>
                  </a:gs>
                </a:gsLst>
                <a:lin ang="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grpSp>
          <p:nvGrpSpPr>
            <p:cNvPr id="142" name="组合 141"/>
            <p:cNvGrpSpPr/>
            <p:nvPr/>
          </p:nvGrpSpPr>
          <p:grpSpPr>
            <a:xfrm>
              <a:off x="6359098" y="4278349"/>
              <a:ext cx="298641" cy="298641"/>
              <a:chOff x="152400" y="414338"/>
              <a:chExt cx="1698625" cy="1698625"/>
            </a:xfrm>
          </p:grpSpPr>
          <p:sp>
            <p:nvSpPr>
              <p:cNvPr id="143" name="Freeform 41"/>
              <p:cNvSpPr>
                <a:spLocks/>
              </p:cNvSpPr>
              <p:nvPr/>
            </p:nvSpPr>
            <p:spPr bwMode="auto">
              <a:xfrm>
                <a:off x="152400" y="414338"/>
                <a:ext cx="1698625" cy="1698625"/>
              </a:xfrm>
              <a:custGeom>
                <a:avLst/>
                <a:gdLst>
                  <a:gd name="T0" fmla="*/ 954 w 1070"/>
                  <a:gd name="T1" fmla="*/ 434 h 1070"/>
                  <a:gd name="T2" fmla="*/ 906 w 1070"/>
                  <a:gd name="T3" fmla="*/ 394 h 1070"/>
                  <a:gd name="T4" fmla="*/ 896 w 1070"/>
                  <a:gd name="T5" fmla="*/ 334 h 1070"/>
                  <a:gd name="T6" fmla="*/ 920 w 1070"/>
                  <a:gd name="T7" fmla="*/ 288 h 1070"/>
                  <a:gd name="T8" fmla="*/ 946 w 1070"/>
                  <a:gd name="T9" fmla="*/ 226 h 1070"/>
                  <a:gd name="T10" fmla="*/ 906 w 1070"/>
                  <a:gd name="T11" fmla="*/ 150 h 1070"/>
                  <a:gd name="T12" fmla="*/ 844 w 1070"/>
                  <a:gd name="T13" fmla="*/ 124 h 1070"/>
                  <a:gd name="T14" fmla="*/ 782 w 1070"/>
                  <a:gd name="T15" fmla="*/ 150 h 1070"/>
                  <a:gd name="T16" fmla="*/ 734 w 1070"/>
                  <a:gd name="T17" fmla="*/ 174 h 1070"/>
                  <a:gd name="T18" fmla="*/ 676 w 1070"/>
                  <a:gd name="T19" fmla="*/ 164 h 1070"/>
                  <a:gd name="T20" fmla="*/ 636 w 1070"/>
                  <a:gd name="T21" fmla="*/ 114 h 1070"/>
                  <a:gd name="T22" fmla="*/ 630 w 1070"/>
                  <a:gd name="T23" fmla="*/ 70 h 1070"/>
                  <a:gd name="T24" fmla="*/ 578 w 1070"/>
                  <a:gd name="T25" fmla="*/ 6 h 1070"/>
                  <a:gd name="T26" fmla="*/ 506 w 1070"/>
                  <a:gd name="T27" fmla="*/ 2 h 1070"/>
                  <a:gd name="T28" fmla="*/ 444 w 1070"/>
                  <a:gd name="T29" fmla="*/ 54 h 1070"/>
                  <a:gd name="T30" fmla="*/ 436 w 1070"/>
                  <a:gd name="T31" fmla="*/ 102 h 1070"/>
                  <a:gd name="T32" fmla="*/ 404 w 1070"/>
                  <a:gd name="T33" fmla="*/ 156 h 1070"/>
                  <a:gd name="T34" fmla="*/ 346 w 1070"/>
                  <a:gd name="T35" fmla="*/ 176 h 1070"/>
                  <a:gd name="T36" fmla="*/ 288 w 1070"/>
                  <a:gd name="T37" fmla="*/ 150 h 1070"/>
                  <a:gd name="T38" fmla="*/ 242 w 1070"/>
                  <a:gd name="T39" fmla="*/ 126 h 1070"/>
                  <a:gd name="T40" fmla="*/ 162 w 1070"/>
                  <a:gd name="T41" fmla="*/ 150 h 1070"/>
                  <a:gd name="T42" fmla="*/ 124 w 1070"/>
                  <a:gd name="T43" fmla="*/ 208 h 1070"/>
                  <a:gd name="T44" fmla="*/ 148 w 1070"/>
                  <a:gd name="T45" fmla="*/ 288 h 1070"/>
                  <a:gd name="T46" fmla="*/ 170 w 1070"/>
                  <a:gd name="T47" fmla="*/ 322 h 1070"/>
                  <a:gd name="T48" fmla="*/ 168 w 1070"/>
                  <a:gd name="T49" fmla="*/ 384 h 1070"/>
                  <a:gd name="T50" fmla="*/ 126 w 1070"/>
                  <a:gd name="T51" fmla="*/ 428 h 1070"/>
                  <a:gd name="T52" fmla="*/ 86 w 1070"/>
                  <a:gd name="T53" fmla="*/ 438 h 1070"/>
                  <a:gd name="T54" fmla="*/ 14 w 1070"/>
                  <a:gd name="T55" fmla="*/ 476 h 1070"/>
                  <a:gd name="T56" fmla="*/ 0 w 1070"/>
                  <a:gd name="T57" fmla="*/ 544 h 1070"/>
                  <a:gd name="T58" fmla="*/ 38 w 1070"/>
                  <a:gd name="T59" fmla="*/ 618 h 1070"/>
                  <a:gd name="T60" fmla="*/ 86 w 1070"/>
                  <a:gd name="T61" fmla="*/ 632 h 1070"/>
                  <a:gd name="T62" fmla="*/ 148 w 1070"/>
                  <a:gd name="T63" fmla="*/ 656 h 1070"/>
                  <a:gd name="T64" fmla="*/ 174 w 1070"/>
                  <a:gd name="T65" fmla="*/ 710 h 1070"/>
                  <a:gd name="T66" fmla="*/ 158 w 1070"/>
                  <a:gd name="T67" fmla="*/ 772 h 1070"/>
                  <a:gd name="T68" fmla="*/ 130 w 1070"/>
                  <a:gd name="T69" fmla="*/ 812 h 1070"/>
                  <a:gd name="T70" fmla="*/ 138 w 1070"/>
                  <a:gd name="T71" fmla="*/ 892 h 1070"/>
                  <a:gd name="T72" fmla="*/ 192 w 1070"/>
                  <a:gd name="T73" fmla="*/ 940 h 1070"/>
                  <a:gd name="T74" fmla="*/ 274 w 1070"/>
                  <a:gd name="T75" fmla="*/ 932 h 1070"/>
                  <a:gd name="T76" fmla="*/ 310 w 1070"/>
                  <a:gd name="T77" fmla="*/ 904 h 1070"/>
                  <a:gd name="T78" fmla="*/ 370 w 1070"/>
                  <a:gd name="T79" fmla="*/ 898 h 1070"/>
                  <a:gd name="T80" fmla="*/ 422 w 1070"/>
                  <a:gd name="T81" fmla="*/ 932 h 1070"/>
                  <a:gd name="T82" fmla="*/ 436 w 1070"/>
                  <a:gd name="T83" fmla="*/ 982 h 1070"/>
                  <a:gd name="T84" fmla="*/ 462 w 1070"/>
                  <a:gd name="T85" fmla="*/ 1044 h 1070"/>
                  <a:gd name="T86" fmla="*/ 544 w 1070"/>
                  <a:gd name="T87" fmla="*/ 1070 h 1070"/>
                  <a:gd name="T88" fmla="*/ 606 w 1070"/>
                  <a:gd name="T89" fmla="*/ 1044 h 1070"/>
                  <a:gd name="T90" fmla="*/ 632 w 1070"/>
                  <a:gd name="T91" fmla="*/ 982 h 1070"/>
                  <a:gd name="T92" fmla="*/ 648 w 1070"/>
                  <a:gd name="T93" fmla="*/ 932 h 1070"/>
                  <a:gd name="T94" fmla="*/ 698 w 1070"/>
                  <a:gd name="T95" fmla="*/ 898 h 1070"/>
                  <a:gd name="T96" fmla="*/ 760 w 1070"/>
                  <a:gd name="T97" fmla="*/ 904 h 1070"/>
                  <a:gd name="T98" fmla="*/ 796 w 1070"/>
                  <a:gd name="T99" fmla="*/ 932 h 1070"/>
                  <a:gd name="T100" fmla="*/ 876 w 1070"/>
                  <a:gd name="T101" fmla="*/ 940 h 1070"/>
                  <a:gd name="T102" fmla="*/ 930 w 1070"/>
                  <a:gd name="T103" fmla="*/ 892 h 1070"/>
                  <a:gd name="T104" fmla="*/ 940 w 1070"/>
                  <a:gd name="T105" fmla="*/ 812 h 1070"/>
                  <a:gd name="T106" fmla="*/ 910 w 1070"/>
                  <a:gd name="T107" fmla="*/ 772 h 1070"/>
                  <a:gd name="T108" fmla="*/ 894 w 1070"/>
                  <a:gd name="T109" fmla="*/ 710 h 1070"/>
                  <a:gd name="T110" fmla="*/ 922 w 1070"/>
                  <a:gd name="T111" fmla="*/ 656 h 1070"/>
                  <a:gd name="T112" fmla="*/ 982 w 1070"/>
                  <a:gd name="T113" fmla="*/ 632 h 1070"/>
                  <a:gd name="T114" fmla="*/ 1030 w 1070"/>
                  <a:gd name="T115" fmla="*/ 618 h 1070"/>
                  <a:gd name="T116" fmla="*/ 1070 w 1070"/>
                  <a:gd name="T117" fmla="*/ 544 h 1070"/>
                  <a:gd name="T118" fmla="*/ 1054 w 1070"/>
                  <a:gd name="T119" fmla="*/ 476 h 1070"/>
                  <a:gd name="T120" fmla="*/ 982 w 1070"/>
                  <a:gd name="T121" fmla="*/ 438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70" h="1070">
                    <a:moveTo>
                      <a:pt x="982" y="438"/>
                    </a:moveTo>
                    <a:lnTo>
                      <a:pt x="982" y="438"/>
                    </a:lnTo>
                    <a:lnTo>
                      <a:pt x="982" y="438"/>
                    </a:lnTo>
                    <a:lnTo>
                      <a:pt x="968" y="436"/>
                    </a:lnTo>
                    <a:lnTo>
                      <a:pt x="954" y="434"/>
                    </a:lnTo>
                    <a:lnTo>
                      <a:pt x="942" y="428"/>
                    </a:lnTo>
                    <a:lnTo>
                      <a:pt x="932" y="422"/>
                    </a:lnTo>
                    <a:lnTo>
                      <a:pt x="922" y="414"/>
                    </a:lnTo>
                    <a:lnTo>
                      <a:pt x="914" y="404"/>
                    </a:lnTo>
                    <a:lnTo>
                      <a:pt x="906" y="394"/>
                    </a:lnTo>
                    <a:lnTo>
                      <a:pt x="900" y="384"/>
                    </a:lnTo>
                    <a:lnTo>
                      <a:pt x="896" y="372"/>
                    </a:lnTo>
                    <a:lnTo>
                      <a:pt x="894" y="360"/>
                    </a:lnTo>
                    <a:lnTo>
                      <a:pt x="894" y="346"/>
                    </a:lnTo>
                    <a:lnTo>
                      <a:pt x="896" y="334"/>
                    </a:lnTo>
                    <a:lnTo>
                      <a:pt x="898" y="322"/>
                    </a:lnTo>
                    <a:lnTo>
                      <a:pt x="904" y="310"/>
                    </a:lnTo>
                    <a:lnTo>
                      <a:pt x="910" y="298"/>
                    </a:lnTo>
                    <a:lnTo>
                      <a:pt x="920" y="288"/>
                    </a:lnTo>
                    <a:lnTo>
                      <a:pt x="920" y="288"/>
                    </a:lnTo>
                    <a:lnTo>
                      <a:pt x="920" y="288"/>
                    </a:lnTo>
                    <a:lnTo>
                      <a:pt x="930" y="274"/>
                    </a:lnTo>
                    <a:lnTo>
                      <a:pt x="940" y="258"/>
                    </a:lnTo>
                    <a:lnTo>
                      <a:pt x="944" y="242"/>
                    </a:lnTo>
                    <a:lnTo>
                      <a:pt x="946" y="226"/>
                    </a:lnTo>
                    <a:lnTo>
                      <a:pt x="944" y="208"/>
                    </a:lnTo>
                    <a:lnTo>
                      <a:pt x="940" y="192"/>
                    </a:lnTo>
                    <a:lnTo>
                      <a:pt x="930" y="178"/>
                    </a:lnTo>
                    <a:lnTo>
                      <a:pt x="920" y="164"/>
                    </a:lnTo>
                    <a:lnTo>
                      <a:pt x="906" y="150"/>
                    </a:lnTo>
                    <a:lnTo>
                      <a:pt x="906" y="150"/>
                    </a:lnTo>
                    <a:lnTo>
                      <a:pt x="892" y="138"/>
                    </a:lnTo>
                    <a:lnTo>
                      <a:pt x="876" y="130"/>
                    </a:lnTo>
                    <a:lnTo>
                      <a:pt x="860" y="126"/>
                    </a:lnTo>
                    <a:lnTo>
                      <a:pt x="844" y="124"/>
                    </a:lnTo>
                    <a:lnTo>
                      <a:pt x="826" y="126"/>
                    </a:lnTo>
                    <a:lnTo>
                      <a:pt x="810" y="130"/>
                    </a:lnTo>
                    <a:lnTo>
                      <a:pt x="796" y="138"/>
                    </a:lnTo>
                    <a:lnTo>
                      <a:pt x="782" y="150"/>
                    </a:lnTo>
                    <a:lnTo>
                      <a:pt x="782" y="150"/>
                    </a:lnTo>
                    <a:lnTo>
                      <a:pt x="782" y="150"/>
                    </a:lnTo>
                    <a:lnTo>
                      <a:pt x="770" y="158"/>
                    </a:lnTo>
                    <a:lnTo>
                      <a:pt x="760" y="166"/>
                    </a:lnTo>
                    <a:lnTo>
                      <a:pt x="748" y="172"/>
                    </a:lnTo>
                    <a:lnTo>
                      <a:pt x="734" y="174"/>
                    </a:lnTo>
                    <a:lnTo>
                      <a:pt x="722" y="176"/>
                    </a:lnTo>
                    <a:lnTo>
                      <a:pt x="710" y="174"/>
                    </a:lnTo>
                    <a:lnTo>
                      <a:pt x="698" y="172"/>
                    </a:lnTo>
                    <a:lnTo>
                      <a:pt x="686" y="168"/>
                    </a:lnTo>
                    <a:lnTo>
                      <a:pt x="676" y="164"/>
                    </a:lnTo>
                    <a:lnTo>
                      <a:pt x="664" y="156"/>
                    </a:lnTo>
                    <a:lnTo>
                      <a:pt x="656" y="148"/>
                    </a:lnTo>
                    <a:lnTo>
                      <a:pt x="648" y="138"/>
                    </a:lnTo>
                    <a:lnTo>
                      <a:pt x="642" y="128"/>
                    </a:lnTo>
                    <a:lnTo>
                      <a:pt x="636" y="114"/>
                    </a:lnTo>
                    <a:lnTo>
                      <a:pt x="634" y="102"/>
                    </a:lnTo>
                    <a:lnTo>
                      <a:pt x="632" y="88"/>
                    </a:lnTo>
                    <a:lnTo>
                      <a:pt x="632" y="88"/>
                    </a:lnTo>
                    <a:lnTo>
                      <a:pt x="632" y="88"/>
                    </a:lnTo>
                    <a:lnTo>
                      <a:pt x="630" y="70"/>
                    </a:lnTo>
                    <a:lnTo>
                      <a:pt x="626" y="54"/>
                    </a:lnTo>
                    <a:lnTo>
                      <a:pt x="616" y="38"/>
                    </a:lnTo>
                    <a:lnTo>
                      <a:pt x="606" y="26"/>
                    </a:lnTo>
                    <a:lnTo>
                      <a:pt x="594" y="14"/>
                    </a:lnTo>
                    <a:lnTo>
                      <a:pt x="578" y="6"/>
                    </a:lnTo>
                    <a:lnTo>
                      <a:pt x="562" y="2"/>
                    </a:lnTo>
                    <a:lnTo>
                      <a:pt x="544" y="0"/>
                    </a:lnTo>
                    <a:lnTo>
                      <a:pt x="524" y="0"/>
                    </a:lnTo>
                    <a:lnTo>
                      <a:pt x="524" y="0"/>
                    </a:lnTo>
                    <a:lnTo>
                      <a:pt x="506" y="2"/>
                    </a:lnTo>
                    <a:lnTo>
                      <a:pt x="490" y="6"/>
                    </a:lnTo>
                    <a:lnTo>
                      <a:pt x="476" y="14"/>
                    </a:lnTo>
                    <a:lnTo>
                      <a:pt x="462" y="26"/>
                    </a:lnTo>
                    <a:lnTo>
                      <a:pt x="452" y="38"/>
                    </a:lnTo>
                    <a:lnTo>
                      <a:pt x="444" y="54"/>
                    </a:lnTo>
                    <a:lnTo>
                      <a:pt x="438" y="70"/>
                    </a:lnTo>
                    <a:lnTo>
                      <a:pt x="436" y="88"/>
                    </a:lnTo>
                    <a:lnTo>
                      <a:pt x="436" y="88"/>
                    </a:lnTo>
                    <a:lnTo>
                      <a:pt x="436" y="88"/>
                    </a:lnTo>
                    <a:lnTo>
                      <a:pt x="436" y="102"/>
                    </a:lnTo>
                    <a:lnTo>
                      <a:pt x="432" y="114"/>
                    </a:lnTo>
                    <a:lnTo>
                      <a:pt x="428" y="128"/>
                    </a:lnTo>
                    <a:lnTo>
                      <a:pt x="422" y="138"/>
                    </a:lnTo>
                    <a:lnTo>
                      <a:pt x="414" y="148"/>
                    </a:lnTo>
                    <a:lnTo>
                      <a:pt x="404" y="156"/>
                    </a:lnTo>
                    <a:lnTo>
                      <a:pt x="394" y="164"/>
                    </a:lnTo>
                    <a:lnTo>
                      <a:pt x="382" y="168"/>
                    </a:lnTo>
                    <a:lnTo>
                      <a:pt x="370" y="172"/>
                    </a:lnTo>
                    <a:lnTo>
                      <a:pt x="358" y="174"/>
                    </a:lnTo>
                    <a:lnTo>
                      <a:pt x="346" y="176"/>
                    </a:lnTo>
                    <a:lnTo>
                      <a:pt x="334" y="174"/>
                    </a:lnTo>
                    <a:lnTo>
                      <a:pt x="322" y="172"/>
                    </a:lnTo>
                    <a:lnTo>
                      <a:pt x="310" y="166"/>
                    </a:lnTo>
                    <a:lnTo>
                      <a:pt x="298" y="158"/>
                    </a:lnTo>
                    <a:lnTo>
                      <a:pt x="288" y="150"/>
                    </a:lnTo>
                    <a:lnTo>
                      <a:pt x="286" y="150"/>
                    </a:lnTo>
                    <a:lnTo>
                      <a:pt x="286" y="150"/>
                    </a:lnTo>
                    <a:lnTo>
                      <a:pt x="274" y="138"/>
                    </a:lnTo>
                    <a:lnTo>
                      <a:pt x="258" y="130"/>
                    </a:lnTo>
                    <a:lnTo>
                      <a:pt x="242" y="126"/>
                    </a:lnTo>
                    <a:lnTo>
                      <a:pt x="224" y="124"/>
                    </a:lnTo>
                    <a:lnTo>
                      <a:pt x="208" y="126"/>
                    </a:lnTo>
                    <a:lnTo>
                      <a:pt x="192" y="130"/>
                    </a:lnTo>
                    <a:lnTo>
                      <a:pt x="176" y="138"/>
                    </a:lnTo>
                    <a:lnTo>
                      <a:pt x="162" y="150"/>
                    </a:lnTo>
                    <a:lnTo>
                      <a:pt x="148" y="164"/>
                    </a:lnTo>
                    <a:lnTo>
                      <a:pt x="148" y="164"/>
                    </a:lnTo>
                    <a:lnTo>
                      <a:pt x="138" y="178"/>
                    </a:lnTo>
                    <a:lnTo>
                      <a:pt x="130" y="192"/>
                    </a:lnTo>
                    <a:lnTo>
                      <a:pt x="124" y="208"/>
                    </a:lnTo>
                    <a:lnTo>
                      <a:pt x="124" y="226"/>
                    </a:lnTo>
                    <a:lnTo>
                      <a:pt x="124" y="242"/>
                    </a:lnTo>
                    <a:lnTo>
                      <a:pt x="130" y="258"/>
                    </a:lnTo>
                    <a:lnTo>
                      <a:pt x="138" y="274"/>
                    </a:lnTo>
                    <a:lnTo>
                      <a:pt x="148" y="288"/>
                    </a:lnTo>
                    <a:lnTo>
                      <a:pt x="148" y="288"/>
                    </a:lnTo>
                    <a:lnTo>
                      <a:pt x="148" y="288"/>
                    </a:lnTo>
                    <a:lnTo>
                      <a:pt x="158" y="298"/>
                    </a:lnTo>
                    <a:lnTo>
                      <a:pt x="166" y="310"/>
                    </a:lnTo>
                    <a:lnTo>
                      <a:pt x="170" y="322"/>
                    </a:lnTo>
                    <a:lnTo>
                      <a:pt x="174" y="334"/>
                    </a:lnTo>
                    <a:lnTo>
                      <a:pt x="174" y="346"/>
                    </a:lnTo>
                    <a:lnTo>
                      <a:pt x="174" y="360"/>
                    </a:lnTo>
                    <a:lnTo>
                      <a:pt x="172" y="372"/>
                    </a:lnTo>
                    <a:lnTo>
                      <a:pt x="168" y="384"/>
                    </a:lnTo>
                    <a:lnTo>
                      <a:pt x="162" y="394"/>
                    </a:lnTo>
                    <a:lnTo>
                      <a:pt x="156" y="404"/>
                    </a:lnTo>
                    <a:lnTo>
                      <a:pt x="148" y="414"/>
                    </a:lnTo>
                    <a:lnTo>
                      <a:pt x="138" y="422"/>
                    </a:lnTo>
                    <a:lnTo>
                      <a:pt x="126" y="428"/>
                    </a:lnTo>
                    <a:lnTo>
                      <a:pt x="114" y="434"/>
                    </a:lnTo>
                    <a:lnTo>
                      <a:pt x="102" y="436"/>
                    </a:lnTo>
                    <a:lnTo>
                      <a:pt x="86" y="438"/>
                    </a:lnTo>
                    <a:lnTo>
                      <a:pt x="86" y="438"/>
                    </a:lnTo>
                    <a:lnTo>
                      <a:pt x="86" y="438"/>
                    </a:lnTo>
                    <a:lnTo>
                      <a:pt x="70" y="440"/>
                    </a:lnTo>
                    <a:lnTo>
                      <a:pt x="52" y="444"/>
                    </a:lnTo>
                    <a:lnTo>
                      <a:pt x="38" y="452"/>
                    </a:lnTo>
                    <a:lnTo>
                      <a:pt x="24" y="464"/>
                    </a:lnTo>
                    <a:lnTo>
                      <a:pt x="14" y="476"/>
                    </a:lnTo>
                    <a:lnTo>
                      <a:pt x="6" y="490"/>
                    </a:lnTo>
                    <a:lnTo>
                      <a:pt x="2" y="508"/>
                    </a:lnTo>
                    <a:lnTo>
                      <a:pt x="0" y="526"/>
                    </a:lnTo>
                    <a:lnTo>
                      <a:pt x="0" y="544"/>
                    </a:lnTo>
                    <a:lnTo>
                      <a:pt x="0" y="544"/>
                    </a:lnTo>
                    <a:lnTo>
                      <a:pt x="2" y="562"/>
                    </a:lnTo>
                    <a:lnTo>
                      <a:pt x="6" y="580"/>
                    </a:lnTo>
                    <a:lnTo>
                      <a:pt x="14" y="594"/>
                    </a:lnTo>
                    <a:lnTo>
                      <a:pt x="24" y="606"/>
                    </a:lnTo>
                    <a:lnTo>
                      <a:pt x="38" y="618"/>
                    </a:lnTo>
                    <a:lnTo>
                      <a:pt x="52" y="626"/>
                    </a:lnTo>
                    <a:lnTo>
                      <a:pt x="70" y="630"/>
                    </a:lnTo>
                    <a:lnTo>
                      <a:pt x="86" y="632"/>
                    </a:lnTo>
                    <a:lnTo>
                      <a:pt x="86" y="632"/>
                    </a:lnTo>
                    <a:lnTo>
                      <a:pt x="86" y="632"/>
                    </a:lnTo>
                    <a:lnTo>
                      <a:pt x="102" y="634"/>
                    </a:lnTo>
                    <a:lnTo>
                      <a:pt x="114" y="636"/>
                    </a:lnTo>
                    <a:lnTo>
                      <a:pt x="126" y="642"/>
                    </a:lnTo>
                    <a:lnTo>
                      <a:pt x="138" y="648"/>
                    </a:lnTo>
                    <a:lnTo>
                      <a:pt x="148" y="656"/>
                    </a:lnTo>
                    <a:lnTo>
                      <a:pt x="156" y="666"/>
                    </a:lnTo>
                    <a:lnTo>
                      <a:pt x="162" y="676"/>
                    </a:lnTo>
                    <a:lnTo>
                      <a:pt x="168" y="686"/>
                    </a:lnTo>
                    <a:lnTo>
                      <a:pt x="172" y="698"/>
                    </a:lnTo>
                    <a:lnTo>
                      <a:pt x="174" y="710"/>
                    </a:lnTo>
                    <a:lnTo>
                      <a:pt x="174" y="724"/>
                    </a:lnTo>
                    <a:lnTo>
                      <a:pt x="174" y="736"/>
                    </a:lnTo>
                    <a:lnTo>
                      <a:pt x="170" y="748"/>
                    </a:lnTo>
                    <a:lnTo>
                      <a:pt x="166" y="760"/>
                    </a:lnTo>
                    <a:lnTo>
                      <a:pt x="158" y="772"/>
                    </a:lnTo>
                    <a:lnTo>
                      <a:pt x="148" y="782"/>
                    </a:lnTo>
                    <a:lnTo>
                      <a:pt x="148" y="782"/>
                    </a:lnTo>
                    <a:lnTo>
                      <a:pt x="148" y="782"/>
                    </a:lnTo>
                    <a:lnTo>
                      <a:pt x="138" y="796"/>
                    </a:lnTo>
                    <a:lnTo>
                      <a:pt x="130" y="812"/>
                    </a:lnTo>
                    <a:lnTo>
                      <a:pt x="124" y="828"/>
                    </a:lnTo>
                    <a:lnTo>
                      <a:pt x="124" y="844"/>
                    </a:lnTo>
                    <a:lnTo>
                      <a:pt x="124" y="862"/>
                    </a:lnTo>
                    <a:lnTo>
                      <a:pt x="130" y="878"/>
                    </a:lnTo>
                    <a:lnTo>
                      <a:pt x="138" y="892"/>
                    </a:lnTo>
                    <a:lnTo>
                      <a:pt x="148" y="906"/>
                    </a:lnTo>
                    <a:lnTo>
                      <a:pt x="162" y="920"/>
                    </a:lnTo>
                    <a:lnTo>
                      <a:pt x="162" y="920"/>
                    </a:lnTo>
                    <a:lnTo>
                      <a:pt x="176" y="932"/>
                    </a:lnTo>
                    <a:lnTo>
                      <a:pt x="192" y="940"/>
                    </a:lnTo>
                    <a:lnTo>
                      <a:pt x="208" y="944"/>
                    </a:lnTo>
                    <a:lnTo>
                      <a:pt x="224" y="946"/>
                    </a:lnTo>
                    <a:lnTo>
                      <a:pt x="242" y="944"/>
                    </a:lnTo>
                    <a:lnTo>
                      <a:pt x="258" y="940"/>
                    </a:lnTo>
                    <a:lnTo>
                      <a:pt x="274" y="932"/>
                    </a:lnTo>
                    <a:lnTo>
                      <a:pt x="286" y="920"/>
                    </a:lnTo>
                    <a:lnTo>
                      <a:pt x="288" y="920"/>
                    </a:lnTo>
                    <a:lnTo>
                      <a:pt x="288" y="920"/>
                    </a:lnTo>
                    <a:lnTo>
                      <a:pt x="298" y="912"/>
                    </a:lnTo>
                    <a:lnTo>
                      <a:pt x="310" y="904"/>
                    </a:lnTo>
                    <a:lnTo>
                      <a:pt x="322" y="898"/>
                    </a:lnTo>
                    <a:lnTo>
                      <a:pt x="334" y="896"/>
                    </a:lnTo>
                    <a:lnTo>
                      <a:pt x="346" y="894"/>
                    </a:lnTo>
                    <a:lnTo>
                      <a:pt x="358" y="896"/>
                    </a:lnTo>
                    <a:lnTo>
                      <a:pt x="370" y="898"/>
                    </a:lnTo>
                    <a:lnTo>
                      <a:pt x="382" y="902"/>
                    </a:lnTo>
                    <a:lnTo>
                      <a:pt x="394" y="906"/>
                    </a:lnTo>
                    <a:lnTo>
                      <a:pt x="404" y="914"/>
                    </a:lnTo>
                    <a:lnTo>
                      <a:pt x="414" y="922"/>
                    </a:lnTo>
                    <a:lnTo>
                      <a:pt x="422" y="932"/>
                    </a:lnTo>
                    <a:lnTo>
                      <a:pt x="428" y="942"/>
                    </a:lnTo>
                    <a:lnTo>
                      <a:pt x="432" y="956"/>
                    </a:lnTo>
                    <a:lnTo>
                      <a:pt x="436" y="968"/>
                    </a:lnTo>
                    <a:lnTo>
                      <a:pt x="436" y="982"/>
                    </a:lnTo>
                    <a:lnTo>
                      <a:pt x="436" y="982"/>
                    </a:lnTo>
                    <a:lnTo>
                      <a:pt x="436" y="982"/>
                    </a:lnTo>
                    <a:lnTo>
                      <a:pt x="438" y="1000"/>
                    </a:lnTo>
                    <a:lnTo>
                      <a:pt x="444" y="1016"/>
                    </a:lnTo>
                    <a:lnTo>
                      <a:pt x="452" y="1032"/>
                    </a:lnTo>
                    <a:lnTo>
                      <a:pt x="462" y="1044"/>
                    </a:lnTo>
                    <a:lnTo>
                      <a:pt x="476" y="1056"/>
                    </a:lnTo>
                    <a:lnTo>
                      <a:pt x="490" y="1064"/>
                    </a:lnTo>
                    <a:lnTo>
                      <a:pt x="506" y="1068"/>
                    </a:lnTo>
                    <a:lnTo>
                      <a:pt x="524" y="1070"/>
                    </a:lnTo>
                    <a:lnTo>
                      <a:pt x="544" y="1070"/>
                    </a:lnTo>
                    <a:lnTo>
                      <a:pt x="544" y="1070"/>
                    </a:lnTo>
                    <a:lnTo>
                      <a:pt x="562" y="1068"/>
                    </a:lnTo>
                    <a:lnTo>
                      <a:pt x="578" y="1064"/>
                    </a:lnTo>
                    <a:lnTo>
                      <a:pt x="594" y="1056"/>
                    </a:lnTo>
                    <a:lnTo>
                      <a:pt x="606" y="1044"/>
                    </a:lnTo>
                    <a:lnTo>
                      <a:pt x="616" y="1032"/>
                    </a:lnTo>
                    <a:lnTo>
                      <a:pt x="626" y="1016"/>
                    </a:lnTo>
                    <a:lnTo>
                      <a:pt x="630" y="1000"/>
                    </a:lnTo>
                    <a:lnTo>
                      <a:pt x="632" y="982"/>
                    </a:lnTo>
                    <a:lnTo>
                      <a:pt x="632" y="982"/>
                    </a:lnTo>
                    <a:lnTo>
                      <a:pt x="632" y="982"/>
                    </a:lnTo>
                    <a:lnTo>
                      <a:pt x="634" y="968"/>
                    </a:lnTo>
                    <a:lnTo>
                      <a:pt x="636" y="956"/>
                    </a:lnTo>
                    <a:lnTo>
                      <a:pt x="642" y="942"/>
                    </a:lnTo>
                    <a:lnTo>
                      <a:pt x="648" y="932"/>
                    </a:lnTo>
                    <a:lnTo>
                      <a:pt x="656" y="922"/>
                    </a:lnTo>
                    <a:lnTo>
                      <a:pt x="664" y="914"/>
                    </a:lnTo>
                    <a:lnTo>
                      <a:pt x="676" y="906"/>
                    </a:lnTo>
                    <a:lnTo>
                      <a:pt x="686" y="902"/>
                    </a:lnTo>
                    <a:lnTo>
                      <a:pt x="698" y="898"/>
                    </a:lnTo>
                    <a:lnTo>
                      <a:pt x="710" y="896"/>
                    </a:lnTo>
                    <a:lnTo>
                      <a:pt x="722" y="894"/>
                    </a:lnTo>
                    <a:lnTo>
                      <a:pt x="734" y="896"/>
                    </a:lnTo>
                    <a:lnTo>
                      <a:pt x="748" y="898"/>
                    </a:lnTo>
                    <a:lnTo>
                      <a:pt x="760" y="904"/>
                    </a:lnTo>
                    <a:lnTo>
                      <a:pt x="770" y="912"/>
                    </a:lnTo>
                    <a:lnTo>
                      <a:pt x="782" y="920"/>
                    </a:lnTo>
                    <a:lnTo>
                      <a:pt x="782" y="920"/>
                    </a:lnTo>
                    <a:lnTo>
                      <a:pt x="782" y="920"/>
                    </a:lnTo>
                    <a:lnTo>
                      <a:pt x="796" y="932"/>
                    </a:lnTo>
                    <a:lnTo>
                      <a:pt x="810" y="940"/>
                    </a:lnTo>
                    <a:lnTo>
                      <a:pt x="826" y="944"/>
                    </a:lnTo>
                    <a:lnTo>
                      <a:pt x="844" y="946"/>
                    </a:lnTo>
                    <a:lnTo>
                      <a:pt x="860" y="944"/>
                    </a:lnTo>
                    <a:lnTo>
                      <a:pt x="876" y="940"/>
                    </a:lnTo>
                    <a:lnTo>
                      <a:pt x="892" y="932"/>
                    </a:lnTo>
                    <a:lnTo>
                      <a:pt x="906" y="920"/>
                    </a:lnTo>
                    <a:lnTo>
                      <a:pt x="920" y="906"/>
                    </a:lnTo>
                    <a:lnTo>
                      <a:pt x="920" y="906"/>
                    </a:lnTo>
                    <a:lnTo>
                      <a:pt x="930" y="892"/>
                    </a:lnTo>
                    <a:lnTo>
                      <a:pt x="940" y="878"/>
                    </a:lnTo>
                    <a:lnTo>
                      <a:pt x="944" y="862"/>
                    </a:lnTo>
                    <a:lnTo>
                      <a:pt x="946" y="844"/>
                    </a:lnTo>
                    <a:lnTo>
                      <a:pt x="944" y="828"/>
                    </a:lnTo>
                    <a:lnTo>
                      <a:pt x="940" y="812"/>
                    </a:lnTo>
                    <a:lnTo>
                      <a:pt x="930" y="796"/>
                    </a:lnTo>
                    <a:lnTo>
                      <a:pt x="920" y="782"/>
                    </a:lnTo>
                    <a:lnTo>
                      <a:pt x="920" y="782"/>
                    </a:lnTo>
                    <a:lnTo>
                      <a:pt x="920" y="782"/>
                    </a:lnTo>
                    <a:lnTo>
                      <a:pt x="910" y="772"/>
                    </a:lnTo>
                    <a:lnTo>
                      <a:pt x="904" y="760"/>
                    </a:lnTo>
                    <a:lnTo>
                      <a:pt x="898" y="748"/>
                    </a:lnTo>
                    <a:lnTo>
                      <a:pt x="896" y="736"/>
                    </a:lnTo>
                    <a:lnTo>
                      <a:pt x="894" y="724"/>
                    </a:lnTo>
                    <a:lnTo>
                      <a:pt x="894" y="710"/>
                    </a:lnTo>
                    <a:lnTo>
                      <a:pt x="896" y="698"/>
                    </a:lnTo>
                    <a:lnTo>
                      <a:pt x="900" y="686"/>
                    </a:lnTo>
                    <a:lnTo>
                      <a:pt x="906" y="676"/>
                    </a:lnTo>
                    <a:lnTo>
                      <a:pt x="914" y="666"/>
                    </a:lnTo>
                    <a:lnTo>
                      <a:pt x="922" y="656"/>
                    </a:lnTo>
                    <a:lnTo>
                      <a:pt x="932" y="648"/>
                    </a:lnTo>
                    <a:lnTo>
                      <a:pt x="942" y="642"/>
                    </a:lnTo>
                    <a:lnTo>
                      <a:pt x="954" y="636"/>
                    </a:lnTo>
                    <a:lnTo>
                      <a:pt x="968" y="634"/>
                    </a:lnTo>
                    <a:lnTo>
                      <a:pt x="982" y="632"/>
                    </a:lnTo>
                    <a:lnTo>
                      <a:pt x="982" y="632"/>
                    </a:lnTo>
                    <a:lnTo>
                      <a:pt x="982" y="632"/>
                    </a:lnTo>
                    <a:lnTo>
                      <a:pt x="1000" y="630"/>
                    </a:lnTo>
                    <a:lnTo>
                      <a:pt x="1016" y="626"/>
                    </a:lnTo>
                    <a:lnTo>
                      <a:pt x="1030" y="618"/>
                    </a:lnTo>
                    <a:lnTo>
                      <a:pt x="1044" y="606"/>
                    </a:lnTo>
                    <a:lnTo>
                      <a:pt x="1054" y="594"/>
                    </a:lnTo>
                    <a:lnTo>
                      <a:pt x="1062" y="580"/>
                    </a:lnTo>
                    <a:lnTo>
                      <a:pt x="1068" y="562"/>
                    </a:lnTo>
                    <a:lnTo>
                      <a:pt x="1070" y="544"/>
                    </a:lnTo>
                    <a:lnTo>
                      <a:pt x="1070" y="526"/>
                    </a:lnTo>
                    <a:lnTo>
                      <a:pt x="1070" y="526"/>
                    </a:lnTo>
                    <a:lnTo>
                      <a:pt x="1068" y="508"/>
                    </a:lnTo>
                    <a:lnTo>
                      <a:pt x="1062" y="490"/>
                    </a:lnTo>
                    <a:lnTo>
                      <a:pt x="1054" y="476"/>
                    </a:lnTo>
                    <a:lnTo>
                      <a:pt x="1044" y="464"/>
                    </a:lnTo>
                    <a:lnTo>
                      <a:pt x="1030" y="452"/>
                    </a:lnTo>
                    <a:lnTo>
                      <a:pt x="1016" y="444"/>
                    </a:lnTo>
                    <a:lnTo>
                      <a:pt x="1000" y="440"/>
                    </a:lnTo>
                    <a:lnTo>
                      <a:pt x="982" y="438"/>
                    </a:lnTo>
                    <a:lnTo>
                      <a:pt x="982" y="438"/>
                    </a:lnTo>
                    <a:close/>
                  </a:path>
                </a:pathLst>
              </a:custGeom>
              <a:noFill/>
              <a:ln w="9525">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44" name="Freeform 42"/>
              <p:cNvSpPr>
                <a:spLocks/>
              </p:cNvSpPr>
              <p:nvPr/>
            </p:nvSpPr>
            <p:spPr bwMode="auto">
              <a:xfrm>
                <a:off x="663575" y="925513"/>
                <a:ext cx="676275" cy="676275"/>
              </a:xfrm>
              <a:custGeom>
                <a:avLst/>
                <a:gdLst>
                  <a:gd name="T0" fmla="*/ 426 w 426"/>
                  <a:gd name="T1" fmla="*/ 212 h 426"/>
                  <a:gd name="T2" fmla="*/ 422 w 426"/>
                  <a:gd name="T3" fmla="*/ 256 h 426"/>
                  <a:gd name="T4" fmla="*/ 408 w 426"/>
                  <a:gd name="T5" fmla="*/ 296 h 426"/>
                  <a:gd name="T6" fmla="*/ 390 w 426"/>
                  <a:gd name="T7" fmla="*/ 332 h 426"/>
                  <a:gd name="T8" fmla="*/ 364 w 426"/>
                  <a:gd name="T9" fmla="*/ 364 h 426"/>
                  <a:gd name="T10" fmla="*/ 332 w 426"/>
                  <a:gd name="T11" fmla="*/ 390 h 426"/>
                  <a:gd name="T12" fmla="*/ 296 w 426"/>
                  <a:gd name="T13" fmla="*/ 410 h 426"/>
                  <a:gd name="T14" fmla="*/ 256 w 426"/>
                  <a:gd name="T15" fmla="*/ 422 h 426"/>
                  <a:gd name="T16" fmla="*/ 212 w 426"/>
                  <a:gd name="T17" fmla="*/ 426 h 426"/>
                  <a:gd name="T18" fmla="*/ 190 w 426"/>
                  <a:gd name="T19" fmla="*/ 426 h 426"/>
                  <a:gd name="T20" fmla="*/ 148 w 426"/>
                  <a:gd name="T21" fmla="*/ 416 h 426"/>
                  <a:gd name="T22" fmla="*/ 110 w 426"/>
                  <a:gd name="T23" fmla="*/ 400 h 426"/>
                  <a:gd name="T24" fmla="*/ 76 w 426"/>
                  <a:gd name="T25" fmla="*/ 378 h 426"/>
                  <a:gd name="T26" fmla="*/ 48 w 426"/>
                  <a:gd name="T27" fmla="*/ 348 h 426"/>
                  <a:gd name="T28" fmla="*/ 24 w 426"/>
                  <a:gd name="T29" fmla="*/ 314 h 426"/>
                  <a:gd name="T30" fmla="*/ 8 w 426"/>
                  <a:gd name="T31" fmla="*/ 276 h 426"/>
                  <a:gd name="T32" fmla="*/ 0 w 426"/>
                  <a:gd name="T33" fmla="*/ 234 h 426"/>
                  <a:gd name="T34" fmla="*/ 0 w 426"/>
                  <a:gd name="T35" fmla="*/ 212 h 426"/>
                  <a:gd name="T36" fmla="*/ 4 w 426"/>
                  <a:gd name="T37" fmla="*/ 170 h 426"/>
                  <a:gd name="T38" fmla="*/ 16 w 426"/>
                  <a:gd name="T39" fmla="*/ 130 h 426"/>
                  <a:gd name="T40" fmla="*/ 36 w 426"/>
                  <a:gd name="T41" fmla="*/ 94 h 426"/>
                  <a:gd name="T42" fmla="*/ 62 w 426"/>
                  <a:gd name="T43" fmla="*/ 62 h 426"/>
                  <a:gd name="T44" fmla="*/ 94 w 426"/>
                  <a:gd name="T45" fmla="*/ 36 h 426"/>
                  <a:gd name="T46" fmla="*/ 130 w 426"/>
                  <a:gd name="T47" fmla="*/ 16 h 426"/>
                  <a:gd name="T48" fmla="*/ 170 w 426"/>
                  <a:gd name="T49" fmla="*/ 4 h 426"/>
                  <a:gd name="T50" fmla="*/ 212 w 426"/>
                  <a:gd name="T51" fmla="*/ 0 h 426"/>
                  <a:gd name="T52" fmla="*/ 234 w 426"/>
                  <a:gd name="T53" fmla="*/ 0 h 426"/>
                  <a:gd name="T54" fmla="*/ 276 w 426"/>
                  <a:gd name="T55" fmla="*/ 10 h 426"/>
                  <a:gd name="T56" fmla="*/ 314 w 426"/>
                  <a:gd name="T57" fmla="*/ 26 h 426"/>
                  <a:gd name="T58" fmla="*/ 348 w 426"/>
                  <a:gd name="T59" fmla="*/ 48 h 426"/>
                  <a:gd name="T60" fmla="*/ 376 w 426"/>
                  <a:gd name="T61" fmla="*/ 78 h 426"/>
                  <a:gd name="T62" fmla="*/ 400 w 426"/>
                  <a:gd name="T63" fmla="*/ 112 h 426"/>
                  <a:gd name="T64" fmla="*/ 416 w 426"/>
                  <a:gd name="T65" fmla="*/ 150 h 426"/>
                  <a:gd name="T66" fmla="*/ 424 w 426"/>
                  <a:gd name="T67" fmla="*/ 192 h 426"/>
                  <a:gd name="T68" fmla="*/ 426 w 426"/>
                  <a:gd name="T69" fmla="*/ 212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6" h="426">
                    <a:moveTo>
                      <a:pt x="426" y="212"/>
                    </a:moveTo>
                    <a:lnTo>
                      <a:pt x="426" y="212"/>
                    </a:lnTo>
                    <a:lnTo>
                      <a:pt x="424" y="234"/>
                    </a:lnTo>
                    <a:lnTo>
                      <a:pt x="422" y="256"/>
                    </a:lnTo>
                    <a:lnTo>
                      <a:pt x="416" y="276"/>
                    </a:lnTo>
                    <a:lnTo>
                      <a:pt x="408" y="296"/>
                    </a:lnTo>
                    <a:lnTo>
                      <a:pt x="400" y="314"/>
                    </a:lnTo>
                    <a:lnTo>
                      <a:pt x="390" y="332"/>
                    </a:lnTo>
                    <a:lnTo>
                      <a:pt x="376" y="348"/>
                    </a:lnTo>
                    <a:lnTo>
                      <a:pt x="364" y="364"/>
                    </a:lnTo>
                    <a:lnTo>
                      <a:pt x="348" y="378"/>
                    </a:lnTo>
                    <a:lnTo>
                      <a:pt x="332" y="390"/>
                    </a:lnTo>
                    <a:lnTo>
                      <a:pt x="314" y="400"/>
                    </a:lnTo>
                    <a:lnTo>
                      <a:pt x="296" y="410"/>
                    </a:lnTo>
                    <a:lnTo>
                      <a:pt x="276" y="416"/>
                    </a:lnTo>
                    <a:lnTo>
                      <a:pt x="256" y="422"/>
                    </a:lnTo>
                    <a:lnTo>
                      <a:pt x="234" y="426"/>
                    </a:lnTo>
                    <a:lnTo>
                      <a:pt x="212" y="426"/>
                    </a:lnTo>
                    <a:lnTo>
                      <a:pt x="212" y="426"/>
                    </a:lnTo>
                    <a:lnTo>
                      <a:pt x="190" y="426"/>
                    </a:lnTo>
                    <a:lnTo>
                      <a:pt x="170" y="422"/>
                    </a:lnTo>
                    <a:lnTo>
                      <a:pt x="148" y="416"/>
                    </a:lnTo>
                    <a:lnTo>
                      <a:pt x="130" y="410"/>
                    </a:lnTo>
                    <a:lnTo>
                      <a:pt x="110" y="400"/>
                    </a:lnTo>
                    <a:lnTo>
                      <a:pt x="94" y="390"/>
                    </a:lnTo>
                    <a:lnTo>
                      <a:pt x="76" y="378"/>
                    </a:lnTo>
                    <a:lnTo>
                      <a:pt x="62" y="364"/>
                    </a:lnTo>
                    <a:lnTo>
                      <a:pt x="48" y="348"/>
                    </a:lnTo>
                    <a:lnTo>
                      <a:pt x="36" y="332"/>
                    </a:lnTo>
                    <a:lnTo>
                      <a:pt x="24" y="314"/>
                    </a:lnTo>
                    <a:lnTo>
                      <a:pt x="16" y="296"/>
                    </a:lnTo>
                    <a:lnTo>
                      <a:pt x="8" y="276"/>
                    </a:lnTo>
                    <a:lnTo>
                      <a:pt x="4" y="256"/>
                    </a:lnTo>
                    <a:lnTo>
                      <a:pt x="0" y="234"/>
                    </a:lnTo>
                    <a:lnTo>
                      <a:pt x="0" y="212"/>
                    </a:lnTo>
                    <a:lnTo>
                      <a:pt x="0" y="212"/>
                    </a:lnTo>
                    <a:lnTo>
                      <a:pt x="0" y="192"/>
                    </a:lnTo>
                    <a:lnTo>
                      <a:pt x="4" y="170"/>
                    </a:lnTo>
                    <a:lnTo>
                      <a:pt x="8" y="150"/>
                    </a:lnTo>
                    <a:lnTo>
                      <a:pt x="16" y="130"/>
                    </a:lnTo>
                    <a:lnTo>
                      <a:pt x="24" y="112"/>
                    </a:lnTo>
                    <a:lnTo>
                      <a:pt x="36" y="94"/>
                    </a:lnTo>
                    <a:lnTo>
                      <a:pt x="48" y="78"/>
                    </a:lnTo>
                    <a:lnTo>
                      <a:pt x="62" y="62"/>
                    </a:lnTo>
                    <a:lnTo>
                      <a:pt x="76" y="48"/>
                    </a:lnTo>
                    <a:lnTo>
                      <a:pt x="94" y="36"/>
                    </a:lnTo>
                    <a:lnTo>
                      <a:pt x="110" y="26"/>
                    </a:lnTo>
                    <a:lnTo>
                      <a:pt x="130" y="16"/>
                    </a:lnTo>
                    <a:lnTo>
                      <a:pt x="148" y="10"/>
                    </a:lnTo>
                    <a:lnTo>
                      <a:pt x="170" y="4"/>
                    </a:lnTo>
                    <a:lnTo>
                      <a:pt x="190" y="0"/>
                    </a:lnTo>
                    <a:lnTo>
                      <a:pt x="212" y="0"/>
                    </a:lnTo>
                    <a:lnTo>
                      <a:pt x="212" y="0"/>
                    </a:lnTo>
                    <a:lnTo>
                      <a:pt x="234" y="0"/>
                    </a:lnTo>
                    <a:lnTo>
                      <a:pt x="256" y="4"/>
                    </a:lnTo>
                    <a:lnTo>
                      <a:pt x="276" y="10"/>
                    </a:lnTo>
                    <a:lnTo>
                      <a:pt x="296" y="16"/>
                    </a:lnTo>
                    <a:lnTo>
                      <a:pt x="314" y="26"/>
                    </a:lnTo>
                    <a:lnTo>
                      <a:pt x="332" y="36"/>
                    </a:lnTo>
                    <a:lnTo>
                      <a:pt x="348" y="48"/>
                    </a:lnTo>
                    <a:lnTo>
                      <a:pt x="364" y="62"/>
                    </a:lnTo>
                    <a:lnTo>
                      <a:pt x="376" y="78"/>
                    </a:lnTo>
                    <a:lnTo>
                      <a:pt x="390" y="94"/>
                    </a:lnTo>
                    <a:lnTo>
                      <a:pt x="400" y="112"/>
                    </a:lnTo>
                    <a:lnTo>
                      <a:pt x="408" y="130"/>
                    </a:lnTo>
                    <a:lnTo>
                      <a:pt x="416" y="150"/>
                    </a:lnTo>
                    <a:lnTo>
                      <a:pt x="422" y="170"/>
                    </a:lnTo>
                    <a:lnTo>
                      <a:pt x="424" y="192"/>
                    </a:lnTo>
                    <a:lnTo>
                      <a:pt x="426" y="212"/>
                    </a:lnTo>
                    <a:lnTo>
                      <a:pt x="426" y="212"/>
                    </a:lnTo>
                    <a:close/>
                  </a:path>
                </a:pathLst>
              </a:custGeom>
              <a:noFill/>
              <a:ln w="9525">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anim calcmode="lin" valueType="num">
                                      <p:cBhvr>
                                        <p:cTn id="8" dur="500" fill="hold"/>
                                        <p:tgtEl>
                                          <p:spTgt spid="80"/>
                                        </p:tgtEl>
                                        <p:attrNameLst>
                                          <p:attrName>ppt_x</p:attrName>
                                        </p:attrNameLst>
                                      </p:cBhvr>
                                      <p:tavLst>
                                        <p:tav tm="0">
                                          <p:val>
                                            <p:strVal val="#ppt_x"/>
                                          </p:val>
                                        </p:tav>
                                        <p:tav tm="100000">
                                          <p:val>
                                            <p:strVal val="#ppt_x"/>
                                          </p:val>
                                        </p:tav>
                                      </p:tavLst>
                                    </p:anim>
                                    <p:anim calcmode="lin" valueType="num">
                                      <p:cBhvr>
                                        <p:cTn id="9" dur="500" fill="hold"/>
                                        <p:tgtEl>
                                          <p:spTgt spid="8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91"/>
                                        </p:tgtEl>
                                        <p:attrNameLst>
                                          <p:attrName>style.visibility</p:attrName>
                                        </p:attrNameLst>
                                      </p:cBhvr>
                                      <p:to>
                                        <p:strVal val="visible"/>
                                      </p:to>
                                    </p:set>
                                    <p:animEffect transition="in" filter="fade">
                                      <p:cBhvr>
                                        <p:cTn id="13" dur="500"/>
                                        <p:tgtEl>
                                          <p:spTgt spid="91"/>
                                        </p:tgtEl>
                                      </p:cBhvr>
                                    </p:animEffect>
                                    <p:anim calcmode="lin" valueType="num">
                                      <p:cBhvr>
                                        <p:cTn id="14" dur="500" fill="hold"/>
                                        <p:tgtEl>
                                          <p:spTgt spid="91"/>
                                        </p:tgtEl>
                                        <p:attrNameLst>
                                          <p:attrName>ppt_x</p:attrName>
                                        </p:attrNameLst>
                                      </p:cBhvr>
                                      <p:tavLst>
                                        <p:tav tm="0">
                                          <p:val>
                                            <p:strVal val="#ppt_x"/>
                                          </p:val>
                                        </p:tav>
                                        <p:tav tm="100000">
                                          <p:val>
                                            <p:strVal val="#ppt_x"/>
                                          </p:val>
                                        </p:tav>
                                      </p:tavLst>
                                    </p:anim>
                                    <p:anim calcmode="lin" valueType="num">
                                      <p:cBhvr>
                                        <p:cTn id="15" dur="500" fill="hold"/>
                                        <p:tgtEl>
                                          <p:spTgt spid="9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129"/>
                                        </p:tgtEl>
                                        <p:attrNameLst>
                                          <p:attrName>style.visibility</p:attrName>
                                        </p:attrNameLst>
                                      </p:cBhvr>
                                      <p:to>
                                        <p:strVal val="visible"/>
                                      </p:to>
                                    </p:set>
                                    <p:animEffect transition="in" filter="fade">
                                      <p:cBhvr>
                                        <p:cTn id="19" dur="500"/>
                                        <p:tgtEl>
                                          <p:spTgt spid="129"/>
                                        </p:tgtEl>
                                      </p:cBhvr>
                                    </p:animEffect>
                                    <p:anim calcmode="lin" valueType="num">
                                      <p:cBhvr>
                                        <p:cTn id="20" dur="500" fill="hold"/>
                                        <p:tgtEl>
                                          <p:spTgt spid="129"/>
                                        </p:tgtEl>
                                        <p:attrNameLst>
                                          <p:attrName>ppt_x</p:attrName>
                                        </p:attrNameLst>
                                      </p:cBhvr>
                                      <p:tavLst>
                                        <p:tav tm="0">
                                          <p:val>
                                            <p:strVal val="#ppt_x"/>
                                          </p:val>
                                        </p:tav>
                                        <p:tav tm="100000">
                                          <p:val>
                                            <p:strVal val="#ppt_x"/>
                                          </p:val>
                                        </p:tav>
                                      </p:tavLst>
                                    </p:anim>
                                    <p:anim calcmode="lin" valueType="num">
                                      <p:cBhvr>
                                        <p:cTn id="21" dur="500" fill="hold"/>
                                        <p:tgtEl>
                                          <p:spTgt spid="12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140"/>
                                        </p:tgtEl>
                                        <p:attrNameLst>
                                          <p:attrName>style.visibility</p:attrName>
                                        </p:attrNameLst>
                                      </p:cBhvr>
                                      <p:to>
                                        <p:strVal val="visible"/>
                                      </p:to>
                                    </p:set>
                                    <p:animEffect transition="in" filter="fade">
                                      <p:cBhvr>
                                        <p:cTn id="25" dur="500"/>
                                        <p:tgtEl>
                                          <p:spTgt spid="140"/>
                                        </p:tgtEl>
                                      </p:cBhvr>
                                    </p:animEffect>
                                    <p:anim calcmode="lin" valueType="num">
                                      <p:cBhvr>
                                        <p:cTn id="26" dur="500" fill="hold"/>
                                        <p:tgtEl>
                                          <p:spTgt spid="140"/>
                                        </p:tgtEl>
                                        <p:attrNameLst>
                                          <p:attrName>ppt_x</p:attrName>
                                        </p:attrNameLst>
                                      </p:cBhvr>
                                      <p:tavLst>
                                        <p:tav tm="0">
                                          <p:val>
                                            <p:strVal val="#ppt_x"/>
                                          </p:val>
                                        </p:tav>
                                        <p:tav tm="100000">
                                          <p:val>
                                            <p:strVal val="#ppt_x"/>
                                          </p:val>
                                        </p:tav>
                                      </p:tavLst>
                                    </p:anim>
                                    <p:anim calcmode="lin" valueType="num">
                                      <p:cBhvr>
                                        <p:cTn id="27" dur="500" fill="hold"/>
                                        <p:tgtEl>
                                          <p:spTgt spid="140"/>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24"/>
                                        </p:tgtEl>
                                        <p:attrNameLst>
                                          <p:attrName>style.visibility</p:attrName>
                                        </p:attrNameLst>
                                      </p:cBhvr>
                                      <p:to>
                                        <p:strVal val="visible"/>
                                      </p:to>
                                    </p:set>
                                    <p:anim calcmode="lin" valueType="num">
                                      <p:cBhvr>
                                        <p:cTn id="31" dur="300" fill="hold"/>
                                        <p:tgtEl>
                                          <p:spTgt spid="124"/>
                                        </p:tgtEl>
                                        <p:attrNameLst>
                                          <p:attrName>ppt_w</p:attrName>
                                        </p:attrNameLst>
                                      </p:cBhvr>
                                      <p:tavLst>
                                        <p:tav tm="0">
                                          <p:val>
                                            <p:fltVal val="0"/>
                                          </p:val>
                                        </p:tav>
                                        <p:tav tm="100000">
                                          <p:val>
                                            <p:strVal val="#ppt_w"/>
                                          </p:val>
                                        </p:tav>
                                      </p:tavLst>
                                    </p:anim>
                                    <p:anim calcmode="lin" valueType="num">
                                      <p:cBhvr>
                                        <p:cTn id="32" dur="300" fill="hold"/>
                                        <p:tgtEl>
                                          <p:spTgt spid="124"/>
                                        </p:tgtEl>
                                        <p:attrNameLst>
                                          <p:attrName>ppt_h</p:attrName>
                                        </p:attrNameLst>
                                      </p:cBhvr>
                                      <p:tavLst>
                                        <p:tav tm="0">
                                          <p:val>
                                            <p:fltVal val="0"/>
                                          </p:val>
                                        </p:tav>
                                        <p:tav tm="100000">
                                          <p:val>
                                            <p:strVal val="#ppt_h"/>
                                          </p:val>
                                        </p:tav>
                                      </p:tavLst>
                                    </p:anim>
                                    <p:animEffect transition="in" filter="fade">
                                      <p:cBhvr>
                                        <p:cTn id="33" dur="300"/>
                                        <p:tgtEl>
                                          <p:spTgt spid="124"/>
                                        </p:tgtEl>
                                      </p:cBhvr>
                                    </p:animEffect>
                                  </p:childTnLst>
                                </p:cTn>
                              </p:par>
                            </p:childTnLst>
                          </p:cTn>
                        </p:par>
                        <p:par>
                          <p:cTn id="34" fill="hold">
                            <p:stCondLst>
                              <p:cond delay="2300"/>
                            </p:stCondLst>
                            <p:childTnLst>
                              <p:par>
                                <p:cTn id="35" presetID="2" presetClass="entr" presetSubtype="2" fill="hold" grpId="0" nodeType="afterEffect">
                                  <p:stCondLst>
                                    <p:cond delay="0"/>
                                  </p:stCondLst>
                                  <p:childTnLst>
                                    <p:set>
                                      <p:cBhvr>
                                        <p:cTn id="36" dur="1" fill="hold">
                                          <p:stCondLst>
                                            <p:cond delay="0"/>
                                          </p:stCondLst>
                                        </p:cTn>
                                        <p:tgtEl>
                                          <p:spTgt spid="76"/>
                                        </p:tgtEl>
                                        <p:attrNameLst>
                                          <p:attrName>style.visibility</p:attrName>
                                        </p:attrNameLst>
                                      </p:cBhvr>
                                      <p:to>
                                        <p:strVal val="visible"/>
                                      </p:to>
                                    </p:set>
                                    <p:anim calcmode="lin" valueType="num">
                                      <p:cBhvr additive="base">
                                        <p:cTn id="37" dur="300" fill="hold"/>
                                        <p:tgtEl>
                                          <p:spTgt spid="76"/>
                                        </p:tgtEl>
                                        <p:attrNameLst>
                                          <p:attrName>ppt_x</p:attrName>
                                        </p:attrNameLst>
                                      </p:cBhvr>
                                      <p:tavLst>
                                        <p:tav tm="0">
                                          <p:val>
                                            <p:strVal val="1+#ppt_w/2"/>
                                          </p:val>
                                        </p:tav>
                                        <p:tav tm="100000">
                                          <p:val>
                                            <p:strVal val="#ppt_x"/>
                                          </p:val>
                                        </p:tav>
                                      </p:tavLst>
                                    </p:anim>
                                    <p:anim calcmode="lin" valueType="num">
                                      <p:cBhvr additive="base">
                                        <p:cTn id="38" dur="300" fill="hold"/>
                                        <p:tgtEl>
                                          <p:spTgt spid="76"/>
                                        </p:tgtEl>
                                        <p:attrNameLst>
                                          <p:attrName>ppt_y</p:attrName>
                                        </p:attrNameLst>
                                      </p:cBhvr>
                                      <p:tavLst>
                                        <p:tav tm="0">
                                          <p:val>
                                            <p:strVal val="#ppt_y"/>
                                          </p:val>
                                        </p:tav>
                                        <p:tav tm="100000">
                                          <p:val>
                                            <p:strVal val="#ppt_y"/>
                                          </p:val>
                                        </p:tav>
                                      </p:tavLst>
                                    </p:anim>
                                  </p:childTnLst>
                                </p:cTn>
                              </p:par>
                            </p:childTnLst>
                          </p:cTn>
                        </p:par>
                        <p:par>
                          <p:cTn id="39" fill="hold">
                            <p:stCondLst>
                              <p:cond delay="2600"/>
                            </p:stCondLst>
                            <p:childTnLst>
                              <p:par>
                                <p:cTn id="40" presetID="53" presetClass="entr" presetSubtype="16" fill="hold" nodeType="afterEffect">
                                  <p:stCondLst>
                                    <p:cond delay="0"/>
                                  </p:stCondLst>
                                  <p:childTnLst>
                                    <p:set>
                                      <p:cBhvr>
                                        <p:cTn id="41" dur="1" fill="hold">
                                          <p:stCondLst>
                                            <p:cond delay="0"/>
                                          </p:stCondLst>
                                        </p:cTn>
                                        <p:tgtEl>
                                          <p:spTgt spid="110"/>
                                        </p:tgtEl>
                                        <p:attrNameLst>
                                          <p:attrName>style.visibility</p:attrName>
                                        </p:attrNameLst>
                                      </p:cBhvr>
                                      <p:to>
                                        <p:strVal val="visible"/>
                                      </p:to>
                                    </p:set>
                                    <p:anim calcmode="lin" valueType="num">
                                      <p:cBhvr>
                                        <p:cTn id="42" dur="300" fill="hold"/>
                                        <p:tgtEl>
                                          <p:spTgt spid="110"/>
                                        </p:tgtEl>
                                        <p:attrNameLst>
                                          <p:attrName>ppt_w</p:attrName>
                                        </p:attrNameLst>
                                      </p:cBhvr>
                                      <p:tavLst>
                                        <p:tav tm="0">
                                          <p:val>
                                            <p:fltVal val="0"/>
                                          </p:val>
                                        </p:tav>
                                        <p:tav tm="100000">
                                          <p:val>
                                            <p:strVal val="#ppt_w"/>
                                          </p:val>
                                        </p:tav>
                                      </p:tavLst>
                                    </p:anim>
                                    <p:anim calcmode="lin" valueType="num">
                                      <p:cBhvr>
                                        <p:cTn id="43" dur="300" fill="hold"/>
                                        <p:tgtEl>
                                          <p:spTgt spid="110"/>
                                        </p:tgtEl>
                                        <p:attrNameLst>
                                          <p:attrName>ppt_h</p:attrName>
                                        </p:attrNameLst>
                                      </p:cBhvr>
                                      <p:tavLst>
                                        <p:tav tm="0">
                                          <p:val>
                                            <p:fltVal val="0"/>
                                          </p:val>
                                        </p:tav>
                                        <p:tav tm="100000">
                                          <p:val>
                                            <p:strVal val="#ppt_h"/>
                                          </p:val>
                                        </p:tav>
                                      </p:tavLst>
                                    </p:anim>
                                    <p:animEffect transition="in" filter="fade">
                                      <p:cBhvr>
                                        <p:cTn id="44" dur="300"/>
                                        <p:tgtEl>
                                          <p:spTgt spid="110"/>
                                        </p:tgtEl>
                                      </p:cBhvr>
                                    </p:animEffect>
                                  </p:childTnLst>
                                </p:cTn>
                              </p:par>
                            </p:childTnLst>
                          </p:cTn>
                        </p:par>
                        <p:par>
                          <p:cTn id="45" fill="hold">
                            <p:stCondLst>
                              <p:cond delay="2900"/>
                            </p:stCondLst>
                            <p:childTnLst>
                              <p:par>
                                <p:cTn id="46" presetID="2" presetClass="entr" presetSubtype="2" fill="hold" grpId="0" nodeType="afterEffect">
                                  <p:stCondLst>
                                    <p:cond delay="0"/>
                                  </p:stCondLst>
                                  <p:childTnLst>
                                    <p:set>
                                      <p:cBhvr>
                                        <p:cTn id="47" dur="1" fill="hold">
                                          <p:stCondLst>
                                            <p:cond delay="0"/>
                                          </p:stCondLst>
                                        </p:cTn>
                                        <p:tgtEl>
                                          <p:spTgt spid="77"/>
                                        </p:tgtEl>
                                        <p:attrNameLst>
                                          <p:attrName>style.visibility</p:attrName>
                                        </p:attrNameLst>
                                      </p:cBhvr>
                                      <p:to>
                                        <p:strVal val="visible"/>
                                      </p:to>
                                    </p:set>
                                    <p:anim calcmode="lin" valueType="num">
                                      <p:cBhvr additive="base">
                                        <p:cTn id="48" dur="300" fill="hold"/>
                                        <p:tgtEl>
                                          <p:spTgt spid="77"/>
                                        </p:tgtEl>
                                        <p:attrNameLst>
                                          <p:attrName>ppt_x</p:attrName>
                                        </p:attrNameLst>
                                      </p:cBhvr>
                                      <p:tavLst>
                                        <p:tav tm="0">
                                          <p:val>
                                            <p:strVal val="1+#ppt_w/2"/>
                                          </p:val>
                                        </p:tav>
                                        <p:tav tm="100000">
                                          <p:val>
                                            <p:strVal val="#ppt_x"/>
                                          </p:val>
                                        </p:tav>
                                      </p:tavLst>
                                    </p:anim>
                                    <p:anim calcmode="lin" valueType="num">
                                      <p:cBhvr additive="base">
                                        <p:cTn id="49" dur="300" fill="hold"/>
                                        <p:tgtEl>
                                          <p:spTgt spid="77"/>
                                        </p:tgtEl>
                                        <p:attrNameLst>
                                          <p:attrName>ppt_y</p:attrName>
                                        </p:attrNameLst>
                                      </p:cBhvr>
                                      <p:tavLst>
                                        <p:tav tm="0">
                                          <p:val>
                                            <p:strVal val="#ppt_y"/>
                                          </p:val>
                                        </p:tav>
                                        <p:tav tm="100000">
                                          <p:val>
                                            <p:strVal val="#ppt_y"/>
                                          </p:val>
                                        </p:tav>
                                      </p:tavLst>
                                    </p:anim>
                                  </p:childTnLst>
                                </p:cTn>
                              </p:par>
                            </p:childTnLst>
                          </p:cTn>
                        </p:par>
                        <p:par>
                          <p:cTn id="50" fill="hold">
                            <p:stCondLst>
                              <p:cond delay="3200"/>
                            </p:stCondLst>
                            <p:childTnLst>
                              <p:par>
                                <p:cTn id="51" presetID="53" presetClass="entr" presetSubtype="16" fill="hold" nodeType="afterEffect">
                                  <p:stCondLst>
                                    <p:cond delay="0"/>
                                  </p:stCondLst>
                                  <p:childTnLst>
                                    <p:set>
                                      <p:cBhvr>
                                        <p:cTn id="52" dur="1" fill="hold">
                                          <p:stCondLst>
                                            <p:cond delay="0"/>
                                          </p:stCondLst>
                                        </p:cTn>
                                        <p:tgtEl>
                                          <p:spTgt spid="116"/>
                                        </p:tgtEl>
                                        <p:attrNameLst>
                                          <p:attrName>style.visibility</p:attrName>
                                        </p:attrNameLst>
                                      </p:cBhvr>
                                      <p:to>
                                        <p:strVal val="visible"/>
                                      </p:to>
                                    </p:set>
                                    <p:anim calcmode="lin" valueType="num">
                                      <p:cBhvr>
                                        <p:cTn id="53" dur="300" fill="hold"/>
                                        <p:tgtEl>
                                          <p:spTgt spid="116"/>
                                        </p:tgtEl>
                                        <p:attrNameLst>
                                          <p:attrName>ppt_w</p:attrName>
                                        </p:attrNameLst>
                                      </p:cBhvr>
                                      <p:tavLst>
                                        <p:tav tm="0">
                                          <p:val>
                                            <p:fltVal val="0"/>
                                          </p:val>
                                        </p:tav>
                                        <p:tav tm="100000">
                                          <p:val>
                                            <p:strVal val="#ppt_w"/>
                                          </p:val>
                                        </p:tav>
                                      </p:tavLst>
                                    </p:anim>
                                    <p:anim calcmode="lin" valueType="num">
                                      <p:cBhvr>
                                        <p:cTn id="54" dur="300" fill="hold"/>
                                        <p:tgtEl>
                                          <p:spTgt spid="116"/>
                                        </p:tgtEl>
                                        <p:attrNameLst>
                                          <p:attrName>ppt_h</p:attrName>
                                        </p:attrNameLst>
                                      </p:cBhvr>
                                      <p:tavLst>
                                        <p:tav tm="0">
                                          <p:val>
                                            <p:fltVal val="0"/>
                                          </p:val>
                                        </p:tav>
                                        <p:tav tm="100000">
                                          <p:val>
                                            <p:strVal val="#ppt_h"/>
                                          </p:val>
                                        </p:tav>
                                      </p:tavLst>
                                    </p:anim>
                                    <p:animEffect transition="in" filter="fade">
                                      <p:cBhvr>
                                        <p:cTn id="55" dur="300"/>
                                        <p:tgtEl>
                                          <p:spTgt spid="116"/>
                                        </p:tgtEl>
                                      </p:cBhvr>
                                    </p:animEffect>
                                  </p:childTnLst>
                                </p:cTn>
                              </p:par>
                            </p:childTnLst>
                          </p:cTn>
                        </p:par>
                        <p:par>
                          <p:cTn id="56" fill="hold">
                            <p:stCondLst>
                              <p:cond delay="3500"/>
                            </p:stCondLst>
                            <p:childTnLst>
                              <p:par>
                                <p:cTn id="57" presetID="2" presetClass="entr" presetSubtype="2" fill="hold" grpId="0" nodeType="afterEffect">
                                  <p:stCondLst>
                                    <p:cond delay="0"/>
                                  </p:stCondLst>
                                  <p:childTnLst>
                                    <p:set>
                                      <p:cBhvr>
                                        <p:cTn id="58" dur="1" fill="hold">
                                          <p:stCondLst>
                                            <p:cond delay="0"/>
                                          </p:stCondLst>
                                        </p:cTn>
                                        <p:tgtEl>
                                          <p:spTgt spid="78"/>
                                        </p:tgtEl>
                                        <p:attrNameLst>
                                          <p:attrName>style.visibility</p:attrName>
                                        </p:attrNameLst>
                                      </p:cBhvr>
                                      <p:to>
                                        <p:strVal val="visible"/>
                                      </p:to>
                                    </p:set>
                                    <p:anim calcmode="lin" valueType="num">
                                      <p:cBhvr additive="base">
                                        <p:cTn id="59" dur="300" fill="hold"/>
                                        <p:tgtEl>
                                          <p:spTgt spid="78"/>
                                        </p:tgtEl>
                                        <p:attrNameLst>
                                          <p:attrName>ppt_x</p:attrName>
                                        </p:attrNameLst>
                                      </p:cBhvr>
                                      <p:tavLst>
                                        <p:tav tm="0">
                                          <p:val>
                                            <p:strVal val="1+#ppt_w/2"/>
                                          </p:val>
                                        </p:tav>
                                        <p:tav tm="100000">
                                          <p:val>
                                            <p:strVal val="#ppt_x"/>
                                          </p:val>
                                        </p:tav>
                                      </p:tavLst>
                                    </p:anim>
                                    <p:anim calcmode="lin" valueType="num">
                                      <p:cBhvr additive="base">
                                        <p:cTn id="60" dur="300" fill="hold"/>
                                        <p:tgtEl>
                                          <p:spTgt spid="78"/>
                                        </p:tgtEl>
                                        <p:attrNameLst>
                                          <p:attrName>ppt_y</p:attrName>
                                        </p:attrNameLst>
                                      </p:cBhvr>
                                      <p:tavLst>
                                        <p:tav tm="0">
                                          <p:val>
                                            <p:strVal val="#ppt_y"/>
                                          </p:val>
                                        </p:tav>
                                        <p:tav tm="100000">
                                          <p:val>
                                            <p:strVal val="#ppt_y"/>
                                          </p:val>
                                        </p:tav>
                                      </p:tavLst>
                                    </p:anim>
                                  </p:childTnLst>
                                </p:cTn>
                              </p:par>
                            </p:childTnLst>
                          </p:cTn>
                        </p:par>
                        <p:par>
                          <p:cTn id="61" fill="hold">
                            <p:stCondLst>
                              <p:cond delay="3800"/>
                            </p:stCondLst>
                            <p:childTnLst>
                              <p:par>
                                <p:cTn id="62" presetID="53" presetClass="entr" presetSubtype="16" fill="hold" nodeType="afterEffect">
                                  <p:stCondLst>
                                    <p:cond delay="0"/>
                                  </p:stCondLst>
                                  <p:childTnLst>
                                    <p:set>
                                      <p:cBhvr>
                                        <p:cTn id="63" dur="1" fill="hold">
                                          <p:stCondLst>
                                            <p:cond delay="0"/>
                                          </p:stCondLst>
                                        </p:cTn>
                                        <p:tgtEl>
                                          <p:spTgt spid="104"/>
                                        </p:tgtEl>
                                        <p:attrNameLst>
                                          <p:attrName>style.visibility</p:attrName>
                                        </p:attrNameLst>
                                      </p:cBhvr>
                                      <p:to>
                                        <p:strVal val="visible"/>
                                      </p:to>
                                    </p:set>
                                    <p:anim calcmode="lin" valueType="num">
                                      <p:cBhvr>
                                        <p:cTn id="64" dur="300" fill="hold"/>
                                        <p:tgtEl>
                                          <p:spTgt spid="104"/>
                                        </p:tgtEl>
                                        <p:attrNameLst>
                                          <p:attrName>ppt_w</p:attrName>
                                        </p:attrNameLst>
                                      </p:cBhvr>
                                      <p:tavLst>
                                        <p:tav tm="0">
                                          <p:val>
                                            <p:fltVal val="0"/>
                                          </p:val>
                                        </p:tav>
                                        <p:tav tm="100000">
                                          <p:val>
                                            <p:strVal val="#ppt_w"/>
                                          </p:val>
                                        </p:tav>
                                      </p:tavLst>
                                    </p:anim>
                                    <p:anim calcmode="lin" valueType="num">
                                      <p:cBhvr>
                                        <p:cTn id="65" dur="300" fill="hold"/>
                                        <p:tgtEl>
                                          <p:spTgt spid="104"/>
                                        </p:tgtEl>
                                        <p:attrNameLst>
                                          <p:attrName>ppt_h</p:attrName>
                                        </p:attrNameLst>
                                      </p:cBhvr>
                                      <p:tavLst>
                                        <p:tav tm="0">
                                          <p:val>
                                            <p:fltVal val="0"/>
                                          </p:val>
                                        </p:tav>
                                        <p:tav tm="100000">
                                          <p:val>
                                            <p:strVal val="#ppt_h"/>
                                          </p:val>
                                        </p:tav>
                                      </p:tavLst>
                                    </p:anim>
                                    <p:animEffect transition="in" filter="fade">
                                      <p:cBhvr>
                                        <p:cTn id="66" dur="300"/>
                                        <p:tgtEl>
                                          <p:spTgt spid="104"/>
                                        </p:tgtEl>
                                      </p:cBhvr>
                                    </p:animEffect>
                                  </p:childTnLst>
                                </p:cTn>
                              </p:par>
                            </p:childTnLst>
                          </p:cTn>
                        </p:par>
                        <p:par>
                          <p:cTn id="67" fill="hold">
                            <p:stCondLst>
                              <p:cond delay="4100"/>
                            </p:stCondLst>
                            <p:childTnLst>
                              <p:par>
                                <p:cTn id="68" presetID="2" presetClass="entr" presetSubtype="2" fill="hold" grpId="0" nodeType="afterEffect">
                                  <p:stCondLst>
                                    <p:cond delay="0"/>
                                  </p:stCondLst>
                                  <p:childTnLst>
                                    <p:set>
                                      <p:cBhvr>
                                        <p:cTn id="69" dur="1" fill="hold">
                                          <p:stCondLst>
                                            <p:cond delay="0"/>
                                          </p:stCondLst>
                                        </p:cTn>
                                        <p:tgtEl>
                                          <p:spTgt spid="79"/>
                                        </p:tgtEl>
                                        <p:attrNameLst>
                                          <p:attrName>style.visibility</p:attrName>
                                        </p:attrNameLst>
                                      </p:cBhvr>
                                      <p:to>
                                        <p:strVal val="visible"/>
                                      </p:to>
                                    </p:set>
                                    <p:anim calcmode="lin" valueType="num">
                                      <p:cBhvr additive="base">
                                        <p:cTn id="70" dur="300" fill="hold"/>
                                        <p:tgtEl>
                                          <p:spTgt spid="79"/>
                                        </p:tgtEl>
                                        <p:attrNameLst>
                                          <p:attrName>ppt_x</p:attrName>
                                        </p:attrNameLst>
                                      </p:cBhvr>
                                      <p:tavLst>
                                        <p:tav tm="0">
                                          <p:val>
                                            <p:strVal val="1+#ppt_w/2"/>
                                          </p:val>
                                        </p:tav>
                                        <p:tav tm="100000">
                                          <p:val>
                                            <p:strVal val="#ppt_x"/>
                                          </p:val>
                                        </p:tav>
                                      </p:tavLst>
                                    </p:anim>
                                    <p:anim calcmode="lin" valueType="num">
                                      <p:cBhvr additive="base">
                                        <p:cTn id="71" dur="300" fill="hold"/>
                                        <p:tgtEl>
                                          <p:spTgt spid="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p:bldP spid="78" grpId="0"/>
      <p:bldP spid="7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p:nvPr/>
        </p:nvGrpSpPr>
        <p:grpSpPr>
          <a:xfrm>
            <a:off x="6788334" y="2153108"/>
            <a:ext cx="743182" cy="743181"/>
            <a:chOff x="4293355" y="3074389"/>
            <a:chExt cx="440084" cy="440084"/>
          </a:xfrm>
        </p:grpSpPr>
        <p:sp>
          <p:nvSpPr>
            <p:cNvPr id="49" name="椭圆 48"/>
            <p:cNvSpPr/>
            <p:nvPr/>
          </p:nvSpPr>
          <p:spPr>
            <a:xfrm>
              <a:off x="4293355" y="3074389"/>
              <a:ext cx="440084" cy="440084"/>
            </a:xfrm>
            <a:prstGeom prst="ellipse">
              <a:avLst/>
            </a:prstGeom>
            <a:solidFill>
              <a:srgbClr val="79B0BD"/>
            </a:solidFill>
            <a:ln w="19050" cap="flat" cmpd="sng" algn="ctr">
              <a:solidFill>
                <a:srgbClr val="79B0BD">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nvGrpSpPr>
            <p:cNvPr id="50" name="组合 49"/>
            <p:cNvGrpSpPr/>
            <p:nvPr/>
          </p:nvGrpSpPr>
          <p:grpSpPr>
            <a:xfrm>
              <a:off x="4437444" y="3184699"/>
              <a:ext cx="151907" cy="219466"/>
              <a:chOff x="6689725" y="4826000"/>
              <a:chExt cx="588963" cy="850901"/>
            </a:xfrm>
          </p:grpSpPr>
          <p:sp>
            <p:nvSpPr>
              <p:cNvPr id="51" name="Freeform 5"/>
              <p:cNvSpPr>
                <a:spLocks/>
              </p:cNvSpPr>
              <p:nvPr/>
            </p:nvSpPr>
            <p:spPr bwMode="auto">
              <a:xfrm>
                <a:off x="6689725" y="4826000"/>
                <a:ext cx="588963" cy="706438"/>
              </a:xfrm>
              <a:custGeom>
                <a:avLst/>
                <a:gdLst>
                  <a:gd name="T0" fmla="*/ 101 w 371"/>
                  <a:gd name="T1" fmla="*/ 410 h 445"/>
                  <a:gd name="T2" fmla="*/ 101 w 371"/>
                  <a:gd name="T3" fmla="*/ 351 h 445"/>
                  <a:gd name="T4" fmla="*/ 80 w 371"/>
                  <a:gd name="T5" fmla="*/ 338 h 445"/>
                  <a:gd name="T6" fmla="*/ 60 w 371"/>
                  <a:gd name="T7" fmla="*/ 322 h 445"/>
                  <a:gd name="T8" fmla="*/ 43 w 371"/>
                  <a:gd name="T9" fmla="*/ 304 h 445"/>
                  <a:gd name="T10" fmla="*/ 28 w 371"/>
                  <a:gd name="T11" fmla="*/ 284 h 445"/>
                  <a:gd name="T12" fmla="*/ 16 w 371"/>
                  <a:gd name="T13" fmla="*/ 262 h 445"/>
                  <a:gd name="T14" fmla="*/ 7 w 371"/>
                  <a:gd name="T15" fmla="*/ 238 h 445"/>
                  <a:gd name="T16" fmla="*/ 2 w 371"/>
                  <a:gd name="T17" fmla="*/ 212 h 445"/>
                  <a:gd name="T18" fmla="*/ 0 w 371"/>
                  <a:gd name="T19" fmla="*/ 185 h 445"/>
                  <a:gd name="T20" fmla="*/ 1 w 371"/>
                  <a:gd name="T21" fmla="*/ 166 h 445"/>
                  <a:gd name="T22" fmla="*/ 8 w 371"/>
                  <a:gd name="T23" fmla="*/ 130 h 445"/>
                  <a:gd name="T24" fmla="*/ 22 w 371"/>
                  <a:gd name="T25" fmla="*/ 97 h 445"/>
                  <a:gd name="T26" fmla="*/ 42 w 371"/>
                  <a:gd name="T27" fmla="*/ 67 h 445"/>
                  <a:gd name="T28" fmla="*/ 67 w 371"/>
                  <a:gd name="T29" fmla="*/ 42 h 445"/>
                  <a:gd name="T30" fmla="*/ 97 w 371"/>
                  <a:gd name="T31" fmla="*/ 22 h 445"/>
                  <a:gd name="T32" fmla="*/ 130 w 371"/>
                  <a:gd name="T33" fmla="*/ 8 h 445"/>
                  <a:gd name="T34" fmla="*/ 166 w 371"/>
                  <a:gd name="T35" fmla="*/ 1 h 445"/>
                  <a:gd name="T36" fmla="*/ 186 w 371"/>
                  <a:gd name="T37" fmla="*/ 0 h 445"/>
                  <a:gd name="T38" fmla="*/ 224 w 371"/>
                  <a:gd name="T39" fmla="*/ 4 h 445"/>
                  <a:gd name="T40" fmla="*/ 258 w 371"/>
                  <a:gd name="T41" fmla="*/ 14 h 445"/>
                  <a:gd name="T42" fmla="*/ 290 w 371"/>
                  <a:gd name="T43" fmla="*/ 32 h 445"/>
                  <a:gd name="T44" fmla="*/ 317 w 371"/>
                  <a:gd name="T45" fmla="*/ 54 h 445"/>
                  <a:gd name="T46" fmla="*/ 340 w 371"/>
                  <a:gd name="T47" fmla="*/ 82 h 445"/>
                  <a:gd name="T48" fmla="*/ 357 w 371"/>
                  <a:gd name="T49" fmla="*/ 113 h 445"/>
                  <a:gd name="T50" fmla="*/ 368 w 371"/>
                  <a:gd name="T51" fmla="*/ 148 h 445"/>
                  <a:gd name="T52" fmla="*/ 371 w 371"/>
                  <a:gd name="T53" fmla="*/ 185 h 445"/>
                  <a:gd name="T54" fmla="*/ 371 w 371"/>
                  <a:gd name="T55" fmla="*/ 199 h 445"/>
                  <a:gd name="T56" fmla="*/ 367 w 371"/>
                  <a:gd name="T57" fmla="*/ 225 h 445"/>
                  <a:gd name="T58" fmla="*/ 360 w 371"/>
                  <a:gd name="T59" fmla="*/ 250 h 445"/>
                  <a:gd name="T60" fmla="*/ 349 w 371"/>
                  <a:gd name="T61" fmla="*/ 274 h 445"/>
                  <a:gd name="T62" fmla="*/ 336 w 371"/>
                  <a:gd name="T63" fmla="*/ 295 h 445"/>
                  <a:gd name="T64" fmla="*/ 320 w 371"/>
                  <a:gd name="T65" fmla="*/ 314 h 445"/>
                  <a:gd name="T66" fmla="*/ 301 w 371"/>
                  <a:gd name="T67" fmla="*/ 331 h 445"/>
                  <a:gd name="T68" fmla="*/ 280 w 371"/>
                  <a:gd name="T69" fmla="*/ 346 h 445"/>
                  <a:gd name="T70" fmla="*/ 269 w 371"/>
                  <a:gd name="T71" fmla="*/ 39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1" h="445">
                    <a:moveTo>
                      <a:pt x="260" y="445"/>
                    </a:moveTo>
                    <a:lnTo>
                      <a:pt x="101" y="410"/>
                    </a:lnTo>
                    <a:lnTo>
                      <a:pt x="101" y="351"/>
                    </a:lnTo>
                    <a:lnTo>
                      <a:pt x="101" y="351"/>
                    </a:lnTo>
                    <a:lnTo>
                      <a:pt x="90" y="345"/>
                    </a:lnTo>
                    <a:lnTo>
                      <a:pt x="80" y="338"/>
                    </a:lnTo>
                    <a:lnTo>
                      <a:pt x="70" y="331"/>
                    </a:lnTo>
                    <a:lnTo>
                      <a:pt x="60" y="322"/>
                    </a:lnTo>
                    <a:lnTo>
                      <a:pt x="51" y="314"/>
                    </a:lnTo>
                    <a:lnTo>
                      <a:pt x="43" y="304"/>
                    </a:lnTo>
                    <a:lnTo>
                      <a:pt x="35" y="294"/>
                    </a:lnTo>
                    <a:lnTo>
                      <a:pt x="28" y="284"/>
                    </a:lnTo>
                    <a:lnTo>
                      <a:pt x="22" y="273"/>
                    </a:lnTo>
                    <a:lnTo>
                      <a:pt x="16" y="262"/>
                    </a:lnTo>
                    <a:lnTo>
                      <a:pt x="11" y="250"/>
                    </a:lnTo>
                    <a:lnTo>
                      <a:pt x="7" y="238"/>
                    </a:lnTo>
                    <a:lnTo>
                      <a:pt x="4" y="224"/>
                    </a:lnTo>
                    <a:lnTo>
                      <a:pt x="2" y="212"/>
                    </a:lnTo>
                    <a:lnTo>
                      <a:pt x="1" y="198"/>
                    </a:lnTo>
                    <a:lnTo>
                      <a:pt x="0" y="185"/>
                    </a:lnTo>
                    <a:lnTo>
                      <a:pt x="0" y="185"/>
                    </a:lnTo>
                    <a:lnTo>
                      <a:pt x="1" y="166"/>
                    </a:lnTo>
                    <a:lnTo>
                      <a:pt x="4" y="148"/>
                    </a:lnTo>
                    <a:lnTo>
                      <a:pt x="8" y="130"/>
                    </a:lnTo>
                    <a:lnTo>
                      <a:pt x="15" y="113"/>
                    </a:lnTo>
                    <a:lnTo>
                      <a:pt x="22" y="97"/>
                    </a:lnTo>
                    <a:lnTo>
                      <a:pt x="32" y="82"/>
                    </a:lnTo>
                    <a:lnTo>
                      <a:pt x="42" y="67"/>
                    </a:lnTo>
                    <a:lnTo>
                      <a:pt x="54" y="54"/>
                    </a:lnTo>
                    <a:lnTo>
                      <a:pt x="67" y="42"/>
                    </a:lnTo>
                    <a:lnTo>
                      <a:pt x="82" y="32"/>
                    </a:lnTo>
                    <a:lnTo>
                      <a:pt x="97" y="22"/>
                    </a:lnTo>
                    <a:lnTo>
                      <a:pt x="113" y="14"/>
                    </a:lnTo>
                    <a:lnTo>
                      <a:pt x="130" y="8"/>
                    </a:lnTo>
                    <a:lnTo>
                      <a:pt x="148" y="4"/>
                    </a:lnTo>
                    <a:lnTo>
                      <a:pt x="166" y="1"/>
                    </a:lnTo>
                    <a:lnTo>
                      <a:pt x="186" y="0"/>
                    </a:lnTo>
                    <a:lnTo>
                      <a:pt x="186" y="0"/>
                    </a:lnTo>
                    <a:lnTo>
                      <a:pt x="205" y="1"/>
                    </a:lnTo>
                    <a:lnTo>
                      <a:pt x="224" y="4"/>
                    </a:lnTo>
                    <a:lnTo>
                      <a:pt x="241" y="8"/>
                    </a:lnTo>
                    <a:lnTo>
                      <a:pt x="258" y="14"/>
                    </a:lnTo>
                    <a:lnTo>
                      <a:pt x="274" y="22"/>
                    </a:lnTo>
                    <a:lnTo>
                      <a:pt x="290" y="32"/>
                    </a:lnTo>
                    <a:lnTo>
                      <a:pt x="304" y="42"/>
                    </a:lnTo>
                    <a:lnTo>
                      <a:pt x="317" y="54"/>
                    </a:lnTo>
                    <a:lnTo>
                      <a:pt x="329" y="67"/>
                    </a:lnTo>
                    <a:lnTo>
                      <a:pt x="340" y="82"/>
                    </a:lnTo>
                    <a:lnTo>
                      <a:pt x="349" y="97"/>
                    </a:lnTo>
                    <a:lnTo>
                      <a:pt x="357" y="113"/>
                    </a:lnTo>
                    <a:lnTo>
                      <a:pt x="363" y="130"/>
                    </a:lnTo>
                    <a:lnTo>
                      <a:pt x="368" y="148"/>
                    </a:lnTo>
                    <a:lnTo>
                      <a:pt x="370" y="166"/>
                    </a:lnTo>
                    <a:lnTo>
                      <a:pt x="371" y="185"/>
                    </a:lnTo>
                    <a:lnTo>
                      <a:pt x="371" y="185"/>
                    </a:lnTo>
                    <a:lnTo>
                      <a:pt x="371" y="199"/>
                    </a:lnTo>
                    <a:lnTo>
                      <a:pt x="369" y="212"/>
                    </a:lnTo>
                    <a:lnTo>
                      <a:pt x="367" y="225"/>
                    </a:lnTo>
                    <a:lnTo>
                      <a:pt x="364" y="238"/>
                    </a:lnTo>
                    <a:lnTo>
                      <a:pt x="360" y="250"/>
                    </a:lnTo>
                    <a:lnTo>
                      <a:pt x="355" y="262"/>
                    </a:lnTo>
                    <a:lnTo>
                      <a:pt x="349" y="274"/>
                    </a:lnTo>
                    <a:lnTo>
                      <a:pt x="343" y="285"/>
                    </a:lnTo>
                    <a:lnTo>
                      <a:pt x="336" y="295"/>
                    </a:lnTo>
                    <a:lnTo>
                      <a:pt x="328" y="305"/>
                    </a:lnTo>
                    <a:lnTo>
                      <a:pt x="320" y="314"/>
                    </a:lnTo>
                    <a:lnTo>
                      <a:pt x="311" y="323"/>
                    </a:lnTo>
                    <a:lnTo>
                      <a:pt x="301" y="331"/>
                    </a:lnTo>
                    <a:lnTo>
                      <a:pt x="291" y="339"/>
                    </a:lnTo>
                    <a:lnTo>
                      <a:pt x="280" y="346"/>
                    </a:lnTo>
                    <a:lnTo>
                      <a:pt x="269" y="352"/>
                    </a:lnTo>
                    <a:lnTo>
                      <a:pt x="269" y="394"/>
                    </a:lnTo>
                    <a:lnTo>
                      <a:pt x="176" y="371"/>
                    </a:lnTo>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52" name="Line 6"/>
              <p:cNvSpPr>
                <a:spLocks noChangeShapeType="1"/>
              </p:cNvSpPr>
              <p:nvPr/>
            </p:nvSpPr>
            <p:spPr bwMode="auto">
              <a:xfrm flipH="1" flipV="1">
                <a:off x="6850063" y="5551488"/>
                <a:ext cx="252413" cy="55563"/>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53" name="Line 7"/>
              <p:cNvSpPr>
                <a:spLocks noChangeShapeType="1"/>
              </p:cNvSpPr>
              <p:nvPr/>
            </p:nvSpPr>
            <p:spPr bwMode="auto">
              <a:xfrm flipH="1" flipV="1">
                <a:off x="6870700" y="5630863"/>
                <a:ext cx="211138" cy="46038"/>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grpSp>
        <p:nvGrpSpPr>
          <p:cNvPr id="54" name="组合 53"/>
          <p:cNvGrpSpPr/>
          <p:nvPr/>
        </p:nvGrpSpPr>
        <p:grpSpPr>
          <a:xfrm>
            <a:off x="9551855" y="2153108"/>
            <a:ext cx="743182" cy="743181"/>
            <a:chOff x="6438167" y="2632898"/>
            <a:chExt cx="440084" cy="440084"/>
          </a:xfrm>
        </p:grpSpPr>
        <p:sp>
          <p:nvSpPr>
            <p:cNvPr id="55" name="椭圆 54"/>
            <p:cNvSpPr/>
            <p:nvPr/>
          </p:nvSpPr>
          <p:spPr>
            <a:xfrm>
              <a:off x="6438167" y="2632898"/>
              <a:ext cx="440084" cy="440084"/>
            </a:xfrm>
            <a:prstGeom prst="ellipse">
              <a:avLst/>
            </a:prstGeom>
            <a:solidFill>
              <a:srgbClr val="4F91A0"/>
            </a:solidFill>
            <a:ln w="19050" cap="flat" cmpd="sng" algn="ctr">
              <a:solidFill>
                <a:srgbClr val="4F91A0">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nvGrpSpPr>
            <p:cNvPr id="56" name="组合 55"/>
            <p:cNvGrpSpPr/>
            <p:nvPr/>
          </p:nvGrpSpPr>
          <p:grpSpPr>
            <a:xfrm>
              <a:off x="6546634" y="2743208"/>
              <a:ext cx="223152" cy="219466"/>
              <a:chOff x="5294313" y="6135688"/>
              <a:chExt cx="865188" cy="850900"/>
            </a:xfrm>
          </p:grpSpPr>
          <p:sp>
            <p:nvSpPr>
              <p:cNvPr id="57" name="Freeform 28"/>
              <p:cNvSpPr>
                <a:spLocks/>
              </p:cNvSpPr>
              <p:nvPr/>
            </p:nvSpPr>
            <p:spPr bwMode="auto">
              <a:xfrm>
                <a:off x="5495925" y="6199188"/>
                <a:ext cx="463550" cy="544513"/>
              </a:xfrm>
              <a:custGeom>
                <a:avLst/>
                <a:gdLst>
                  <a:gd name="T0" fmla="*/ 292 w 292"/>
                  <a:gd name="T1" fmla="*/ 0 h 343"/>
                  <a:gd name="T2" fmla="*/ 292 w 292"/>
                  <a:gd name="T3" fmla="*/ 0 h 343"/>
                  <a:gd name="T4" fmla="*/ 292 w 292"/>
                  <a:gd name="T5" fmla="*/ 170 h 343"/>
                  <a:gd name="T6" fmla="*/ 292 w 292"/>
                  <a:gd name="T7" fmla="*/ 170 h 343"/>
                  <a:gd name="T8" fmla="*/ 291 w 292"/>
                  <a:gd name="T9" fmla="*/ 177 h 343"/>
                  <a:gd name="T10" fmla="*/ 290 w 292"/>
                  <a:gd name="T11" fmla="*/ 186 h 343"/>
                  <a:gd name="T12" fmla="*/ 287 w 292"/>
                  <a:gd name="T13" fmla="*/ 195 h 343"/>
                  <a:gd name="T14" fmla="*/ 283 w 292"/>
                  <a:gd name="T15" fmla="*/ 206 h 343"/>
                  <a:gd name="T16" fmla="*/ 278 w 292"/>
                  <a:gd name="T17" fmla="*/ 217 h 343"/>
                  <a:gd name="T18" fmla="*/ 272 w 292"/>
                  <a:gd name="T19" fmla="*/ 229 h 343"/>
                  <a:gd name="T20" fmla="*/ 264 w 292"/>
                  <a:gd name="T21" fmla="*/ 242 h 343"/>
                  <a:gd name="T22" fmla="*/ 256 w 292"/>
                  <a:gd name="T23" fmla="*/ 255 h 343"/>
                  <a:gd name="T24" fmla="*/ 246 w 292"/>
                  <a:gd name="T25" fmla="*/ 267 h 343"/>
                  <a:gd name="T26" fmla="*/ 235 w 292"/>
                  <a:gd name="T27" fmla="*/ 281 h 343"/>
                  <a:gd name="T28" fmla="*/ 223 w 292"/>
                  <a:gd name="T29" fmla="*/ 293 h 343"/>
                  <a:gd name="T30" fmla="*/ 210 w 292"/>
                  <a:gd name="T31" fmla="*/ 305 h 343"/>
                  <a:gd name="T32" fmla="*/ 196 w 292"/>
                  <a:gd name="T33" fmla="*/ 316 h 343"/>
                  <a:gd name="T34" fmla="*/ 180 w 292"/>
                  <a:gd name="T35" fmla="*/ 326 h 343"/>
                  <a:gd name="T36" fmla="*/ 164 w 292"/>
                  <a:gd name="T37" fmla="*/ 335 h 343"/>
                  <a:gd name="T38" fmla="*/ 146 w 292"/>
                  <a:gd name="T39" fmla="*/ 343 h 343"/>
                  <a:gd name="T40" fmla="*/ 146 w 292"/>
                  <a:gd name="T41" fmla="*/ 343 h 343"/>
                  <a:gd name="T42" fmla="*/ 129 w 292"/>
                  <a:gd name="T43" fmla="*/ 335 h 343"/>
                  <a:gd name="T44" fmla="*/ 111 w 292"/>
                  <a:gd name="T45" fmla="*/ 326 h 343"/>
                  <a:gd name="T46" fmla="*/ 96 w 292"/>
                  <a:gd name="T47" fmla="*/ 316 h 343"/>
                  <a:gd name="T48" fmla="*/ 82 w 292"/>
                  <a:gd name="T49" fmla="*/ 305 h 343"/>
                  <a:gd name="T50" fmla="*/ 69 w 292"/>
                  <a:gd name="T51" fmla="*/ 293 h 343"/>
                  <a:gd name="T52" fmla="*/ 57 w 292"/>
                  <a:gd name="T53" fmla="*/ 281 h 343"/>
                  <a:gd name="T54" fmla="*/ 46 w 292"/>
                  <a:gd name="T55" fmla="*/ 267 h 343"/>
                  <a:gd name="T56" fmla="*/ 36 w 292"/>
                  <a:gd name="T57" fmla="*/ 255 h 343"/>
                  <a:gd name="T58" fmla="*/ 28 w 292"/>
                  <a:gd name="T59" fmla="*/ 242 h 343"/>
                  <a:gd name="T60" fmla="*/ 20 w 292"/>
                  <a:gd name="T61" fmla="*/ 229 h 343"/>
                  <a:gd name="T62" fmla="*/ 14 w 292"/>
                  <a:gd name="T63" fmla="*/ 217 h 343"/>
                  <a:gd name="T64" fmla="*/ 9 w 292"/>
                  <a:gd name="T65" fmla="*/ 206 h 343"/>
                  <a:gd name="T66" fmla="*/ 5 w 292"/>
                  <a:gd name="T67" fmla="*/ 195 h 343"/>
                  <a:gd name="T68" fmla="*/ 2 w 292"/>
                  <a:gd name="T69" fmla="*/ 186 h 343"/>
                  <a:gd name="T70" fmla="*/ 0 w 292"/>
                  <a:gd name="T71" fmla="*/ 177 h 343"/>
                  <a:gd name="T72" fmla="*/ 0 w 292"/>
                  <a:gd name="T73" fmla="*/ 170 h 343"/>
                  <a:gd name="T74" fmla="*/ 0 w 292"/>
                  <a:gd name="T75" fmla="*/ 170 h 343"/>
                  <a:gd name="T76" fmla="*/ 0 w 292"/>
                  <a:gd name="T77"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2" h="343">
                    <a:moveTo>
                      <a:pt x="292" y="0"/>
                    </a:moveTo>
                    <a:lnTo>
                      <a:pt x="292" y="0"/>
                    </a:lnTo>
                    <a:lnTo>
                      <a:pt x="292" y="170"/>
                    </a:lnTo>
                    <a:lnTo>
                      <a:pt x="292" y="170"/>
                    </a:lnTo>
                    <a:lnTo>
                      <a:pt x="291" y="177"/>
                    </a:lnTo>
                    <a:lnTo>
                      <a:pt x="290" y="186"/>
                    </a:lnTo>
                    <a:lnTo>
                      <a:pt x="287" y="195"/>
                    </a:lnTo>
                    <a:lnTo>
                      <a:pt x="283" y="206"/>
                    </a:lnTo>
                    <a:lnTo>
                      <a:pt x="278" y="217"/>
                    </a:lnTo>
                    <a:lnTo>
                      <a:pt x="272" y="229"/>
                    </a:lnTo>
                    <a:lnTo>
                      <a:pt x="264" y="242"/>
                    </a:lnTo>
                    <a:lnTo>
                      <a:pt x="256" y="255"/>
                    </a:lnTo>
                    <a:lnTo>
                      <a:pt x="246" y="267"/>
                    </a:lnTo>
                    <a:lnTo>
                      <a:pt x="235" y="281"/>
                    </a:lnTo>
                    <a:lnTo>
                      <a:pt x="223" y="293"/>
                    </a:lnTo>
                    <a:lnTo>
                      <a:pt x="210" y="305"/>
                    </a:lnTo>
                    <a:lnTo>
                      <a:pt x="196" y="316"/>
                    </a:lnTo>
                    <a:lnTo>
                      <a:pt x="180" y="326"/>
                    </a:lnTo>
                    <a:lnTo>
                      <a:pt x="164" y="335"/>
                    </a:lnTo>
                    <a:lnTo>
                      <a:pt x="146" y="343"/>
                    </a:lnTo>
                    <a:lnTo>
                      <a:pt x="146" y="343"/>
                    </a:lnTo>
                    <a:lnTo>
                      <a:pt x="129" y="335"/>
                    </a:lnTo>
                    <a:lnTo>
                      <a:pt x="111" y="326"/>
                    </a:lnTo>
                    <a:lnTo>
                      <a:pt x="96" y="316"/>
                    </a:lnTo>
                    <a:lnTo>
                      <a:pt x="82" y="305"/>
                    </a:lnTo>
                    <a:lnTo>
                      <a:pt x="69" y="293"/>
                    </a:lnTo>
                    <a:lnTo>
                      <a:pt x="57" y="281"/>
                    </a:lnTo>
                    <a:lnTo>
                      <a:pt x="46" y="267"/>
                    </a:lnTo>
                    <a:lnTo>
                      <a:pt x="36" y="255"/>
                    </a:lnTo>
                    <a:lnTo>
                      <a:pt x="28" y="242"/>
                    </a:lnTo>
                    <a:lnTo>
                      <a:pt x="20" y="229"/>
                    </a:lnTo>
                    <a:lnTo>
                      <a:pt x="14" y="217"/>
                    </a:lnTo>
                    <a:lnTo>
                      <a:pt x="9" y="206"/>
                    </a:lnTo>
                    <a:lnTo>
                      <a:pt x="5" y="195"/>
                    </a:lnTo>
                    <a:lnTo>
                      <a:pt x="2" y="186"/>
                    </a:lnTo>
                    <a:lnTo>
                      <a:pt x="0" y="177"/>
                    </a:lnTo>
                    <a:lnTo>
                      <a:pt x="0" y="170"/>
                    </a:lnTo>
                    <a:lnTo>
                      <a:pt x="0" y="170"/>
                    </a:lnTo>
                    <a:lnTo>
                      <a:pt x="0" y="0"/>
                    </a:lnTo>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58" name="Freeform 29"/>
              <p:cNvSpPr>
                <a:spLocks/>
              </p:cNvSpPr>
              <p:nvPr/>
            </p:nvSpPr>
            <p:spPr bwMode="auto">
              <a:xfrm>
                <a:off x="5294313" y="6199188"/>
                <a:ext cx="865188" cy="334963"/>
              </a:xfrm>
              <a:custGeom>
                <a:avLst/>
                <a:gdLst>
                  <a:gd name="T0" fmla="*/ 447 w 545"/>
                  <a:gd name="T1" fmla="*/ 211 h 211"/>
                  <a:gd name="T2" fmla="*/ 447 w 545"/>
                  <a:gd name="T3" fmla="*/ 211 h 211"/>
                  <a:gd name="T4" fmla="*/ 462 w 545"/>
                  <a:gd name="T5" fmla="*/ 200 h 211"/>
                  <a:gd name="T6" fmla="*/ 478 w 545"/>
                  <a:gd name="T7" fmla="*/ 187 h 211"/>
                  <a:gd name="T8" fmla="*/ 496 w 545"/>
                  <a:gd name="T9" fmla="*/ 170 h 211"/>
                  <a:gd name="T10" fmla="*/ 505 w 545"/>
                  <a:gd name="T11" fmla="*/ 160 h 211"/>
                  <a:gd name="T12" fmla="*/ 514 w 545"/>
                  <a:gd name="T13" fmla="*/ 150 h 211"/>
                  <a:gd name="T14" fmla="*/ 523 w 545"/>
                  <a:gd name="T15" fmla="*/ 138 h 211"/>
                  <a:gd name="T16" fmla="*/ 530 w 545"/>
                  <a:gd name="T17" fmla="*/ 126 h 211"/>
                  <a:gd name="T18" fmla="*/ 536 w 545"/>
                  <a:gd name="T19" fmla="*/ 114 h 211"/>
                  <a:gd name="T20" fmla="*/ 541 w 545"/>
                  <a:gd name="T21" fmla="*/ 101 h 211"/>
                  <a:gd name="T22" fmla="*/ 544 w 545"/>
                  <a:gd name="T23" fmla="*/ 87 h 211"/>
                  <a:gd name="T24" fmla="*/ 545 w 545"/>
                  <a:gd name="T25" fmla="*/ 74 h 211"/>
                  <a:gd name="T26" fmla="*/ 545 w 545"/>
                  <a:gd name="T27" fmla="*/ 74 h 211"/>
                  <a:gd name="T28" fmla="*/ 544 w 545"/>
                  <a:gd name="T29" fmla="*/ 60 h 211"/>
                  <a:gd name="T30" fmla="*/ 541 w 545"/>
                  <a:gd name="T31" fmla="*/ 49 h 211"/>
                  <a:gd name="T32" fmla="*/ 536 w 545"/>
                  <a:gd name="T33" fmla="*/ 39 h 211"/>
                  <a:gd name="T34" fmla="*/ 530 w 545"/>
                  <a:gd name="T35" fmla="*/ 30 h 211"/>
                  <a:gd name="T36" fmla="*/ 522 w 545"/>
                  <a:gd name="T37" fmla="*/ 23 h 211"/>
                  <a:gd name="T38" fmla="*/ 512 w 545"/>
                  <a:gd name="T39" fmla="*/ 17 h 211"/>
                  <a:gd name="T40" fmla="*/ 502 w 545"/>
                  <a:gd name="T41" fmla="*/ 12 h 211"/>
                  <a:gd name="T42" fmla="*/ 491 w 545"/>
                  <a:gd name="T43" fmla="*/ 9 h 211"/>
                  <a:gd name="T44" fmla="*/ 479 w 545"/>
                  <a:gd name="T45" fmla="*/ 6 h 211"/>
                  <a:gd name="T46" fmla="*/ 467 w 545"/>
                  <a:gd name="T47" fmla="*/ 3 h 211"/>
                  <a:gd name="T48" fmla="*/ 442 w 545"/>
                  <a:gd name="T49" fmla="*/ 1 h 211"/>
                  <a:gd name="T50" fmla="*/ 418 w 545"/>
                  <a:gd name="T51" fmla="*/ 0 h 211"/>
                  <a:gd name="T52" fmla="*/ 395 w 545"/>
                  <a:gd name="T53" fmla="*/ 0 h 211"/>
                  <a:gd name="T54" fmla="*/ 395 w 545"/>
                  <a:gd name="T55" fmla="*/ 0 h 211"/>
                  <a:gd name="T56" fmla="*/ 273 w 545"/>
                  <a:gd name="T57" fmla="*/ 0 h 211"/>
                  <a:gd name="T58" fmla="*/ 273 w 545"/>
                  <a:gd name="T59" fmla="*/ 0 h 211"/>
                  <a:gd name="T60" fmla="*/ 150 w 545"/>
                  <a:gd name="T61" fmla="*/ 0 h 211"/>
                  <a:gd name="T62" fmla="*/ 150 w 545"/>
                  <a:gd name="T63" fmla="*/ 0 h 211"/>
                  <a:gd name="T64" fmla="*/ 128 w 545"/>
                  <a:gd name="T65" fmla="*/ 0 h 211"/>
                  <a:gd name="T66" fmla="*/ 104 w 545"/>
                  <a:gd name="T67" fmla="*/ 1 h 211"/>
                  <a:gd name="T68" fmla="*/ 79 w 545"/>
                  <a:gd name="T69" fmla="*/ 3 h 211"/>
                  <a:gd name="T70" fmla="*/ 67 w 545"/>
                  <a:gd name="T71" fmla="*/ 6 h 211"/>
                  <a:gd name="T72" fmla="*/ 55 w 545"/>
                  <a:gd name="T73" fmla="*/ 9 h 211"/>
                  <a:gd name="T74" fmla="*/ 44 w 545"/>
                  <a:gd name="T75" fmla="*/ 12 h 211"/>
                  <a:gd name="T76" fmla="*/ 33 w 545"/>
                  <a:gd name="T77" fmla="*/ 17 h 211"/>
                  <a:gd name="T78" fmla="*/ 24 w 545"/>
                  <a:gd name="T79" fmla="*/ 23 h 211"/>
                  <a:gd name="T80" fmla="*/ 16 w 545"/>
                  <a:gd name="T81" fmla="*/ 30 h 211"/>
                  <a:gd name="T82" fmla="*/ 9 w 545"/>
                  <a:gd name="T83" fmla="*/ 39 h 211"/>
                  <a:gd name="T84" fmla="*/ 4 w 545"/>
                  <a:gd name="T85" fmla="*/ 49 h 211"/>
                  <a:gd name="T86" fmla="*/ 1 w 545"/>
                  <a:gd name="T87" fmla="*/ 60 h 211"/>
                  <a:gd name="T88" fmla="*/ 0 w 545"/>
                  <a:gd name="T89" fmla="*/ 74 h 211"/>
                  <a:gd name="T90" fmla="*/ 0 w 545"/>
                  <a:gd name="T91" fmla="*/ 74 h 211"/>
                  <a:gd name="T92" fmla="*/ 1 w 545"/>
                  <a:gd name="T93" fmla="*/ 87 h 211"/>
                  <a:gd name="T94" fmla="*/ 5 w 545"/>
                  <a:gd name="T95" fmla="*/ 101 h 211"/>
                  <a:gd name="T96" fmla="*/ 9 w 545"/>
                  <a:gd name="T97" fmla="*/ 114 h 211"/>
                  <a:gd name="T98" fmla="*/ 16 w 545"/>
                  <a:gd name="T99" fmla="*/ 126 h 211"/>
                  <a:gd name="T100" fmla="*/ 23 w 545"/>
                  <a:gd name="T101" fmla="*/ 138 h 211"/>
                  <a:gd name="T102" fmla="*/ 32 w 545"/>
                  <a:gd name="T103" fmla="*/ 150 h 211"/>
                  <a:gd name="T104" fmla="*/ 40 w 545"/>
                  <a:gd name="T105" fmla="*/ 160 h 211"/>
                  <a:gd name="T106" fmla="*/ 50 w 545"/>
                  <a:gd name="T107" fmla="*/ 170 h 211"/>
                  <a:gd name="T108" fmla="*/ 68 w 545"/>
                  <a:gd name="T109" fmla="*/ 187 h 211"/>
                  <a:gd name="T110" fmla="*/ 84 w 545"/>
                  <a:gd name="T111" fmla="*/ 200 h 211"/>
                  <a:gd name="T112" fmla="*/ 99 w 545"/>
                  <a:gd name="T113"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5" h="211">
                    <a:moveTo>
                      <a:pt x="447" y="211"/>
                    </a:moveTo>
                    <a:lnTo>
                      <a:pt x="447" y="211"/>
                    </a:lnTo>
                    <a:lnTo>
                      <a:pt x="462" y="200"/>
                    </a:lnTo>
                    <a:lnTo>
                      <a:pt x="478" y="187"/>
                    </a:lnTo>
                    <a:lnTo>
                      <a:pt x="496" y="170"/>
                    </a:lnTo>
                    <a:lnTo>
                      <a:pt x="505" y="160"/>
                    </a:lnTo>
                    <a:lnTo>
                      <a:pt x="514" y="150"/>
                    </a:lnTo>
                    <a:lnTo>
                      <a:pt x="523" y="138"/>
                    </a:lnTo>
                    <a:lnTo>
                      <a:pt x="530" y="126"/>
                    </a:lnTo>
                    <a:lnTo>
                      <a:pt x="536" y="114"/>
                    </a:lnTo>
                    <a:lnTo>
                      <a:pt x="541" y="101"/>
                    </a:lnTo>
                    <a:lnTo>
                      <a:pt x="544" y="87"/>
                    </a:lnTo>
                    <a:lnTo>
                      <a:pt x="545" y="74"/>
                    </a:lnTo>
                    <a:lnTo>
                      <a:pt x="545" y="74"/>
                    </a:lnTo>
                    <a:lnTo>
                      <a:pt x="544" y="60"/>
                    </a:lnTo>
                    <a:lnTo>
                      <a:pt x="541" y="49"/>
                    </a:lnTo>
                    <a:lnTo>
                      <a:pt x="536" y="39"/>
                    </a:lnTo>
                    <a:lnTo>
                      <a:pt x="530" y="30"/>
                    </a:lnTo>
                    <a:lnTo>
                      <a:pt x="522" y="23"/>
                    </a:lnTo>
                    <a:lnTo>
                      <a:pt x="512" y="17"/>
                    </a:lnTo>
                    <a:lnTo>
                      <a:pt x="502" y="12"/>
                    </a:lnTo>
                    <a:lnTo>
                      <a:pt x="491" y="9"/>
                    </a:lnTo>
                    <a:lnTo>
                      <a:pt x="479" y="6"/>
                    </a:lnTo>
                    <a:lnTo>
                      <a:pt x="467" y="3"/>
                    </a:lnTo>
                    <a:lnTo>
                      <a:pt x="442" y="1"/>
                    </a:lnTo>
                    <a:lnTo>
                      <a:pt x="418" y="0"/>
                    </a:lnTo>
                    <a:lnTo>
                      <a:pt x="395" y="0"/>
                    </a:lnTo>
                    <a:lnTo>
                      <a:pt x="395" y="0"/>
                    </a:lnTo>
                    <a:lnTo>
                      <a:pt x="273" y="0"/>
                    </a:lnTo>
                    <a:lnTo>
                      <a:pt x="273" y="0"/>
                    </a:lnTo>
                    <a:lnTo>
                      <a:pt x="150" y="0"/>
                    </a:lnTo>
                    <a:lnTo>
                      <a:pt x="150" y="0"/>
                    </a:lnTo>
                    <a:lnTo>
                      <a:pt x="128" y="0"/>
                    </a:lnTo>
                    <a:lnTo>
                      <a:pt x="104" y="1"/>
                    </a:lnTo>
                    <a:lnTo>
                      <a:pt x="79" y="3"/>
                    </a:lnTo>
                    <a:lnTo>
                      <a:pt x="67" y="6"/>
                    </a:lnTo>
                    <a:lnTo>
                      <a:pt x="55" y="9"/>
                    </a:lnTo>
                    <a:lnTo>
                      <a:pt x="44" y="12"/>
                    </a:lnTo>
                    <a:lnTo>
                      <a:pt x="33" y="17"/>
                    </a:lnTo>
                    <a:lnTo>
                      <a:pt x="24" y="23"/>
                    </a:lnTo>
                    <a:lnTo>
                      <a:pt x="16" y="30"/>
                    </a:lnTo>
                    <a:lnTo>
                      <a:pt x="9" y="39"/>
                    </a:lnTo>
                    <a:lnTo>
                      <a:pt x="4" y="49"/>
                    </a:lnTo>
                    <a:lnTo>
                      <a:pt x="1" y="60"/>
                    </a:lnTo>
                    <a:lnTo>
                      <a:pt x="0" y="74"/>
                    </a:lnTo>
                    <a:lnTo>
                      <a:pt x="0" y="74"/>
                    </a:lnTo>
                    <a:lnTo>
                      <a:pt x="1" y="87"/>
                    </a:lnTo>
                    <a:lnTo>
                      <a:pt x="5" y="101"/>
                    </a:lnTo>
                    <a:lnTo>
                      <a:pt x="9" y="114"/>
                    </a:lnTo>
                    <a:lnTo>
                      <a:pt x="16" y="126"/>
                    </a:lnTo>
                    <a:lnTo>
                      <a:pt x="23" y="138"/>
                    </a:lnTo>
                    <a:lnTo>
                      <a:pt x="32" y="150"/>
                    </a:lnTo>
                    <a:lnTo>
                      <a:pt x="40" y="160"/>
                    </a:lnTo>
                    <a:lnTo>
                      <a:pt x="50" y="170"/>
                    </a:lnTo>
                    <a:lnTo>
                      <a:pt x="68" y="187"/>
                    </a:lnTo>
                    <a:lnTo>
                      <a:pt x="84" y="200"/>
                    </a:lnTo>
                    <a:lnTo>
                      <a:pt x="99" y="211"/>
                    </a:lnTo>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59" name="Line 30"/>
              <p:cNvSpPr>
                <a:spLocks noChangeShapeType="1"/>
              </p:cNvSpPr>
              <p:nvPr/>
            </p:nvSpPr>
            <p:spPr bwMode="auto">
              <a:xfrm>
                <a:off x="5495925" y="6135688"/>
                <a:ext cx="463550" cy="0"/>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60" name="Line 31"/>
              <p:cNvSpPr>
                <a:spLocks noChangeShapeType="1"/>
              </p:cNvSpPr>
              <p:nvPr/>
            </p:nvSpPr>
            <p:spPr bwMode="auto">
              <a:xfrm>
                <a:off x="5727700" y="6743700"/>
                <a:ext cx="0" cy="92075"/>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61" name="Freeform 32"/>
              <p:cNvSpPr>
                <a:spLocks/>
              </p:cNvSpPr>
              <p:nvPr/>
            </p:nvSpPr>
            <p:spPr bwMode="auto">
              <a:xfrm>
                <a:off x="5549900" y="6878638"/>
                <a:ext cx="355600" cy="107950"/>
              </a:xfrm>
              <a:custGeom>
                <a:avLst/>
                <a:gdLst>
                  <a:gd name="T0" fmla="*/ 0 w 224"/>
                  <a:gd name="T1" fmla="*/ 68 h 68"/>
                  <a:gd name="T2" fmla="*/ 0 w 224"/>
                  <a:gd name="T3" fmla="*/ 32 h 68"/>
                  <a:gd name="T4" fmla="*/ 0 w 224"/>
                  <a:gd name="T5" fmla="*/ 32 h 68"/>
                  <a:gd name="T6" fmla="*/ 0 w 224"/>
                  <a:gd name="T7" fmla="*/ 25 h 68"/>
                  <a:gd name="T8" fmla="*/ 2 w 224"/>
                  <a:gd name="T9" fmla="*/ 19 h 68"/>
                  <a:gd name="T10" fmla="*/ 5 w 224"/>
                  <a:gd name="T11" fmla="*/ 14 h 68"/>
                  <a:gd name="T12" fmla="*/ 9 w 224"/>
                  <a:gd name="T13" fmla="*/ 10 h 68"/>
                  <a:gd name="T14" fmla="*/ 13 w 224"/>
                  <a:gd name="T15" fmla="*/ 6 h 68"/>
                  <a:gd name="T16" fmla="*/ 19 w 224"/>
                  <a:gd name="T17" fmla="*/ 3 h 68"/>
                  <a:gd name="T18" fmla="*/ 24 w 224"/>
                  <a:gd name="T19" fmla="*/ 1 h 68"/>
                  <a:gd name="T20" fmla="*/ 31 w 224"/>
                  <a:gd name="T21" fmla="*/ 0 h 68"/>
                  <a:gd name="T22" fmla="*/ 193 w 224"/>
                  <a:gd name="T23" fmla="*/ 0 h 68"/>
                  <a:gd name="T24" fmla="*/ 193 w 224"/>
                  <a:gd name="T25" fmla="*/ 0 h 68"/>
                  <a:gd name="T26" fmla="*/ 199 w 224"/>
                  <a:gd name="T27" fmla="*/ 1 h 68"/>
                  <a:gd name="T28" fmla="*/ 205 w 224"/>
                  <a:gd name="T29" fmla="*/ 3 h 68"/>
                  <a:gd name="T30" fmla="*/ 210 w 224"/>
                  <a:gd name="T31" fmla="*/ 6 h 68"/>
                  <a:gd name="T32" fmla="*/ 215 w 224"/>
                  <a:gd name="T33" fmla="*/ 10 h 68"/>
                  <a:gd name="T34" fmla="*/ 219 w 224"/>
                  <a:gd name="T35" fmla="*/ 14 h 68"/>
                  <a:gd name="T36" fmla="*/ 222 w 224"/>
                  <a:gd name="T37" fmla="*/ 19 h 68"/>
                  <a:gd name="T38" fmla="*/ 224 w 224"/>
                  <a:gd name="T39" fmla="*/ 25 h 68"/>
                  <a:gd name="T40" fmla="*/ 224 w 224"/>
                  <a:gd name="T41" fmla="*/ 32 h 68"/>
                  <a:gd name="T42" fmla="*/ 224 w 224"/>
                  <a:gd name="T43" fmla="*/ 68 h 68"/>
                  <a:gd name="T44" fmla="*/ 0 w 224"/>
                  <a:gd name="T4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68">
                    <a:moveTo>
                      <a:pt x="0" y="68"/>
                    </a:moveTo>
                    <a:lnTo>
                      <a:pt x="0" y="32"/>
                    </a:lnTo>
                    <a:lnTo>
                      <a:pt x="0" y="32"/>
                    </a:lnTo>
                    <a:lnTo>
                      <a:pt x="0" y="25"/>
                    </a:lnTo>
                    <a:lnTo>
                      <a:pt x="2" y="19"/>
                    </a:lnTo>
                    <a:lnTo>
                      <a:pt x="5" y="14"/>
                    </a:lnTo>
                    <a:lnTo>
                      <a:pt x="9" y="10"/>
                    </a:lnTo>
                    <a:lnTo>
                      <a:pt x="13" y="6"/>
                    </a:lnTo>
                    <a:lnTo>
                      <a:pt x="19" y="3"/>
                    </a:lnTo>
                    <a:lnTo>
                      <a:pt x="24" y="1"/>
                    </a:lnTo>
                    <a:lnTo>
                      <a:pt x="31" y="0"/>
                    </a:lnTo>
                    <a:lnTo>
                      <a:pt x="193" y="0"/>
                    </a:lnTo>
                    <a:lnTo>
                      <a:pt x="193" y="0"/>
                    </a:lnTo>
                    <a:lnTo>
                      <a:pt x="199" y="1"/>
                    </a:lnTo>
                    <a:lnTo>
                      <a:pt x="205" y="3"/>
                    </a:lnTo>
                    <a:lnTo>
                      <a:pt x="210" y="6"/>
                    </a:lnTo>
                    <a:lnTo>
                      <a:pt x="215" y="10"/>
                    </a:lnTo>
                    <a:lnTo>
                      <a:pt x="219" y="14"/>
                    </a:lnTo>
                    <a:lnTo>
                      <a:pt x="222" y="19"/>
                    </a:lnTo>
                    <a:lnTo>
                      <a:pt x="224" y="25"/>
                    </a:lnTo>
                    <a:lnTo>
                      <a:pt x="224" y="32"/>
                    </a:lnTo>
                    <a:lnTo>
                      <a:pt x="224" y="68"/>
                    </a:lnTo>
                    <a:lnTo>
                      <a:pt x="0" y="68"/>
                    </a:lnTo>
                    <a:close/>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grpSp>
        <p:nvGrpSpPr>
          <p:cNvPr id="62" name="组合 61"/>
          <p:cNvGrpSpPr/>
          <p:nvPr/>
        </p:nvGrpSpPr>
        <p:grpSpPr>
          <a:xfrm>
            <a:off x="4024813" y="2153108"/>
            <a:ext cx="743182" cy="743181"/>
            <a:chOff x="3225712" y="2624053"/>
            <a:chExt cx="440084" cy="440084"/>
          </a:xfrm>
        </p:grpSpPr>
        <p:sp>
          <p:nvSpPr>
            <p:cNvPr id="63" name="椭圆 62"/>
            <p:cNvSpPr/>
            <p:nvPr/>
          </p:nvSpPr>
          <p:spPr>
            <a:xfrm>
              <a:off x="3225712" y="2624053"/>
              <a:ext cx="440084" cy="440084"/>
            </a:xfrm>
            <a:prstGeom prst="ellipse">
              <a:avLst/>
            </a:prstGeom>
            <a:solidFill>
              <a:srgbClr val="4F91A0"/>
            </a:solidFill>
            <a:ln w="19050" cap="flat" cmpd="sng" algn="ctr">
              <a:solidFill>
                <a:srgbClr val="4F91A0">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nvGrpSpPr>
            <p:cNvPr id="64" name="组合 63"/>
            <p:cNvGrpSpPr/>
            <p:nvPr/>
          </p:nvGrpSpPr>
          <p:grpSpPr>
            <a:xfrm>
              <a:off x="3335817" y="2734363"/>
              <a:ext cx="219875" cy="219466"/>
              <a:chOff x="4064000" y="6135688"/>
              <a:chExt cx="852488" cy="850900"/>
            </a:xfrm>
          </p:grpSpPr>
          <p:sp>
            <p:nvSpPr>
              <p:cNvPr id="65" name="Freeform 11"/>
              <p:cNvSpPr>
                <a:spLocks/>
              </p:cNvSpPr>
              <p:nvPr/>
            </p:nvSpPr>
            <p:spPr bwMode="auto">
              <a:xfrm>
                <a:off x="4064000" y="6135688"/>
                <a:ext cx="852488" cy="850900"/>
              </a:xfrm>
              <a:custGeom>
                <a:avLst/>
                <a:gdLst>
                  <a:gd name="T0" fmla="*/ 529 w 537"/>
                  <a:gd name="T1" fmla="*/ 80 h 536"/>
                  <a:gd name="T2" fmla="*/ 456 w 537"/>
                  <a:gd name="T3" fmla="*/ 7 h 536"/>
                  <a:gd name="T4" fmla="*/ 456 w 537"/>
                  <a:gd name="T5" fmla="*/ 7 h 536"/>
                  <a:gd name="T6" fmla="*/ 452 w 537"/>
                  <a:gd name="T7" fmla="*/ 3 h 536"/>
                  <a:gd name="T8" fmla="*/ 447 w 537"/>
                  <a:gd name="T9" fmla="*/ 1 h 536"/>
                  <a:gd name="T10" fmla="*/ 442 w 537"/>
                  <a:gd name="T11" fmla="*/ 0 h 536"/>
                  <a:gd name="T12" fmla="*/ 437 w 537"/>
                  <a:gd name="T13" fmla="*/ 0 h 536"/>
                  <a:gd name="T14" fmla="*/ 432 w 537"/>
                  <a:gd name="T15" fmla="*/ 0 h 536"/>
                  <a:gd name="T16" fmla="*/ 427 w 537"/>
                  <a:gd name="T17" fmla="*/ 2 h 536"/>
                  <a:gd name="T18" fmla="*/ 422 w 537"/>
                  <a:gd name="T19" fmla="*/ 5 h 536"/>
                  <a:gd name="T20" fmla="*/ 417 w 537"/>
                  <a:gd name="T21" fmla="*/ 8 h 536"/>
                  <a:gd name="T22" fmla="*/ 367 w 537"/>
                  <a:gd name="T23" fmla="*/ 59 h 536"/>
                  <a:gd name="T24" fmla="*/ 43 w 537"/>
                  <a:gd name="T25" fmla="*/ 383 h 536"/>
                  <a:gd name="T26" fmla="*/ 0 w 537"/>
                  <a:gd name="T27" fmla="*/ 536 h 536"/>
                  <a:gd name="T28" fmla="*/ 153 w 537"/>
                  <a:gd name="T29" fmla="*/ 494 h 536"/>
                  <a:gd name="T30" fmla="*/ 478 w 537"/>
                  <a:gd name="T31" fmla="*/ 169 h 536"/>
                  <a:gd name="T32" fmla="*/ 528 w 537"/>
                  <a:gd name="T33" fmla="*/ 119 h 536"/>
                  <a:gd name="T34" fmla="*/ 528 w 537"/>
                  <a:gd name="T35" fmla="*/ 119 h 536"/>
                  <a:gd name="T36" fmla="*/ 531 w 537"/>
                  <a:gd name="T37" fmla="*/ 115 h 536"/>
                  <a:gd name="T38" fmla="*/ 534 w 537"/>
                  <a:gd name="T39" fmla="*/ 110 h 536"/>
                  <a:gd name="T40" fmla="*/ 536 w 537"/>
                  <a:gd name="T41" fmla="*/ 105 h 536"/>
                  <a:gd name="T42" fmla="*/ 537 w 537"/>
                  <a:gd name="T43" fmla="*/ 99 h 536"/>
                  <a:gd name="T44" fmla="*/ 536 w 537"/>
                  <a:gd name="T45" fmla="*/ 94 h 536"/>
                  <a:gd name="T46" fmla="*/ 535 w 537"/>
                  <a:gd name="T47" fmla="*/ 89 h 536"/>
                  <a:gd name="T48" fmla="*/ 533 w 537"/>
                  <a:gd name="T49" fmla="*/ 85 h 536"/>
                  <a:gd name="T50" fmla="*/ 529 w 537"/>
                  <a:gd name="T51" fmla="*/ 80 h 536"/>
                  <a:gd name="T52" fmla="*/ 529 w 537"/>
                  <a:gd name="T53" fmla="*/ 8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7" h="536">
                    <a:moveTo>
                      <a:pt x="529" y="80"/>
                    </a:moveTo>
                    <a:lnTo>
                      <a:pt x="456" y="7"/>
                    </a:lnTo>
                    <a:lnTo>
                      <a:pt x="456" y="7"/>
                    </a:lnTo>
                    <a:lnTo>
                      <a:pt x="452" y="3"/>
                    </a:lnTo>
                    <a:lnTo>
                      <a:pt x="447" y="1"/>
                    </a:lnTo>
                    <a:lnTo>
                      <a:pt x="442" y="0"/>
                    </a:lnTo>
                    <a:lnTo>
                      <a:pt x="437" y="0"/>
                    </a:lnTo>
                    <a:lnTo>
                      <a:pt x="432" y="0"/>
                    </a:lnTo>
                    <a:lnTo>
                      <a:pt x="427" y="2"/>
                    </a:lnTo>
                    <a:lnTo>
                      <a:pt x="422" y="5"/>
                    </a:lnTo>
                    <a:lnTo>
                      <a:pt x="417" y="8"/>
                    </a:lnTo>
                    <a:lnTo>
                      <a:pt x="367" y="59"/>
                    </a:lnTo>
                    <a:lnTo>
                      <a:pt x="43" y="383"/>
                    </a:lnTo>
                    <a:lnTo>
                      <a:pt x="0" y="536"/>
                    </a:lnTo>
                    <a:lnTo>
                      <a:pt x="153" y="494"/>
                    </a:lnTo>
                    <a:lnTo>
                      <a:pt x="478" y="169"/>
                    </a:lnTo>
                    <a:lnTo>
                      <a:pt x="528" y="119"/>
                    </a:lnTo>
                    <a:lnTo>
                      <a:pt x="528" y="119"/>
                    </a:lnTo>
                    <a:lnTo>
                      <a:pt x="531" y="115"/>
                    </a:lnTo>
                    <a:lnTo>
                      <a:pt x="534" y="110"/>
                    </a:lnTo>
                    <a:lnTo>
                      <a:pt x="536" y="105"/>
                    </a:lnTo>
                    <a:lnTo>
                      <a:pt x="537" y="99"/>
                    </a:lnTo>
                    <a:lnTo>
                      <a:pt x="536" y="94"/>
                    </a:lnTo>
                    <a:lnTo>
                      <a:pt x="535" y="89"/>
                    </a:lnTo>
                    <a:lnTo>
                      <a:pt x="533" y="85"/>
                    </a:lnTo>
                    <a:lnTo>
                      <a:pt x="529" y="80"/>
                    </a:lnTo>
                    <a:lnTo>
                      <a:pt x="529" y="80"/>
                    </a:lnTo>
                    <a:close/>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66" name="Line 12"/>
              <p:cNvSpPr>
                <a:spLocks noChangeShapeType="1"/>
              </p:cNvSpPr>
              <p:nvPr/>
            </p:nvSpPr>
            <p:spPr bwMode="auto">
              <a:xfrm>
                <a:off x="4646613" y="6229350"/>
                <a:ext cx="176213" cy="174625"/>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67" name="Line 13"/>
              <p:cNvSpPr>
                <a:spLocks noChangeShapeType="1"/>
              </p:cNvSpPr>
              <p:nvPr/>
            </p:nvSpPr>
            <p:spPr bwMode="auto">
              <a:xfrm flipH="1">
                <a:off x="4210050" y="6272213"/>
                <a:ext cx="479425" cy="481013"/>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68" name="Line 14"/>
              <p:cNvSpPr>
                <a:spLocks noChangeShapeType="1"/>
              </p:cNvSpPr>
              <p:nvPr/>
            </p:nvSpPr>
            <p:spPr bwMode="auto">
              <a:xfrm flipH="1">
                <a:off x="4297363" y="6361113"/>
                <a:ext cx="481013" cy="479425"/>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69" name="Freeform 15"/>
              <p:cNvSpPr>
                <a:spLocks/>
              </p:cNvSpPr>
              <p:nvPr/>
            </p:nvSpPr>
            <p:spPr bwMode="auto">
              <a:xfrm>
                <a:off x="4132263" y="6743700"/>
                <a:ext cx="174625" cy="176213"/>
              </a:xfrm>
              <a:custGeom>
                <a:avLst/>
                <a:gdLst>
                  <a:gd name="T0" fmla="*/ 0 w 110"/>
                  <a:gd name="T1" fmla="*/ 0 h 111"/>
                  <a:gd name="T2" fmla="*/ 49 w 110"/>
                  <a:gd name="T3" fmla="*/ 6 h 111"/>
                  <a:gd name="T4" fmla="*/ 55 w 110"/>
                  <a:gd name="T5" fmla="*/ 55 h 111"/>
                  <a:gd name="T6" fmla="*/ 104 w 110"/>
                  <a:gd name="T7" fmla="*/ 61 h 111"/>
                  <a:gd name="T8" fmla="*/ 110 w 110"/>
                  <a:gd name="T9" fmla="*/ 111 h 111"/>
                </a:gdLst>
                <a:ahLst/>
                <a:cxnLst>
                  <a:cxn ang="0">
                    <a:pos x="T0" y="T1"/>
                  </a:cxn>
                  <a:cxn ang="0">
                    <a:pos x="T2" y="T3"/>
                  </a:cxn>
                  <a:cxn ang="0">
                    <a:pos x="T4" y="T5"/>
                  </a:cxn>
                  <a:cxn ang="0">
                    <a:pos x="T6" y="T7"/>
                  </a:cxn>
                  <a:cxn ang="0">
                    <a:pos x="T8" y="T9"/>
                  </a:cxn>
                </a:cxnLst>
                <a:rect l="0" t="0" r="r" b="b"/>
                <a:pathLst>
                  <a:path w="110" h="111">
                    <a:moveTo>
                      <a:pt x="0" y="0"/>
                    </a:moveTo>
                    <a:lnTo>
                      <a:pt x="49" y="6"/>
                    </a:lnTo>
                    <a:lnTo>
                      <a:pt x="55" y="55"/>
                    </a:lnTo>
                    <a:lnTo>
                      <a:pt x="104" y="61"/>
                    </a:lnTo>
                    <a:lnTo>
                      <a:pt x="110" y="111"/>
                    </a:lnTo>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70" name="Line 16"/>
              <p:cNvSpPr>
                <a:spLocks noChangeShapeType="1"/>
              </p:cNvSpPr>
              <p:nvPr/>
            </p:nvSpPr>
            <p:spPr bwMode="auto">
              <a:xfrm flipV="1">
                <a:off x="4149725" y="6269038"/>
                <a:ext cx="117475" cy="119063"/>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71" name="Line 17"/>
              <p:cNvSpPr>
                <a:spLocks noChangeShapeType="1"/>
              </p:cNvSpPr>
              <p:nvPr/>
            </p:nvSpPr>
            <p:spPr bwMode="auto">
              <a:xfrm flipV="1">
                <a:off x="4214813" y="6370638"/>
                <a:ext cx="82550" cy="82550"/>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72" name="Line 18"/>
              <p:cNvSpPr>
                <a:spLocks noChangeShapeType="1"/>
              </p:cNvSpPr>
              <p:nvPr/>
            </p:nvSpPr>
            <p:spPr bwMode="auto">
              <a:xfrm flipV="1">
                <a:off x="4662488" y="6783388"/>
                <a:ext cx="119063" cy="119063"/>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73" name="Line 19"/>
              <p:cNvSpPr>
                <a:spLocks noChangeShapeType="1"/>
              </p:cNvSpPr>
              <p:nvPr/>
            </p:nvSpPr>
            <p:spPr bwMode="auto">
              <a:xfrm flipV="1">
                <a:off x="4597400" y="6753225"/>
                <a:ext cx="82550" cy="82550"/>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74" name="Freeform 20"/>
              <p:cNvSpPr>
                <a:spLocks/>
              </p:cNvSpPr>
              <p:nvPr/>
            </p:nvSpPr>
            <p:spPr bwMode="auto">
              <a:xfrm>
                <a:off x="4084638" y="6157913"/>
                <a:ext cx="369888" cy="368300"/>
              </a:xfrm>
              <a:custGeom>
                <a:avLst/>
                <a:gdLst>
                  <a:gd name="T0" fmla="*/ 233 w 233"/>
                  <a:gd name="T1" fmla="*/ 128 h 232"/>
                  <a:gd name="T2" fmla="*/ 111 w 233"/>
                  <a:gd name="T3" fmla="*/ 7 h 232"/>
                  <a:gd name="T4" fmla="*/ 111 w 233"/>
                  <a:gd name="T5" fmla="*/ 7 h 232"/>
                  <a:gd name="T6" fmla="*/ 107 w 233"/>
                  <a:gd name="T7" fmla="*/ 4 h 232"/>
                  <a:gd name="T8" fmla="*/ 103 w 233"/>
                  <a:gd name="T9" fmla="*/ 2 h 232"/>
                  <a:gd name="T10" fmla="*/ 98 w 233"/>
                  <a:gd name="T11" fmla="*/ 0 h 232"/>
                  <a:gd name="T12" fmla="*/ 94 w 233"/>
                  <a:gd name="T13" fmla="*/ 0 h 232"/>
                  <a:gd name="T14" fmla="*/ 89 w 233"/>
                  <a:gd name="T15" fmla="*/ 0 h 232"/>
                  <a:gd name="T16" fmla="*/ 84 w 233"/>
                  <a:gd name="T17" fmla="*/ 2 h 232"/>
                  <a:gd name="T18" fmla="*/ 80 w 233"/>
                  <a:gd name="T19" fmla="*/ 4 h 232"/>
                  <a:gd name="T20" fmla="*/ 76 w 233"/>
                  <a:gd name="T21" fmla="*/ 7 h 232"/>
                  <a:gd name="T22" fmla="*/ 7 w 233"/>
                  <a:gd name="T23" fmla="*/ 77 h 232"/>
                  <a:gd name="T24" fmla="*/ 7 w 233"/>
                  <a:gd name="T25" fmla="*/ 77 h 232"/>
                  <a:gd name="T26" fmla="*/ 4 w 233"/>
                  <a:gd name="T27" fmla="*/ 80 h 232"/>
                  <a:gd name="T28" fmla="*/ 2 w 233"/>
                  <a:gd name="T29" fmla="*/ 85 h 232"/>
                  <a:gd name="T30" fmla="*/ 0 w 233"/>
                  <a:gd name="T31" fmla="*/ 89 h 232"/>
                  <a:gd name="T32" fmla="*/ 0 w 233"/>
                  <a:gd name="T33" fmla="*/ 94 h 232"/>
                  <a:gd name="T34" fmla="*/ 0 w 233"/>
                  <a:gd name="T35" fmla="*/ 99 h 232"/>
                  <a:gd name="T36" fmla="*/ 2 w 233"/>
                  <a:gd name="T37" fmla="*/ 103 h 232"/>
                  <a:gd name="T38" fmla="*/ 4 w 233"/>
                  <a:gd name="T39" fmla="*/ 107 h 232"/>
                  <a:gd name="T40" fmla="*/ 7 w 233"/>
                  <a:gd name="T41" fmla="*/ 111 h 232"/>
                  <a:gd name="T42" fmla="*/ 128 w 233"/>
                  <a:gd name="T43"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3" h="232">
                    <a:moveTo>
                      <a:pt x="233" y="128"/>
                    </a:moveTo>
                    <a:lnTo>
                      <a:pt x="111" y="7"/>
                    </a:lnTo>
                    <a:lnTo>
                      <a:pt x="111" y="7"/>
                    </a:lnTo>
                    <a:lnTo>
                      <a:pt x="107" y="4"/>
                    </a:lnTo>
                    <a:lnTo>
                      <a:pt x="103" y="2"/>
                    </a:lnTo>
                    <a:lnTo>
                      <a:pt x="98" y="0"/>
                    </a:lnTo>
                    <a:lnTo>
                      <a:pt x="94" y="0"/>
                    </a:lnTo>
                    <a:lnTo>
                      <a:pt x="89" y="0"/>
                    </a:lnTo>
                    <a:lnTo>
                      <a:pt x="84" y="2"/>
                    </a:lnTo>
                    <a:lnTo>
                      <a:pt x="80" y="4"/>
                    </a:lnTo>
                    <a:lnTo>
                      <a:pt x="76" y="7"/>
                    </a:lnTo>
                    <a:lnTo>
                      <a:pt x="7" y="77"/>
                    </a:lnTo>
                    <a:lnTo>
                      <a:pt x="7" y="77"/>
                    </a:lnTo>
                    <a:lnTo>
                      <a:pt x="4" y="80"/>
                    </a:lnTo>
                    <a:lnTo>
                      <a:pt x="2" y="85"/>
                    </a:lnTo>
                    <a:lnTo>
                      <a:pt x="0" y="89"/>
                    </a:lnTo>
                    <a:lnTo>
                      <a:pt x="0" y="94"/>
                    </a:lnTo>
                    <a:lnTo>
                      <a:pt x="0" y="99"/>
                    </a:lnTo>
                    <a:lnTo>
                      <a:pt x="2" y="103"/>
                    </a:lnTo>
                    <a:lnTo>
                      <a:pt x="4" y="107"/>
                    </a:lnTo>
                    <a:lnTo>
                      <a:pt x="7" y="111"/>
                    </a:lnTo>
                    <a:lnTo>
                      <a:pt x="128" y="232"/>
                    </a:lnTo>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75" name="Freeform 21"/>
              <p:cNvSpPr>
                <a:spLocks/>
              </p:cNvSpPr>
              <p:nvPr/>
            </p:nvSpPr>
            <p:spPr bwMode="auto">
              <a:xfrm>
                <a:off x="4524375" y="6596063"/>
                <a:ext cx="368300" cy="369888"/>
              </a:xfrm>
              <a:custGeom>
                <a:avLst/>
                <a:gdLst>
                  <a:gd name="T0" fmla="*/ 0 w 232"/>
                  <a:gd name="T1" fmla="*/ 106 h 233"/>
                  <a:gd name="T2" fmla="*/ 121 w 232"/>
                  <a:gd name="T3" fmla="*/ 226 h 233"/>
                  <a:gd name="T4" fmla="*/ 121 w 232"/>
                  <a:gd name="T5" fmla="*/ 226 h 233"/>
                  <a:gd name="T6" fmla="*/ 125 w 232"/>
                  <a:gd name="T7" fmla="*/ 229 h 233"/>
                  <a:gd name="T8" fmla="*/ 129 w 232"/>
                  <a:gd name="T9" fmla="*/ 232 h 233"/>
                  <a:gd name="T10" fmla="*/ 134 w 232"/>
                  <a:gd name="T11" fmla="*/ 233 h 233"/>
                  <a:gd name="T12" fmla="*/ 138 w 232"/>
                  <a:gd name="T13" fmla="*/ 233 h 233"/>
                  <a:gd name="T14" fmla="*/ 143 w 232"/>
                  <a:gd name="T15" fmla="*/ 233 h 233"/>
                  <a:gd name="T16" fmla="*/ 148 w 232"/>
                  <a:gd name="T17" fmla="*/ 232 h 233"/>
                  <a:gd name="T18" fmla="*/ 152 w 232"/>
                  <a:gd name="T19" fmla="*/ 229 h 233"/>
                  <a:gd name="T20" fmla="*/ 156 w 232"/>
                  <a:gd name="T21" fmla="*/ 226 h 233"/>
                  <a:gd name="T22" fmla="*/ 225 w 232"/>
                  <a:gd name="T23" fmla="*/ 157 h 233"/>
                  <a:gd name="T24" fmla="*/ 225 w 232"/>
                  <a:gd name="T25" fmla="*/ 157 h 233"/>
                  <a:gd name="T26" fmla="*/ 228 w 232"/>
                  <a:gd name="T27" fmla="*/ 153 h 233"/>
                  <a:gd name="T28" fmla="*/ 230 w 232"/>
                  <a:gd name="T29" fmla="*/ 149 h 233"/>
                  <a:gd name="T30" fmla="*/ 232 w 232"/>
                  <a:gd name="T31" fmla="*/ 144 h 233"/>
                  <a:gd name="T32" fmla="*/ 232 w 232"/>
                  <a:gd name="T33" fmla="*/ 140 h 233"/>
                  <a:gd name="T34" fmla="*/ 232 w 232"/>
                  <a:gd name="T35" fmla="*/ 135 h 233"/>
                  <a:gd name="T36" fmla="*/ 230 w 232"/>
                  <a:gd name="T37" fmla="*/ 130 h 233"/>
                  <a:gd name="T38" fmla="*/ 228 w 232"/>
                  <a:gd name="T39" fmla="*/ 126 h 233"/>
                  <a:gd name="T40" fmla="*/ 225 w 232"/>
                  <a:gd name="T41" fmla="*/ 122 h 233"/>
                  <a:gd name="T42" fmla="*/ 104 w 232"/>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2" h="233">
                    <a:moveTo>
                      <a:pt x="0" y="106"/>
                    </a:moveTo>
                    <a:lnTo>
                      <a:pt x="121" y="226"/>
                    </a:lnTo>
                    <a:lnTo>
                      <a:pt x="121" y="226"/>
                    </a:lnTo>
                    <a:lnTo>
                      <a:pt x="125" y="229"/>
                    </a:lnTo>
                    <a:lnTo>
                      <a:pt x="129" y="232"/>
                    </a:lnTo>
                    <a:lnTo>
                      <a:pt x="134" y="233"/>
                    </a:lnTo>
                    <a:lnTo>
                      <a:pt x="138" y="233"/>
                    </a:lnTo>
                    <a:lnTo>
                      <a:pt x="143" y="233"/>
                    </a:lnTo>
                    <a:lnTo>
                      <a:pt x="148" y="232"/>
                    </a:lnTo>
                    <a:lnTo>
                      <a:pt x="152" y="229"/>
                    </a:lnTo>
                    <a:lnTo>
                      <a:pt x="156" y="226"/>
                    </a:lnTo>
                    <a:lnTo>
                      <a:pt x="225" y="157"/>
                    </a:lnTo>
                    <a:lnTo>
                      <a:pt x="225" y="157"/>
                    </a:lnTo>
                    <a:lnTo>
                      <a:pt x="228" y="153"/>
                    </a:lnTo>
                    <a:lnTo>
                      <a:pt x="230" y="149"/>
                    </a:lnTo>
                    <a:lnTo>
                      <a:pt x="232" y="144"/>
                    </a:lnTo>
                    <a:lnTo>
                      <a:pt x="232" y="140"/>
                    </a:lnTo>
                    <a:lnTo>
                      <a:pt x="232" y="135"/>
                    </a:lnTo>
                    <a:lnTo>
                      <a:pt x="230" y="130"/>
                    </a:lnTo>
                    <a:lnTo>
                      <a:pt x="228" y="126"/>
                    </a:lnTo>
                    <a:lnTo>
                      <a:pt x="225" y="122"/>
                    </a:lnTo>
                    <a:lnTo>
                      <a:pt x="104" y="0"/>
                    </a:lnTo>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sp>
        <p:nvSpPr>
          <p:cNvPr id="76" name="矩形 75"/>
          <p:cNvSpPr/>
          <p:nvPr/>
        </p:nvSpPr>
        <p:spPr>
          <a:xfrm>
            <a:off x="379155" y="3407668"/>
            <a:ext cx="2507458" cy="2568896"/>
          </a:xfrm>
          <a:prstGeom prst="rect">
            <a:avLst/>
          </a:prstGeom>
        </p:spPr>
        <p:txBody>
          <a:bodyPr wrap="square" lIns="121908" tIns="60954" rIns="121908" bIns="60954">
            <a:spAutoFit/>
          </a:bodyPr>
          <a:lstStyle/>
          <a:p>
            <a:pPr algn="ctr">
              <a:lnSpc>
                <a:spcPct val="130000"/>
              </a:lnSpc>
              <a:spcAft>
                <a:spcPts val="800"/>
              </a:spcAft>
            </a:pPr>
            <a:r>
              <a:rPr lang="zh-CN" altLang="en-US" sz="1300" dirty="0">
                <a:solidFill>
                  <a:srgbClr val="79B0BD"/>
                </a:solidFill>
                <a:latin typeface="微软雅黑"/>
                <a:ea typeface="微软雅黑"/>
                <a:cs typeface="+mn-ea"/>
              </a:rPr>
              <a:t>在此输入您的标题</a:t>
            </a:r>
            <a:endParaRPr lang="en-US" altLang="zh-CN" sz="1300" dirty="0">
              <a:solidFill>
                <a:srgbClr val="79B0BD"/>
              </a:solidFill>
              <a:latin typeface="微软雅黑"/>
              <a:ea typeface="微软雅黑"/>
              <a:cs typeface="+mn-ea"/>
            </a:endParaRPr>
          </a:p>
          <a:p>
            <a:pPr algn="ctr">
              <a:lnSpc>
                <a:spcPct val="130000"/>
              </a:lnSpc>
              <a:spcAft>
                <a:spcPts val="800"/>
              </a:spcAft>
            </a:pPr>
            <a:r>
              <a:rPr lang="zh-CN" altLang="en-US" sz="1100" dirty="0">
                <a:solidFill>
                  <a:prstClr val="white">
                    <a:lumMod val="65000"/>
                  </a:prstClr>
                </a:solidFill>
                <a:latin typeface="微软雅黑"/>
                <a:ea typeface="微软雅黑"/>
                <a:cs typeface="+mn-ea"/>
              </a:rPr>
              <a:t>在此输入您的文字，在此输入您的文字，在此输入您的文字，在此输入您的文字，在此输入您的文字，在此输入您的文字，在此输入您的文字</a:t>
            </a:r>
            <a:endParaRPr lang="en-US" altLang="zh-CN" sz="1100" dirty="0">
              <a:solidFill>
                <a:prstClr val="white">
                  <a:lumMod val="65000"/>
                </a:prstClr>
              </a:solidFill>
              <a:latin typeface="微软雅黑"/>
              <a:ea typeface="微软雅黑"/>
              <a:cs typeface="+mn-ea"/>
            </a:endParaRPr>
          </a:p>
          <a:p>
            <a:pPr algn="ctr">
              <a:lnSpc>
                <a:spcPct val="130000"/>
              </a:lnSpc>
              <a:spcAft>
                <a:spcPts val="800"/>
              </a:spcAft>
            </a:pPr>
            <a:r>
              <a:rPr lang="zh-CN" altLang="en-US" sz="1100" dirty="0">
                <a:solidFill>
                  <a:prstClr val="white">
                    <a:lumMod val="65000"/>
                  </a:prstClr>
                </a:solidFill>
                <a:latin typeface="微软雅黑"/>
                <a:ea typeface="微软雅黑"/>
                <a:cs typeface="+mn-ea"/>
              </a:rPr>
              <a:t>在此输入您的文字，在此输入您的文字，在此输入您的文字，在此输入您的文字，在此输入您的文字，在此输入您的文字，在此输入您的文字，在此输入您的文字，在此输入您的文字</a:t>
            </a:r>
            <a:endParaRPr lang="en-US" altLang="zh-CN" sz="1100" dirty="0">
              <a:solidFill>
                <a:prstClr val="white">
                  <a:lumMod val="65000"/>
                </a:prstClr>
              </a:solidFill>
              <a:latin typeface="微软雅黑"/>
              <a:ea typeface="微软雅黑"/>
              <a:cs typeface="+mn-ea"/>
            </a:endParaRPr>
          </a:p>
        </p:txBody>
      </p:sp>
      <p:grpSp>
        <p:nvGrpSpPr>
          <p:cNvPr id="77" name="组合 76"/>
          <p:cNvGrpSpPr/>
          <p:nvPr/>
        </p:nvGrpSpPr>
        <p:grpSpPr>
          <a:xfrm>
            <a:off x="1261293" y="2153108"/>
            <a:ext cx="743182" cy="743181"/>
            <a:chOff x="2139017" y="3437940"/>
            <a:chExt cx="440084" cy="440084"/>
          </a:xfrm>
        </p:grpSpPr>
        <p:sp>
          <p:nvSpPr>
            <p:cNvPr id="78" name="椭圆 77"/>
            <p:cNvSpPr/>
            <p:nvPr/>
          </p:nvSpPr>
          <p:spPr>
            <a:xfrm>
              <a:off x="2139017" y="3437940"/>
              <a:ext cx="440084" cy="440084"/>
            </a:xfrm>
            <a:prstGeom prst="ellipse">
              <a:avLst/>
            </a:prstGeom>
            <a:solidFill>
              <a:srgbClr val="79B0BD"/>
            </a:solidFill>
            <a:ln w="19050" cap="flat" cmpd="sng" algn="ctr">
              <a:solidFill>
                <a:srgbClr val="79B0BD">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nvGrpSpPr>
            <p:cNvPr id="79" name="组合 78"/>
            <p:cNvGrpSpPr/>
            <p:nvPr/>
          </p:nvGrpSpPr>
          <p:grpSpPr>
            <a:xfrm>
              <a:off x="2248713" y="3548250"/>
              <a:ext cx="220694" cy="219466"/>
              <a:chOff x="4083050" y="4826000"/>
              <a:chExt cx="855663" cy="850900"/>
            </a:xfrm>
          </p:grpSpPr>
          <p:sp>
            <p:nvSpPr>
              <p:cNvPr id="80" name="Freeform 25"/>
              <p:cNvSpPr>
                <a:spLocks/>
              </p:cNvSpPr>
              <p:nvPr/>
            </p:nvSpPr>
            <p:spPr bwMode="auto">
              <a:xfrm>
                <a:off x="4083050" y="4826000"/>
                <a:ext cx="855663" cy="850900"/>
              </a:xfrm>
              <a:custGeom>
                <a:avLst/>
                <a:gdLst>
                  <a:gd name="T0" fmla="*/ 217 w 539"/>
                  <a:gd name="T1" fmla="*/ 202 h 536"/>
                  <a:gd name="T2" fmla="*/ 206 w 539"/>
                  <a:gd name="T3" fmla="*/ 199 h 536"/>
                  <a:gd name="T4" fmla="*/ 182 w 539"/>
                  <a:gd name="T5" fmla="*/ 196 h 536"/>
                  <a:gd name="T6" fmla="*/ 169 w 539"/>
                  <a:gd name="T7" fmla="*/ 195 h 536"/>
                  <a:gd name="T8" fmla="*/ 135 w 539"/>
                  <a:gd name="T9" fmla="*/ 199 h 536"/>
                  <a:gd name="T10" fmla="*/ 103 w 539"/>
                  <a:gd name="T11" fmla="*/ 209 h 536"/>
                  <a:gd name="T12" fmla="*/ 74 w 539"/>
                  <a:gd name="T13" fmla="*/ 224 h 536"/>
                  <a:gd name="T14" fmla="*/ 49 w 539"/>
                  <a:gd name="T15" fmla="*/ 246 h 536"/>
                  <a:gd name="T16" fmla="*/ 29 w 539"/>
                  <a:gd name="T17" fmla="*/ 271 h 536"/>
                  <a:gd name="T18" fmla="*/ 13 w 539"/>
                  <a:gd name="T19" fmla="*/ 300 h 536"/>
                  <a:gd name="T20" fmla="*/ 3 w 539"/>
                  <a:gd name="T21" fmla="*/ 332 h 536"/>
                  <a:gd name="T22" fmla="*/ 0 w 539"/>
                  <a:gd name="T23" fmla="*/ 366 h 536"/>
                  <a:gd name="T24" fmla="*/ 0 w 539"/>
                  <a:gd name="T25" fmla="*/ 383 h 536"/>
                  <a:gd name="T26" fmla="*/ 7 w 539"/>
                  <a:gd name="T27" fmla="*/ 417 h 536"/>
                  <a:gd name="T28" fmla="*/ 20 w 539"/>
                  <a:gd name="T29" fmla="*/ 447 h 536"/>
                  <a:gd name="T30" fmla="*/ 38 w 539"/>
                  <a:gd name="T31" fmla="*/ 474 h 536"/>
                  <a:gd name="T32" fmla="*/ 61 w 539"/>
                  <a:gd name="T33" fmla="*/ 497 h 536"/>
                  <a:gd name="T34" fmla="*/ 88 w 539"/>
                  <a:gd name="T35" fmla="*/ 516 h 536"/>
                  <a:gd name="T36" fmla="*/ 119 w 539"/>
                  <a:gd name="T37" fmla="*/ 528 h 536"/>
                  <a:gd name="T38" fmla="*/ 152 w 539"/>
                  <a:gd name="T39" fmla="*/ 535 h 536"/>
                  <a:gd name="T40" fmla="*/ 169 w 539"/>
                  <a:gd name="T41" fmla="*/ 536 h 536"/>
                  <a:gd name="T42" fmla="*/ 204 w 539"/>
                  <a:gd name="T43" fmla="*/ 533 h 536"/>
                  <a:gd name="T44" fmla="*/ 237 w 539"/>
                  <a:gd name="T45" fmla="*/ 523 h 536"/>
                  <a:gd name="T46" fmla="*/ 265 w 539"/>
                  <a:gd name="T47" fmla="*/ 507 h 536"/>
                  <a:gd name="T48" fmla="*/ 291 w 539"/>
                  <a:gd name="T49" fmla="*/ 486 h 536"/>
                  <a:gd name="T50" fmla="*/ 311 w 539"/>
                  <a:gd name="T51" fmla="*/ 461 h 536"/>
                  <a:gd name="T52" fmla="*/ 327 w 539"/>
                  <a:gd name="T53" fmla="*/ 432 h 536"/>
                  <a:gd name="T54" fmla="*/ 337 w 539"/>
                  <a:gd name="T55" fmla="*/ 400 h 536"/>
                  <a:gd name="T56" fmla="*/ 340 w 539"/>
                  <a:gd name="T57" fmla="*/ 366 h 536"/>
                  <a:gd name="T58" fmla="*/ 340 w 539"/>
                  <a:gd name="T59" fmla="*/ 354 h 536"/>
                  <a:gd name="T60" fmla="*/ 337 w 539"/>
                  <a:gd name="T61" fmla="*/ 332 h 536"/>
                  <a:gd name="T62" fmla="*/ 394 w 539"/>
                  <a:gd name="T63" fmla="*/ 261 h 536"/>
                  <a:gd name="T64" fmla="*/ 468 w 539"/>
                  <a:gd name="T65" fmla="*/ 189 h 536"/>
                  <a:gd name="T66" fmla="*/ 539 w 539"/>
                  <a:gd name="T67" fmla="*/ 108 h 536"/>
                  <a:gd name="T68" fmla="*/ 443 w 539"/>
                  <a:gd name="T69" fmla="*/ 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39" h="536">
                    <a:moveTo>
                      <a:pt x="443" y="0"/>
                    </a:moveTo>
                    <a:lnTo>
                      <a:pt x="217" y="202"/>
                    </a:lnTo>
                    <a:lnTo>
                      <a:pt x="217" y="202"/>
                    </a:lnTo>
                    <a:lnTo>
                      <a:pt x="206" y="199"/>
                    </a:lnTo>
                    <a:lnTo>
                      <a:pt x="194" y="197"/>
                    </a:lnTo>
                    <a:lnTo>
                      <a:pt x="182" y="196"/>
                    </a:lnTo>
                    <a:lnTo>
                      <a:pt x="169" y="195"/>
                    </a:lnTo>
                    <a:lnTo>
                      <a:pt x="169" y="195"/>
                    </a:lnTo>
                    <a:lnTo>
                      <a:pt x="152" y="196"/>
                    </a:lnTo>
                    <a:lnTo>
                      <a:pt x="135" y="199"/>
                    </a:lnTo>
                    <a:lnTo>
                      <a:pt x="119" y="203"/>
                    </a:lnTo>
                    <a:lnTo>
                      <a:pt x="103" y="209"/>
                    </a:lnTo>
                    <a:lnTo>
                      <a:pt x="88" y="216"/>
                    </a:lnTo>
                    <a:lnTo>
                      <a:pt x="74" y="224"/>
                    </a:lnTo>
                    <a:lnTo>
                      <a:pt x="61" y="235"/>
                    </a:lnTo>
                    <a:lnTo>
                      <a:pt x="49" y="246"/>
                    </a:lnTo>
                    <a:lnTo>
                      <a:pt x="38" y="258"/>
                    </a:lnTo>
                    <a:lnTo>
                      <a:pt x="29" y="271"/>
                    </a:lnTo>
                    <a:lnTo>
                      <a:pt x="20" y="285"/>
                    </a:lnTo>
                    <a:lnTo>
                      <a:pt x="13" y="300"/>
                    </a:lnTo>
                    <a:lnTo>
                      <a:pt x="7" y="316"/>
                    </a:lnTo>
                    <a:lnTo>
                      <a:pt x="3" y="332"/>
                    </a:lnTo>
                    <a:lnTo>
                      <a:pt x="0" y="349"/>
                    </a:lnTo>
                    <a:lnTo>
                      <a:pt x="0" y="366"/>
                    </a:lnTo>
                    <a:lnTo>
                      <a:pt x="0" y="366"/>
                    </a:lnTo>
                    <a:lnTo>
                      <a:pt x="0" y="383"/>
                    </a:lnTo>
                    <a:lnTo>
                      <a:pt x="3" y="400"/>
                    </a:lnTo>
                    <a:lnTo>
                      <a:pt x="7" y="417"/>
                    </a:lnTo>
                    <a:lnTo>
                      <a:pt x="13" y="432"/>
                    </a:lnTo>
                    <a:lnTo>
                      <a:pt x="20" y="447"/>
                    </a:lnTo>
                    <a:lnTo>
                      <a:pt x="29" y="461"/>
                    </a:lnTo>
                    <a:lnTo>
                      <a:pt x="38" y="474"/>
                    </a:lnTo>
                    <a:lnTo>
                      <a:pt x="49" y="486"/>
                    </a:lnTo>
                    <a:lnTo>
                      <a:pt x="61" y="497"/>
                    </a:lnTo>
                    <a:lnTo>
                      <a:pt x="74" y="507"/>
                    </a:lnTo>
                    <a:lnTo>
                      <a:pt x="88" y="516"/>
                    </a:lnTo>
                    <a:lnTo>
                      <a:pt x="103" y="523"/>
                    </a:lnTo>
                    <a:lnTo>
                      <a:pt x="119" y="528"/>
                    </a:lnTo>
                    <a:lnTo>
                      <a:pt x="135" y="533"/>
                    </a:lnTo>
                    <a:lnTo>
                      <a:pt x="152" y="535"/>
                    </a:lnTo>
                    <a:lnTo>
                      <a:pt x="169" y="536"/>
                    </a:lnTo>
                    <a:lnTo>
                      <a:pt x="169" y="536"/>
                    </a:lnTo>
                    <a:lnTo>
                      <a:pt x="187" y="535"/>
                    </a:lnTo>
                    <a:lnTo>
                      <a:pt x="204" y="533"/>
                    </a:lnTo>
                    <a:lnTo>
                      <a:pt x="221" y="528"/>
                    </a:lnTo>
                    <a:lnTo>
                      <a:pt x="237" y="523"/>
                    </a:lnTo>
                    <a:lnTo>
                      <a:pt x="251" y="516"/>
                    </a:lnTo>
                    <a:lnTo>
                      <a:pt x="265" y="507"/>
                    </a:lnTo>
                    <a:lnTo>
                      <a:pt x="279" y="497"/>
                    </a:lnTo>
                    <a:lnTo>
                      <a:pt x="291" y="486"/>
                    </a:lnTo>
                    <a:lnTo>
                      <a:pt x="302" y="474"/>
                    </a:lnTo>
                    <a:lnTo>
                      <a:pt x="311" y="461"/>
                    </a:lnTo>
                    <a:lnTo>
                      <a:pt x="320" y="447"/>
                    </a:lnTo>
                    <a:lnTo>
                      <a:pt x="327" y="432"/>
                    </a:lnTo>
                    <a:lnTo>
                      <a:pt x="333" y="417"/>
                    </a:lnTo>
                    <a:lnTo>
                      <a:pt x="337" y="400"/>
                    </a:lnTo>
                    <a:lnTo>
                      <a:pt x="340" y="383"/>
                    </a:lnTo>
                    <a:lnTo>
                      <a:pt x="340" y="366"/>
                    </a:lnTo>
                    <a:lnTo>
                      <a:pt x="340" y="366"/>
                    </a:lnTo>
                    <a:lnTo>
                      <a:pt x="340" y="354"/>
                    </a:lnTo>
                    <a:lnTo>
                      <a:pt x="339" y="343"/>
                    </a:lnTo>
                    <a:lnTo>
                      <a:pt x="337" y="332"/>
                    </a:lnTo>
                    <a:lnTo>
                      <a:pt x="334" y="321"/>
                    </a:lnTo>
                    <a:lnTo>
                      <a:pt x="394" y="261"/>
                    </a:lnTo>
                    <a:lnTo>
                      <a:pt x="394" y="189"/>
                    </a:lnTo>
                    <a:lnTo>
                      <a:pt x="468" y="189"/>
                    </a:lnTo>
                    <a:lnTo>
                      <a:pt x="468" y="104"/>
                    </a:lnTo>
                    <a:lnTo>
                      <a:pt x="539" y="108"/>
                    </a:lnTo>
                    <a:lnTo>
                      <a:pt x="539" y="7"/>
                    </a:lnTo>
                    <a:lnTo>
                      <a:pt x="443" y="0"/>
                    </a:lnTo>
                    <a:close/>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81" name="Freeform 26"/>
              <p:cNvSpPr>
                <a:spLocks/>
              </p:cNvSpPr>
              <p:nvPr/>
            </p:nvSpPr>
            <p:spPr bwMode="auto">
              <a:xfrm>
                <a:off x="4219575" y="5362575"/>
                <a:ext cx="184150" cy="184150"/>
              </a:xfrm>
              <a:custGeom>
                <a:avLst/>
                <a:gdLst>
                  <a:gd name="T0" fmla="*/ 116 w 116"/>
                  <a:gd name="T1" fmla="*/ 58 h 116"/>
                  <a:gd name="T2" fmla="*/ 116 w 116"/>
                  <a:gd name="T3" fmla="*/ 58 h 116"/>
                  <a:gd name="T4" fmla="*/ 116 w 116"/>
                  <a:gd name="T5" fmla="*/ 64 h 116"/>
                  <a:gd name="T6" fmla="*/ 115 w 116"/>
                  <a:gd name="T7" fmla="*/ 69 h 116"/>
                  <a:gd name="T8" fmla="*/ 111 w 116"/>
                  <a:gd name="T9" fmla="*/ 80 h 116"/>
                  <a:gd name="T10" fmla="*/ 106 w 116"/>
                  <a:gd name="T11" fmla="*/ 90 h 116"/>
                  <a:gd name="T12" fmla="*/ 99 w 116"/>
                  <a:gd name="T13" fmla="*/ 99 h 116"/>
                  <a:gd name="T14" fmla="*/ 90 w 116"/>
                  <a:gd name="T15" fmla="*/ 106 h 116"/>
                  <a:gd name="T16" fmla="*/ 81 w 116"/>
                  <a:gd name="T17" fmla="*/ 111 h 116"/>
                  <a:gd name="T18" fmla="*/ 70 w 116"/>
                  <a:gd name="T19" fmla="*/ 114 h 116"/>
                  <a:gd name="T20" fmla="*/ 64 w 116"/>
                  <a:gd name="T21" fmla="*/ 115 h 116"/>
                  <a:gd name="T22" fmla="*/ 58 w 116"/>
                  <a:gd name="T23" fmla="*/ 116 h 116"/>
                  <a:gd name="T24" fmla="*/ 58 w 116"/>
                  <a:gd name="T25" fmla="*/ 116 h 116"/>
                  <a:gd name="T26" fmla="*/ 52 w 116"/>
                  <a:gd name="T27" fmla="*/ 115 h 116"/>
                  <a:gd name="T28" fmla="*/ 46 w 116"/>
                  <a:gd name="T29" fmla="*/ 114 h 116"/>
                  <a:gd name="T30" fmla="*/ 36 w 116"/>
                  <a:gd name="T31" fmla="*/ 111 h 116"/>
                  <a:gd name="T32" fmla="*/ 26 w 116"/>
                  <a:gd name="T33" fmla="*/ 106 h 116"/>
                  <a:gd name="T34" fmla="*/ 17 w 116"/>
                  <a:gd name="T35" fmla="*/ 99 h 116"/>
                  <a:gd name="T36" fmla="*/ 10 w 116"/>
                  <a:gd name="T37" fmla="*/ 90 h 116"/>
                  <a:gd name="T38" fmla="*/ 5 w 116"/>
                  <a:gd name="T39" fmla="*/ 80 h 116"/>
                  <a:gd name="T40" fmla="*/ 1 w 116"/>
                  <a:gd name="T41" fmla="*/ 69 h 116"/>
                  <a:gd name="T42" fmla="*/ 1 w 116"/>
                  <a:gd name="T43" fmla="*/ 64 h 116"/>
                  <a:gd name="T44" fmla="*/ 0 w 116"/>
                  <a:gd name="T45" fmla="*/ 58 h 116"/>
                  <a:gd name="T46" fmla="*/ 0 w 116"/>
                  <a:gd name="T47" fmla="*/ 58 h 116"/>
                  <a:gd name="T48" fmla="*/ 1 w 116"/>
                  <a:gd name="T49" fmla="*/ 52 h 116"/>
                  <a:gd name="T50" fmla="*/ 1 w 116"/>
                  <a:gd name="T51" fmla="*/ 46 h 116"/>
                  <a:gd name="T52" fmla="*/ 5 w 116"/>
                  <a:gd name="T53" fmla="*/ 35 h 116"/>
                  <a:gd name="T54" fmla="*/ 10 w 116"/>
                  <a:gd name="T55" fmla="*/ 25 h 116"/>
                  <a:gd name="T56" fmla="*/ 17 w 116"/>
                  <a:gd name="T57" fmla="*/ 17 h 116"/>
                  <a:gd name="T58" fmla="*/ 26 w 116"/>
                  <a:gd name="T59" fmla="*/ 10 h 116"/>
                  <a:gd name="T60" fmla="*/ 36 w 116"/>
                  <a:gd name="T61" fmla="*/ 4 h 116"/>
                  <a:gd name="T62" fmla="*/ 46 w 116"/>
                  <a:gd name="T63" fmla="*/ 1 h 116"/>
                  <a:gd name="T64" fmla="*/ 52 w 116"/>
                  <a:gd name="T65" fmla="*/ 0 h 116"/>
                  <a:gd name="T66" fmla="*/ 58 w 116"/>
                  <a:gd name="T67" fmla="*/ 0 h 116"/>
                  <a:gd name="T68" fmla="*/ 58 w 116"/>
                  <a:gd name="T69" fmla="*/ 0 h 116"/>
                  <a:gd name="T70" fmla="*/ 64 w 116"/>
                  <a:gd name="T71" fmla="*/ 0 h 116"/>
                  <a:gd name="T72" fmla="*/ 70 w 116"/>
                  <a:gd name="T73" fmla="*/ 1 h 116"/>
                  <a:gd name="T74" fmla="*/ 81 w 116"/>
                  <a:gd name="T75" fmla="*/ 4 h 116"/>
                  <a:gd name="T76" fmla="*/ 90 w 116"/>
                  <a:gd name="T77" fmla="*/ 10 h 116"/>
                  <a:gd name="T78" fmla="*/ 99 w 116"/>
                  <a:gd name="T79" fmla="*/ 17 h 116"/>
                  <a:gd name="T80" fmla="*/ 106 w 116"/>
                  <a:gd name="T81" fmla="*/ 25 h 116"/>
                  <a:gd name="T82" fmla="*/ 111 w 116"/>
                  <a:gd name="T83" fmla="*/ 35 h 116"/>
                  <a:gd name="T84" fmla="*/ 115 w 116"/>
                  <a:gd name="T85" fmla="*/ 46 h 116"/>
                  <a:gd name="T86" fmla="*/ 116 w 116"/>
                  <a:gd name="T87" fmla="*/ 52 h 116"/>
                  <a:gd name="T88" fmla="*/ 116 w 116"/>
                  <a:gd name="T89" fmla="*/ 58 h 116"/>
                  <a:gd name="T90" fmla="*/ 116 w 116"/>
                  <a:gd name="T91"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6" h="116">
                    <a:moveTo>
                      <a:pt x="116" y="58"/>
                    </a:moveTo>
                    <a:lnTo>
                      <a:pt x="116" y="58"/>
                    </a:lnTo>
                    <a:lnTo>
                      <a:pt x="116" y="64"/>
                    </a:lnTo>
                    <a:lnTo>
                      <a:pt x="115" y="69"/>
                    </a:lnTo>
                    <a:lnTo>
                      <a:pt x="111" y="80"/>
                    </a:lnTo>
                    <a:lnTo>
                      <a:pt x="106" y="90"/>
                    </a:lnTo>
                    <a:lnTo>
                      <a:pt x="99" y="99"/>
                    </a:lnTo>
                    <a:lnTo>
                      <a:pt x="90" y="106"/>
                    </a:lnTo>
                    <a:lnTo>
                      <a:pt x="81" y="111"/>
                    </a:lnTo>
                    <a:lnTo>
                      <a:pt x="70" y="114"/>
                    </a:lnTo>
                    <a:lnTo>
                      <a:pt x="64" y="115"/>
                    </a:lnTo>
                    <a:lnTo>
                      <a:pt x="58" y="116"/>
                    </a:lnTo>
                    <a:lnTo>
                      <a:pt x="58" y="116"/>
                    </a:lnTo>
                    <a:lnTo>
                      <a:pt x="52" y="115"/>
                    </a:lnTo>
                    <a:lnTo>
                      <a:pt x="46" y="114"/>
                    </a:lnTo>
                    <a:lnTo>
                      <a:pt x="36" y="111"/>
                    </a:lnTo>
                    <a:lnTo>
                      <a:pt x="26" y="106"/>
                    </a:lnTo>
                    <a:lnTo>
                      <a:pt x="17" y="99"/>
                    </a:lnTo>
                    <a:lnTo>
                      <a:pt x="10" y="90"/>
                    </a:lnTo>
                    <a:lnTo>
                      <a:pt x="5" y="80"/>
                    </a:lnTo>
                    <a:lnTo>
                      <a:pt x="1" y="69"/>
                    </a:lnTo>
                    <a:lnTo>
                      <a:pt x="1" y="64"/>
                    </a:lnTo>
                    <a:lnTo>
                      <a:pt x="0" y="58"/>
                    </a:lnTo>
                    <a:lnTo>
                      <a:pt x="0" y="58"/>
                    </a:lnTo>
                    <a:lnTo>
                      <a:pt x="1" y="52"/>
                    </a:lnTo>
                    <a:lnTo>
                      <a:pt x="1" y="46"/>
                    </a:lnTo>
                    <a:lnTo>
                      <a:pt x="5" y="35"/>
                    </a:lnTo>
                    <a:lnTo>
                      <a:pt x="10" y="25"/>
                    </a:lnTo>
                    <a:lnTo>
                      <a:pt x="17" y="17"/>
                    </a:lnTo>
                    <a:lnTo>
                      <a:pt x="26" y="10"/>
                    </a:lnTo>
                    <a:lnTo>
                      <a:pt x="36" y="4"/>
                    </a:lnTo>
                    <a:lnTo>
                      <a:pt x="46" y="1"/>
                    </a:lnTo>
                    <a:lnTo>
                      <a:pt x="52" y="0"/>
                    </a:lnTo>
                    <a:lnTo>
                      <a:pt x="58" y="0"/>
                    </a:lnTo>
                    <a:lnTo>
                      <a:pt x="58" y="0"/>
                    </a:lnTo>
                    <a:lnTo>
                      <a:pt x="64" y="0"/>
                    </a:lnTo>
                    <a:lnTo>
                      <a:pt x="70" y="1"/>
                    </a:lnTo>
                    <a:lnTo>
                      <a:pt x="81" y="4"/>
                    </a:lnTo>
                    <a:lnTo>
                      <a:pt x="90" y="10"/>
                    </a:lnTo>
                    <a:lnTo>
                      <a:pt x="99" y="17"/>
                    </a:lnTo>
                    <a:lnTo>
                      <a:pt x="106" y="25"/>
                    </a:lnTo>
                    <a:lnTo>
                      <a:pt x="111" y="35"/>
                    </a:lnTo>
                    <a:lnTo>
                      <a:pt x="115" y="46"/>
                    </a:lnTo>
                    <a:lnTo>
                      <a:pt x="116" y="52"/>
                    </a:lnTo>
                    <a:lnTo>
                      <a:pt x="116" y="58"/>
                    </a:lnTo>
                    <a:lnTo>
                      <a:pt x="116" y="58"/>
                    </a:lnTo>
                    <a:close/>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82" name="Line 27"/>
              <p:cNvSpPr>
                <a:spLocks noChangeShapeType="1"/>
              </p:cNvSpPr>
              <p:nvPr/>
            </p:nvSpPr>
            <p:spPr bwMode="auto">
              <a:xfrm flipH="1">
                <a:off x="4481513" y="4926013"/>
                <a:ext cx="303213" cy="274638"/>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sp>
        <p:nvSpPr>
          <p:cNvPr id="83" name="右大括号 82"/>
          <p:cNvSpPr/>
          <p:nvPr/>
        </p:nvSpPr>
        <p:spPr>
          <a:xfrm rot="16200000">
            <a:off x="1533506" y="1852630"/>
            <a:ext cx="198764" cy="2544901"/>
          </a:xfrm>
          <a:prstGeom prst="rightBrace">
            <a:avLst>
              <a:gd name="adj1" fmla="val 49086"/>
              <a:gd name="adj2" fmla="val 50000"/>
            </a:avLst>
          </a:prstGeom>
          <a:noFill/>
          <a:ln w="9525" cap="flat" cmpd="sng" algn="ctr">
            <a:solidFill>
              <a:srgbClr val="79B0BD"/>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prstClr>
              </a:solidFill>
              <a:effectLst/>
              <a:uLnTx/>
              <a:uFillTx/>
              <a:latin typeface="HelveticaInserat-Roman-SemiB"/>
              <a:ea typeface="微软雅黑"/>
              <a:cs typeface="+mn-ea"/>
            </a:endParaRPr>
          </a:p>
        </p:txBody>
      </p:sp>
      <p:sp>
        <p:nvSpPr>
          <p:cNvPr id="84" name="左中括号 83"/>
          <p:cNvSpPr/>
          <p:nvPr/>
        </p:nvSpPr>
        <p:spPr>
          <a:xfrm rot="16200000">
            <a:off x="1584705" y="2000200"/>
            <a:ext cx="96373" cy="2544902"/>
          </a:xfrm>
          <a:prstGeom prst="leftBracket">
            <a:avLst>
              <a:gd name="adj" fmla="val 97793"/>
            </a:avLst>
          </a:prstGeom>
          <a:noFill/>
          <a:ln w="9525" cap="flat" cmpd="sng" algn="ctr">
            <a:solidFill>
              <a:srgbClr val="79B0BD"/>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prstClr>
              </a:solidFill>
              <a:effectLst/>
              <a:uLnTx/>
              <a:uFillTx/>
              <a:latin typeface="HelveticaInserat-Roman-SemiB"/>
              <a:ea typeface="微软雅黑"/>
              <a:cs typeface="+mn-ea"/>
            </a:endParaRPr>
          </a:p>
        </p:txBody>
      </p:sp>
      <p:sp>
        <p:nvSpPr>
          <p:cNvPr id="85" name="矩形 84"/>
          <p:cNvSpPr/>
          <p:nvPr/>
        </p:nvSpPr>
        <p:spPr>
          <a:xfrm>
            <a:off x="3142676" y="3407669"/>
            <a:ext cx="2507458" cy="2568896"/>
          </a:xfrm>
          <a:prstGeom prst="rect">
            <a:avLst/>
          </a:prstGeom>
        </p:spPr>
        <p:txBody>
          <a:bodyPr wrap="square" lIns="121908" tIns="60954" rIns="121908" bIns="60954">
            <a:spAutoFit/>
          </a:bodyPr>
          <a:lstStyle/>
          <a:p>
            <a:pPr algn="ctr">
              <a:lnSpc>
                <a:spcPct val="130000"/>
              </a:lnSpc>
              <a:spcAft>
                <a:spcPts val="800"/>
              </a:spcAft>
            </a:pPr>
            <a:r>
              <a:rPr lang="zh-CN" altLang="en-US" sz="1300" dirty="0">
                <a:solidFill>
                  <a:srgbClr val="4F91A0"/>
                </a:solidFill>
                <a:latin typeface="微软雅黑"/>
                <a:ea typeface="微软雅黑"/>
                <a:cs typeface="+mn-ea"/>
              </a:rPr>
              <a:t>在此输入您的标题</a:t>
            </a:r>
            <a:endParaRPr lang="en-US" altLang="zh-CN" sz="1300" dirty="0">
              <a:solidFill>
                <a:srgbClr val="4F91A0"/>
              </a:solidFill>
              <a:latin typeface="微软雅黑"/>
              <a:ea typeface="微软雅黑"/>
              <a:cs typeface="+mn-ea"/>
            </a:endParaRPr>
          </a:p>
          <a:p>
            <a:pPr algn="ctr">
              <a:lnSpc>
                <a:spcPct val="130000"/>
              </a:lnSpc>
              <a:spcAft>
                <a:spcPts val="800"/>
              </a:spcAft>
            </a:pPr>
            <a:r>
              <a:rPr lang="zh-CN" altLang="en-US" sz="1100" dirty="0">
                <a:solidFill>
                  <a:prstClr val="white">
                    <a:lumMod val="65000"/>
                  </a:prstClr>
                </a:solidFill>
                <a:latin typeface="微软雅黑"/>
                <a:ea typeface="微软雅黑"/>
                <a:cs typeface="+mn-ea"/>
              </a:rPr>
              <a:t>在此输入您的文字，在此输入您的文字，在此输入您的文字，在此输入您的文字，在此输入您的文字，在此输入您的文字，在此输入您的文字</a:t>
            </a:r>
            <a:endParaRPr lang="en-US" altLang="zh-CN" sz="1100" dirty="0">
              <a:solidFill>
                <a:prstClr val="white">
                  <a:lumMod val="65000"/>
                </a:prstClr>
              </a:solidFill>
              <a:latin typeface="微软雅黑"/>
              <a:ea typeface="微软雅黑"/>
              <a:cs typeface="+mn-ea"/>
            </a:endParaRPr>
          </a:p>
          <a:p>
            <a:pPr algn="ctr">
              <a:lnSpc>
                <a:spcPct val="130000"/>
              </a:lnSpc>
              <a:spcAft>
                <a:spcPts val="800"/>
              </a:spcAft>
            </a:pPr>
            <a:r>
              <a:rPr lang="zh-CN" altLang="en-US" sz="1100" dirty="0">
                <a:solidFill>
                  <a:prstClr val="white">
                    <a:lumMod val="65000"/>
                  </a:prstClr>
                </a:solidFill>
                <a:latin typeface="微软雅黑"/>
                <a:ea typeface="微软雅黑"/>
                <a:cs typeface="+mn-ea"/>
              </a:rPr>
              <a:t>在此输入您的文字，在此输入您的文字，在此输入您的文字，在此输入您的文字，在此输入您的文字，在此输入您的文字，在此输入您的文字，在此输入您的文字，在此输入您的文字</a:t>
            </a:r>
            <a:endParaRPr lang="en-US" altLang="zh-CN" sz="1100" dirty="0">
              <a:solidFill>
                <a:prstClr val="white">
                  <a:lumMod val="65000"/>
                </a:prstClr>
              </a:solidFill>
              <a:latin typeface="微软雅黑"/>
              <a:ea typeface="微软雅黑"/>
              <a:cs typeface="+mn-ea"/>
            </a:endParaRPr>
          </a:p>
        </p:txBody>
      </p:sp>
      <p:sp>
        <p:nvSpPr>
          <p:cNvPr id="86" name="右大括号 85"/>
          <p:cNvSpPr/>
          <p:nvPr/>
        </p:nvSpPr>
        <p:spPr>
          <a:xfrm rot="16200000">
            <a:off x="4297027" y="1852631"/>
            <a:ext cx="198764" cy="2544901"/>
          </a:xfrm>
          <a:prstGeom prst="rightBrace">
            <a:avLst>
              <a:gd name="adj1" fmla="val 49086"/>
              <a:gd name="adj2" fmla="val 50000"/>
            </a:avLst>
          </a:prstGeom>
          <a:noFill/>
          <a:ln w="9525" cap="flat" cmpd="sng" algn="ctr">
            <a:solidFill>
              <a:srgbClr val="4F91A0"/>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prstClr>
              </a:solidFill>
              <a:effectLst/>
              <a:uLnTx/>
              <a:uFillTx/>
              <a:latin typeface="HelveticaInserat-Roman-SemiB"/>
              <a:ea typeface="微软雅黑"/>
              <a:cs typeface="+mn-ea"/>
            </a:endParaRPr>
          </a:p>
        </p:txBody>
      </p:sp>
      <p:sp>
        <p:nvSpPr>
          <p:cNvPr id="87" name="左中括号 86"/>
          <p:cNvSpPr/>
          <p:nvPr/>
        </p:nvSpPr>
        <p:spPr>
          <a:xfrm rot="16200000">
            <a:off x="4348226" y="2000202"/>
            <a:ext cx="96373" cy="2544902"/>
          </a:xfrm>
          <a:prstGeom prst="leftBracket">
            <a:avLst>
              <a:gd name="adj" fmla="val 97793"/>
            </a:avLst>
          </a:prstGeom>
          <a:noFill/>
          <a:ln w="9525" cap="flat" cmpd="sng" algn="ctr">
            <a:solidFill>
              <a:srgbClr val="4F91A0"/>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prstClr>
              </a:solidFill>
              <a:effectLst/>
              <a:uLnTx/>
              <a:uFillTx/>
              <a:latin typeface="HelveticaInserat-Roman-SemiB"/>
              <a:ea typeface="微软雅黑"/>
              <a:cs typeface="+mn-ea"/>
            </a:endParaRPr>
          </a:p>
        </p:txBody>
      </p:sp>
      <p:sp>
        <p:nvSpPr>
          <p:cNvPr id="88" name="矩形 87"/>
          <p:cNvSpPr/>
          <p:nvPr/>
        </p:nvSpPr>
        <p:spPr>
          <a:xfrm>
            <a:off x="5906198" y="3407669"/>
            <a:ext cx="2507458" cy="2568896"/>
          </a:xfrm>
          <a:prstGeom prst="rect">
            <a:avLst/>
          </a:prstGeom>
        </p:spPr>
        <p:txBody>
          <a:bodyPr wrap="square" lIns="121908" tIns="60954" rIns="121908" bIns="60954">
            <a:spAutoFit/>
          </a:bodyPr>
          <a:lstStyle/>
          <a:p>
            <a:pPr algn="ctr">
              <a:lnSpc>
                <a:spcPct val="130000"/>
              </a:lnSpc>
              <a:spcAft>
                <a:spcPts val="800"/>
              </a:spcAft>
            </a:pPr>
            <a:r>
              <a:rPr lang="zh-CN" altLang="en-US" sz="1300" dirty="0">
                <a:solidFill>
                  <a:srgbClr val="79B0BD"/>
                </a:solidFill>
                <a:latin typeface="微软雅黑"/>
                <a:ea typeface="微软雅黑"/>
                <a:cs typeface="+mn-ea"/>
              </a:rPr>
              <a:t>在此输入您的标题</a:t>
            </a:r>
            <a:endParaRPr lang="en-US" altLang="zh-CN" sz="1300" dirty="0">
              <a:solidFill>
                <a:srgbClr val="79B0BD"/>
              </a:solidFill>
              <a:latin typeface="微软雅黑"/>
              <a:ea typeface="微软雅黑"/>
              <a:cs typeface="+mn-ea"/>
            </a:endParaRPr>
          </a:p>
          <a:p>
            <a:pPr algn="ctr">
              <a:lnSpc>
                <a:spcPct val="130000"/>
              </a:lnSpc>
              <a:spcAft>
                <a:spcPts val="800"/>
              </a:spcAft>
            </a:pPr>
            <a:r>
              <a:rPr lang="zh-CN" altLang="en-US" sz="1100" dirty="0">
                <a:solidFill>
                  <a:prstClr val="white">
                    <a:lumMod val="65000"/>
                  </a:prstClr>
                </a:solidFill>
                <a:latin typeface="微软雅黑"/>
                <a:ea typeface="微软雅黑"/>
                <a:cs typeface="+mn-ea"/>
              </a:rPr>
              <a:t>在此输入您的文字，在此输入您的文字，在此输入您的文字，在此输入您的文字，在此输入您的文字，在此输入您的文字，在此输入您的文字</a:t>
            </a:r>
            <a:endParaRPr lang="en-US" altLang="zh-CN" sz="1100" dirty="0">
              <a:solidFill>
                <a:prstClr val="white">
                  <a:lumMod val="65000"/>
                </a:prstClr>
              </a:solidFill>
              <a:latin typeface="微软雅黑"/>
              <a:ea typeface="微软雅黑"/>
              <a:cs typeface="+mn-ea"/>
            </a:endParaRPr>
          </a:p>
          <a:p>
            <a:pPr algn="ctr">
              <a:lnSpc>
                <a:spcPct val="130000"/>
              </a:lnSpc>
              <a:spcAft>
                <a:spcPts val="800"/>
              </a:spcAft>
            </a:pPr>
            <a:r>
              <a:rPr lang="zh-CN" altLang="en-US" sz="1100" dirty="0">
                <a:solidFill>
                  <a:prstClr val="white">
                    <a:lumMod val="65000"/>
                  </a:prstClr>
                </a:solidFill>
                <a:latin typeface="微软雅黑"/>
                <a:ea typeface="微软雅黑"/>
                <a:cs typeface="+mn-ea"/>
              </a:rPr>
              <a:t>在此输入您的文字，在此输入您的文字，在此输入您的文字，在此输入您的文字，在此输入您的文字，在此输入您的文字，在此输入您的文字，在此输入您的文字，在此输入您的文字</a:t>
            </a:r>
            <a:endParaRPr lang="en-US" altLang="zh-CN" sz="1100" dirty="0">
              <a:solidFill>
                <a:prstClr val="white">
                  <a:lumMod val="65000"/>
                </a:prstClr>
              </a:solidFill>
              <a:latin typeface="微软雅黑"/>
              <a:ea typeface="微软雅黑"/>
              <a:cs typeface="+mn-ea"/>
            </a:endParaRPr>
          </a:p>
        </p:txBody>
      </p:sp>
      <p:sp>
        <p:nvSpPr>
          <p:cNvPr id="89" name="右大括号 88"/>
          <p:cNvSpPr/>
          <p:nvPr/>
        </p:nvSpPr>
        <p:spPr>
          <a:xfrm rot="16200000">
            <a:off x="7060549" y="1852631"/>
            <a:ext cx="198764" cy="2544901"/>
          </a:xfrm>
          <a:prstGeom prst="rightBrace">
            <a:avLst>
              <a:gd name="adj1" fmla="val 49086"/>
              <a:gd name="adj2" fmla="val 50000"/>
            </a:avLst>
          </a:prstGeom>
          <a:noFill/>
          <a:ln w="9525" cap="flat" cmpd="sng" algn="ctr">
            <a:solidFill>
              <a:srgbClr val="79B0BD"/>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prstClr>
              </a:solidFill>
              <a:effectLst/>
              <a:uLnTx/>
              <a:uFillTx/>
              <a:latin typeface="HelveticaInserat-Roman-SemiB"/>
              <a:ea typeface="微软雅黑"/>
              <a:cs typeface="+mn-ea"/>
            </a:endParaRPr>
          </a:p>
        </p:txBody>
      </p:sp>
      <p:sp>
        <p:nvSpPr>
          <p:cNvPr id="90" name="左中括号 89"/>
          <p:cNvSpPr/>
          <p:nvPr/>
        </p:nvSpPr>
        <p:spPr>
          <a:xfrm rot="16200000">
            <a:off x="7111747" y="2000202"/>
            <a:ext cx="96373" cy="2544902"/>
          </a:xfrm>
          <a:prstGeom prst="leftBracket">
            <a:avLst>
              <a:gd name="adj" fmla="val 97793"/>
            </a:avLst>
          </a:prstGeom>
          <a:noFill/>
          <a:ln w="9525" cap="flat" cmpd="sng" algn="ctr">
            <a:solidFill>
              <a:srgbClr val="79B0BD"/>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prstClr>
              </a:solidFill>
              <a:effectLst/>
              <a:uLnTx/>
              <a:uFillTx/>
              <a:latin typeface="HelveticaInserat-Roman-SemiB"/>
              <a:ea typeface="微软雅黑"/>
              <a:cs typeface="+mn-ea"/>
            </a:endParaRPr>
          </a:p>
        </p:txBody>
      </p:sp>
      <p:sp>
        <p:nvSpPr>
          <p:cNvPr id="91" name="矩形 90"/>
          <p:cNvSpPr/>
          <p:nvPr/>
        </p:nvSpPr>
        <p:spPr>
          <a:xfrm>
            <a:off x="8669715" y="3407669"/>
            <a:ext cx="2507458" cy="2568896"/>
          </a:xfrm>
          <a:prstGeom prst="rect">
            <a:avLst/>
          </a:prstGeom>
        </p:spPr>
        <p:txBody>
          <a:bodyPr wrap="square" lIns="121908" tIns="60954" rIns="121908" bIns="60954">
            <a:spAutoFit/>
          </a:bodyPr>
          <a:lstStyle/>
          <a:p>
            <a:pPr algn="ctr">
              <a:lnSpc>
                <a:spcPct val="130000"/>
              </a:lnSpc>
              <a:spcAft>
                <a:spcPts val="800"/>
              </a:spcAft>
            </a:pPr>
            <a:r>
              <a:rPr lang="zh-CN" altLang="en-US" sz="1300" dirty="0">
                <a:solidFill>
                  <a:srgbClr val="4F91A0"/>
                </a:solidFill>
                <a:latin typeface="微软雅黑"/>
                <a:ea typeface="微软雅黑"/>
                <a:cs typeface="+mn-ea"/>
              </a:rPr>
              <a:t>在此输入您的标题</a:t>
            </a:r>
            <a:endParaRPr lang="en-US" altLang="zh-CN" sz="1300" dirty="0">
              <a:solidFill>
                <a:srgbClr val="4F91A0"/>
              </a:solidFill>
              <a:latin typeface="微软雅黑"/>
              <a:ea typeface="微软雅黑"/>
              <a:cs typeface="+mn-ea"/>
            </a:endParaRPr>
          </a:p>
          <a:p>
            <a:pPr algn="ctr">
              <a:lnSpc>
                <a:spcPct val="130000"/>
              </a:lnSpc>
              <a:spcAft>
                <a:spcPts val="800"/>
              </a:spcAft>
            </a:pPr>
            <a:r>
              <a:rPr lang="zh-CN" altLang="en-US" sz="1100" dirty="0">
                <a:solidFill>
                  <a:prstClr val="white">
                    <a:lumMod val="65000"/>
                  </a:prstClr>
                </a:solidFill>
                <a:latin typeface="微软雅黑"/>
                <a:ea typeface="微软雅黑"/>
                <a:cs typeface="+mn-ea"/>
              </a:rPr>
              <a:t>在此输入您的文字，在此输入您的文字，在此输入您的文字，在此输入您的文字，在此输入您的文字，在此输入您的文字，在此输入您的文字</a:t>
            </a:r>
            <a:endParaRPr lang="en-US" altLang="zh-CN" sz="1100" dirty="0">
              <a:solidFill>
                <a:prstClr val="white">
                  <a:lumMod val="65000"/>
                </a:prstClr>
              </a:solidFill>
              <a:latin typeface="微软雅黑"/>
              <a:ea typeface="微软雅黑"/>
              <a:cs typeface="+mn-ea"/>
            </a:endParaRPr>
          </a:p>
          <a:p>
            <a:pPr algn="ctr">
              <a:lnSpc>
                <a:spcPct val="130000"/>
              </a:lnSpc>
              <a:spcAft>
                <a:spcPts val="800"/>
              </a:spcAft>
            </a:pPr>
            <a:r>
              <a:rPr lang="zh-CN" altLang="en-US" sz="1100" dirty="0">
                <a:solidFill>
                  <a:prstClr val="white">
                    <a:lumMod val="65000"/>
                  </a:prstClr>
                </a:solidFill>
                <a:latin typeface="微软雅黑"/>
                <a:ea typeface="微软雅黑"/>
                <a:cs typeface="+mn-ea"/>
              </a:rPr>
              <a:t>在此输入您的文字，在此输入您的文字，在此输入您的文字，在此输入您的文字，在此输入您的文字，在此输入您的文字，在此输入您的文字，在此输入您的文字，在此输入您的文字</a:t>
            </a:r>
            <a:endParaRPr lang="en-US" altLang="zh-CN" sz="1100" dirty="0">
              <a:solidFill>
                <a:prstClr val="white">
                  <a:lumMod val="65000"/>
                </a:prstClr>
              </a:solidFill>
              <a:latin typeface="微软雅黑"/>
              <a:ea typeface="微软雅黑"/>
              <a:cs typeface="+mn-ea"/>
            </a:endParaRPr>
          </a:p>
        </p:txBody>
      </p:sp>
      <p:sp>
        <p:nvSpPr>
          <p:cNvPr id="92" name="右大括号 91"/>
          <p:cNvSpPr/>
          <p:nvPr/>
        </p:nvSpPr>
        <p:spPr>
          <a:xfrm rot="16200000">
            <a:off x="9824066" y="1852631"/>
            <a:ext cx="198764" cy="2544901"/>
          </a:xfrm>
          <a:prstGeom prst="rightBrace">
            <a:avLst>
              <a:gd name="adj1" fmla="val 49086"/>
              <a:gd name="adj2" fmla="val 50000"/>
            </a:avLst>
          </a:prstGeom>
          <a:noFill/>
          <a:ln w="9525" cap="flat" cmpd="sng" algn="ctr">
            <a:solidFill>
              <a:srgbClr val="4F91A0"/>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prstClr>
              </a:solidFill>
              <a:effectLst/>
              <a:uLnTx/>
              <a:uFillTx/>
              <a:latin typeface="HelveticaInserat-Roman-SemiB"/>
              <a:ea typeface="微软雅黑"/>
              <a:cs typeface="+mn-ea"/>
            </a:endParaRPr>
          </a:p>
        </p:txBody>
      </p:sp>
      <p:sp>
        <p:nvSpPr>
          <p:cNvPr id="93" name="左中括号 92"/>
          <p:cNvSpPr/>
          <p:nvPr/>
        </p:nvSpPr>
        <p:spPr>
          <a:xfrm rot="16200000">
            <a:off x="9875265" y="2000202"/>
            <a:ext cx="96373" cy="2544902"/>
          </a:xfrm>
          <a:prstGeom prst="leftBracket">
            <a:avLst>
              <a:gd name="adj" fmla="val 97793"/>
            </a:avLst>
          </a:prstGeom>
          <a:noFill/>
          <a:ln w="9525" cap="flat" cmpd="sng" algn="ctr">
            <a:solidFill>
              <a:srgbClr val="4F91A0"/>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prstClr>
              </a:solidFill>
              <a:effectLst/>
              <a:uLnTx/>
              <a:uFillTx/>
              <a:latin typeface="HelveticaInserat-Roman-SemiB"/>
              <a:ea typeface="微软雅黑"/>
              <a:cs typeface="+mn-ea"/>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p:cTn id="7" dur="300" fill="hold"/>
                                        <p:tgtEl>
                                          <p:spTgt spid="77"/>
                                        </p:tgtEl>
                                        <p:attrNameLst>
                                          <p:attrName>ppt_w</p:attrName>
                                        </p:attrNameLst>
                                      </p:cBhvr>
                                      <p:tavLst>
                                        <p:tav tm="0">
                                          <p:val>
                                            <p:fltVal val="0"/>
                                          </p:val>
                                        </p:tav>
                                        <p:tav tm="100000">
                                          <p:val>
                                            <p:strVal val="#ppt_w"/>
                                          </p:val>
                                        </p:tav>
                                      </p:tavLst>
                                    </p:anim>
                                    <p:anim calcmode="lin" valueType="num">
                                      <p:cBhvr>
                                        <p:cTn id="8" dur="300" fill="hold"/>
                                        <p:tgtEl>
                                          <p:spTgt spid="77"/>
                                        </p:tgtEl>
                                        <p:attrNameLst>
                                          <p:attrName>ppt_h</p:attrName>
                                        </p:attrNameLst>
                                      </p:cBhvr>
                                      <p:tavLst>
                                        <p:tav tm="0">
                                          <p:val>
                                            <p:fltVal val="0"/>
                                          </p:val>
                                        </p:tav>
                                        <p:tav tm="100000">
                                          <p:val>
                                            <p:strVal val="#ppt_h"/>
                                          </p:val>
                                        </p:tav>
                                      </p:tavLst>
                                    </p:anim>
                                    <p:animEffect transition="in" filter="fade">
                                      <p:cBhvr>
                                        <p:cTn id="9" dur="300"/>
                                        <p:tgtEl>
                                          <p:spTgt spid="77"/>
                                        </p:tgtEl>
                                      </p:cBhvr>
                                    </p:animEffect>
                                  </p:childTnLst>
                                </p:cTn>
                              </p:par>
                            </p:childTnLst>
                          </p:cTn>
                        </p:par>
                        <p:par>
                          <p:cTn id="10" fill="hold">
                            <p:stCondLst>
                              <p:cond delay="300"/>
                            </p:stCondLst>
                            <p:childTnLst>
                              <p:par>
                                <p:cTn id="11" presetID="10" presetClass="entr" presetSubtype="0" fill="hold" grpId="0" nodeType="afterEffect">
                                  <p:stCondLst>
                                    <p:cond delay="0"/>
                                  </p:stCondLst>
                                  <p:childTnLst>
                                    <p:set>
                                      <p:cBhvr>
                                        <p:cTn id="12" dur="1" fill="hold">
                                          <p:stCondLst>
                                            <p:cond delay="0"/>
                                          </p:stCondLst>
                                        </p:cTn>
                                        <p:tgtEl>
                                          <p:spTgt spid="83"/>
                                        </p:tgtEl>
                                        <p:attrNameLst>
                                          <p:attrName>style.visibility</p:attrName>
                                        </p:attrNameLst>
                                      </p:cBhvr>
                                      <p:to>
                                        <p:strVal val="visible"/>
                                      </p:to>
                                    </p:set>
                                    <p:animEffect transition="in" filter="fade">
                                      <p:cBhvr>
                                        <p:cTn id="13" dur="300"/>
                                        <p:tgtEl>
                                          <p:spTgt spid="8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4"/>
                                        </p:tgtEl>
                                        <p:attrNameLst>
                                          <p:attrName>style.visibility</p:attrName>
                                        </p:attrNameLst>
                                      </p:cBhvr>
                                      <p:to>
                                        <p:strVal val="visible"/>
                                      </p:to>
                                    </p:set>
                                    <p:animEffect transition="in" filter="fade">
                                      <p:cBhvr>
                                        <p:cTn id="16" dur="300"/>
                                        <p:tgtEl>
                                          <p:spTgt spid="84"/>
                                        </p:tgtEl>
                                      </p:cBhvr>
                                    </p:animEffect>
                                  </p:childTnLst>
                                </p:cTn>
                              </p:par>
                            </p:childTnLst>
                          </p:cTn>
                        </p:par>
                        <p:par>
                          <p:cTn id="17" fill="hold">
                            <p:stCondLst>
                              <p:cond delay="600"/>
                            </p:stCondLst>
                            <p:childTnLst>
                              <p:par>
                                <p:cTn id="18" presetID="42" presetClass="path" presetSubtype="0" accel="50000" decel="50000" fill="hold" grpId="1" nodeType="afterEffect">
                                  <p:stCondLst>
                                    <p:cond delay="0"/>
                                  </p:stCondLst>
                                  <p:childTnLst>
                                    <p:animMotion origin="layout" path="M 1.94444E-6 -2.09877E-6 L 1.94444E-6 0.41729 " pathEditMode="relative" rAng="0" ptsTypes="AA">
                                      <p:cBhvr>
                                        <p:cTn id="19" dur="500" fill="hold"/>
                                        <p:tgtEl>
                                          <p:spTgt spid="84"/>
                                        </p:tgtEl>
                                        <p:attrNameLst>
                                          <p:attrName>ppt_x</p:attrName>
                                          <p:attrName>ppt_y</p:attrName>
                                        </p:attrNameLst>
                                      </p:cBhvr>
                                      <p:rCtr x="0" y="20864"/>
                                    </p:animMotion>
                                  </p:childTnLst>
                                </p:cTn>
                              </p:par>
                            </p:childTnLst>
                          </p:cTn>
                        </p:par>
                        <p:par>
                          <p:cTn id="20" fill="hold">
                            <p:stCondLst>
                              <p:cond delay="1100"/>
                            </p:stCondLst>
                            <p:childTnLst>
                              <p:par>
                                <p:cTn id="21" presetID="10" presetClass="entr" presetSubtype="0" fill="hold" grpId="0" nodeType="afterEffect">
                                  <p:stCondLst>
                                    <p:cond delay="0"/>
                                  </p:stCondLst>
                                  <p:childTnLst>
                                    <p:set>
                                      <p:cBhvr>
                                        <p:cTn id="22" dur="1" fill="hold">
                                          <p:stCondLst>
                                            <p:cond delay="0"/>
                                          </p:stCondLst>
                                        </p:cTn>
                                        <p:tgtEl>
                                          <p:spTgt spid="76"/>
                                        </p:tgtEl>
                                        <p:attrNameLst>
                                          <p:attrName>style.visibility</p:attrName>
                                        </p:attrNameLst>
                                      </p:cBhvr>
                                      <p:to>
                                        <p:strVal val="visible"/>
                                      </p:to>
                                    </p:set>
                                    <p:animEffect transition="in" filter="fade">
                                      <p:cBhvr>
                                        <p:cTn id="23" dur="300"/>
                                        <p:tgtEl>
                                          <p:spTgt spid="76"/>
                                        </p:tgtEl>
                                      </p:cBhvr>
                                    </p:animEffect>
                                  </p:childTnLst>
                                </p:cTn>
                              </p:par>
                            </p:childTnLst>
                          </p:cTn>
                        </p:par>
                        <p:par>
                          <p:cTn id="24" fill="hold">
                            <p:stCondLst>
                              <p:cond delay="1400"/>
                            </p:stCondLst>
                            <p:childTnLst>
                              <p:par>
                                <p:cTn id="25" presetID="53" presetClass="entr" presetSubtype="16" fill="hold" nodeType="afterEffect">
                                  <p:stCondLst>
                                    <p:cond delay="0"/>
                                  </p:stCondLst>
                                  <p:childTnLst>
                                    <p:set>
                                      <p:cBhvr>
                                        <p:cTn id="26" dur="1" fill="hold">
                                          <p:stCondLst>
                                            <p:cond delay="0"/>
                                          </p:stCondLst>
                                        </p:cTn>
                                        <p:tgtEl>
                                          <p:spTgt spid="62"/>
                                        </p:tgtEl>
                                        <p:attrNameLst>
                                          <p:attrName>style.visibility</p:attrName>
                                        </p:attrNameLst>
                                      </p:cBhvr>
                                      <p:to>
                                        <p:strVal val="visible"/>
                                      </p:to>
                                    </p:set>
                                    <p:anim calcmode="lin" valueType="num">
                                      <p:cBhvr>
                                        <p:cTn id="27" dur="300" fill="hold"/>
                                        <p:tgtEl>
                                          <p:spTgt spid="62"/>
                                        </p:tgtEl>
                                        <p:attrNameLst>
                                          <p:attrName>ppt_w</p:attrName>
                                        </p:attrNameLst>
                                      </p:cBhvr>
                                      <p:tavLst>
                                        <p:tav tm="0">
                                          <p:val>
                                            <p:fltVal val="0"/>
                                          </p:val>
                                        </p:tav>
                                        <p:tav tm="100000">
                                          <p:val>
                                            <p:strVal val="#ppt_w"/>
                                          </p:val>
                                        </p:tav>
                                      </p:tavLst>
                                    </p:anim>
                                    <p:anim calcmode="lin" valueType="num">
                                      <p:cBhvr>
                                        <p:cTn id="28" dur="300" fill="hold"/>
                                        <p:tgtEl>
                                          <p:spTgt spid="62"/>
                                        </p:tgtEl>
                                        <p:attrNameLst>
                                          <p:attrName>ppt_h</p:attrName>
                                        </p:attrNameLst>
                                      </p:cBhvr>
                                      <p:tavLst>
                                        <p:tav tm="0">
                                          <p:val>
                                            <p:fltVal val="0"/>
                                          </p:val>
                                        </p:tav>
                                        <p:tav tm="100000">
                                          <p:val>
                                            <p:strVal val="#ppt_h"/>
                                          </p:val>
                                        </p:tav>
                                      </p:tavLst>
                                    </p:anim>
                                    <p:animEffect transition="in" filter="fade">
                                      <p:cBhvr>
                                        <p:cTn id="29" dur="300"/>
                                        <p:tgtEl>
                                          <p:spTgt spid="62"/>
                                        </p:tgtEl>
                                      </p:cBhvr>
                                    </p:animEffect>
                                  </p:childTnLst>
                                </p:cTn>
                              </p:par>
                            </p:childTnLst>
                          </p:cTn>
                        </p:par>
                        <p:par>
                          <p:cTn id="30" fill="hold">
                            <p:stCondLst>
                              <p:cond delay="1700"/>
                            </p:stCondLst>
                            <p:childTnLst>
                              <p:par>
                                <p:cTn id="31" presetID="10" presetClass="entr" presetSubtype="0" fill="hold" grpId="0" nodeType="afterEffect">
                                  <p:stCondLst>
                                    <p:cond delay="0"/>
                                  </p:stCondLst>
                                  <p:childTnLst>
                                    <p:set>
                                      <p:cBhvr>
                                        <p:cTn id="32" dur="1" fill="hold">
                                          <p:stCondLst>
                                            <p:cond delay="0"/>
                                          </p:stCondLst>
                                        </p:cTn>
                                        <p:tgtEl>
                                          <p:spTgt spid="86"/>
                                        </p:tgtEl>
                                        <p:attrNameLst>
                                          <p:attrName>style.visibility</p:attrName>
                                        </p:attrNameLst>
                                      </p:cBhvr>
                                      <p:to>
                                        <p:strVal val="visible"/>
                                      </p:to>
                                    </p:set>
                                    <p:animEffect transition="in" filter="fade">
                                      <p:cBhvr>
                                        <p:cTn id="33" dur="300"/>
                                        <p:tgtEl>
                                          <p:spTgt spid="8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7"/>
                                        </p:tgtEl>
                                        <p:attrNameLst>
                                          <p:attrName>style.visibility</p:attrName>
                                        </p:attrNameLst>
                                      </p:cBhvr>
                                      <p:to>
                                        <p:strVal val="visible"/>
                                      </p:to>
                                    </p:set>
                                    <p:animEffect transition="in" filter="fade">
                                      <p:cBhvr>
                                        <p:cTn id="36" dur="300"/>
                                        <p:tgtEl>
                                          <p:spTgt spid="87"/>
                                        </p:tgtEl>
                                      </p:cBhvr>
                                    </p:animEffect>
                                  </p:childTnLst>
                                </p:cTn>
                              </p:par>
                            </p:childTnLst>
                          </p:cTn>
                        </p:par>
                        <p:par>
                          <p:cTn id="37" fill="hold">
                            <p:stCondLst>
                              <p:cond delay="2000"/>
                            </p:stCondLst>
                            <p:childTnLst>
                              <p:par>
                                <p:cTn id="38" presetID="42" presetClass="path" presetSubtype="0" accel="50000" decel="50000" fill="hold" grpId="1" nodeType="afterEffect">
                                  <p:stCondLst>
                                    <p:cond delay="0"/>
                                  </p:stCondLst>
                                  <p:childTnLst>
                                    <p:animMotion origin="layout" path="M -4.16667E-6 -2.09877E-6 L -4.16667E-6 0.41729 " pathEditMode="relative" rAng="0" ptsTypes="AA">
                                      <p:cBhvr>
                                        <p:cTn id="39" dur="500" fill="hold"/>
                                        <p:tgtEl>
                                          <p:spTgt spid="87"/>
                                        </p:tgtEl>
                                        <p:attrNameLst>
                                          <p:attrName>ppt_x</p:attrName>
                                          <p:attrName>ppt_y</p:attrName>
                                        </p:attrNameLst>
                                      </p:cBhvr>
                                      <p:rCtr x="0" y="20864"/>
                                    </p:animMotion>
                                  </p:childTnLst>
                                </p:cTn>
                              </p:par>
                            </p:childTnLst>
                          </p:cTn>
                        </p:par>
                        <p:par>
                          <p:cTn id="40" fill="hold">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85"/>
                                        </p:tgtEl>
                                        <p:attrNameLst>
                                          <p:attrName>style.visibility</p:attrName>
                                        </p:attrNameLst>
                                      </p:cBhvr>
                                      <p:to>
                                        <p:strVal val="visible"/>
                                      </p:to>
                                    </p:set>
                                    <p:animEffect transition="in" filter="fade">
                                      <p:cBhvr>
                                        <p:cTn id="43" dur="300"/>
                                        <p:tgtEl>
                                          <p:spTgt spid="85"/>
                                        </p:tgtEl>
                                      </p:cBhvr>
                                    </p:animEffect>
                                  </p:childTnLst>
                                </p:cTn>
                              </p:par>
                            </p:childTnLst>
                          </p:cTn>
                        </p:par>
                        <p:par>
                          <p:cTn id="44" fill="hold">
                            <p:stCondLst>
                              <p:cond delay="2800"/>
                            </p:stCondLst>
                            <p:childTnLst>
                              <p:par>
                                <p:cTn id="45" presetID="53" presetClass="entr" presetSubtype="16" fill="hold" nodeType="after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p:cTn id="47" dur="300" fill="hold"/>
                                        <p:tgtEl>
                                          <p:spTgt spid="48"/>
                                        </p:tgtEl>
                                        <p:attrNameLst>
                                          <p:attrName>ppt_w</p:attrName>
                                        </p:attrNameLst>
                                      </p:cBhvr>
                                      <p:tavLst>
                                        <p:tav tm="0">
                                          <p:val>
                                            <p:fltVal val="0"/>
                                          </p:val>
                                        </p:tav>
                                        <p:tav tm="100000">
                                          <p:val>
                                            <p:strVal val="#ppt_w"/>
                                          </p:val>
                                        </p:tav>
                                      </p:tavLst>
                                    </p:anim>
                                    <p:anim calcmode="lin" valueType="num">
                                      <p:cBhvr>
                                        <p:cTn id="48" dur="300" fill="hold"/>
                                        <p:tgtEl>
                                          <p:spTgt spid="48"/>
                                        </p:tgtEl>
                                        <p:attrNameLst>
                                          <p:attrName>ppt_h</p:attrName>
                                        </p:attrNameLst>
                                      </p:cBhvr>
                                      <p:tavLst>
                                        <p:tav tm="0">
                                          <p:val>
                                            <p:fltVal val="0"/>
                                          </p:val>
                                        </p:tav>
                                        <p:tav tm="100000">
                                          <p:val>
                                            <p:strVal val="#ppt_h"/>
                                          </p:val>
                                        </p:tav>
                                      </p:tavLst>
                                    </p:anim>
                                    <p:animEffect transition="in" filter="fade">
                                      <p:cBhvr>
                                        <p:cTn id="49" dur="300"/>
                                        <p:tgtEl>
                                          <p:spTgt spid="48"/>
                                        </p:tgtEl>
                                      </p:cBhvr>
                                    </p:animEffect>
                                  </p:childTnLst>
                                </p:cTn>
                              </p:par>
                            </p:childTnLst>
                          </p:cTn>
                        </p:par>
                        <p:par>
                          <p:cTn id="50" fill="hold">
                            <p:stCondLst>
                              <p:cond delay="3100"/>
                            </p:stCondLst>
                            <p:childTnLst>
                              <p:par>
                                <p:cTn id="51" presetID="10" presetClass="entr" presetSubtype="0" fill="hold" grpId="0" nodeType="afterEffect">
                                  <p:stCondLst>
                                    <p:cond delay="0"/>
                                  </p:stCondLst>
                                  <p:childTnLst>
                                    <p:set>
                                      <p:cBhvr>
                                        <p:cTn id="52" dur="1" fill="hold">
                                          <p:stCondLst>
                                            <p:cond delay="0"/>
                                          </p:stCondLst>
                                        </p:cTn>
                                        <p:tgtEl>
                                          <p:spTgt spid="89"/>
                                        </p:tgtEl>
                                        <p:attrNameLst>
                                          <p:attrName>style.visibility</p:attrName>
                                        </p:attrNameLst>
                                      </p:cBhvr>
                                      <p:to>
                                        <p:strVal val="visible"/>
                                      </p:to>
                                    </p:set>
                                    <p:animEffect transition="in" filter="fade">
                                      <p:cBhvr>
                                        <p:cTn id="53" dur="300"/>
                                        <p:tgtEl>
                                          <p:spTgt spid="8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0"/>
                                        </p:tgtEl>
                                        <p:attrNameLst>
                                          <p:attrName>style.visibility</p:attrName>
                                        </p:attrNameLst>
                                      </p:cBhvr>
                                      <p:to>
                                        <p:strVal val="visible"/>
                                      </p:to>
                                    </p:set>
                                    <p:animEffect transition="in" filter="fade">
                                      <p:cBhvr>
                                        <p:cTn id="56" dur="300"/>
                                        <p:tgtEl>
                                          <p:spTgt spid="90"/>
                                        </p:tgtEl>
                                      </p:cBhvr>
                                    </p:animEffect>
                                  </p:childTnLst>
                                </p:cTn>
                              </p:par>
                            </p:childTnLst>
                          </p:cTn>
                        </p:par>
                        <p:par>
                          <p:cTn id="57" fill="hold">
                            <p:stCondLst>
                              <p:cond delay="3400"/>
                            </p:stCondLst>
                            <p:childTnLst>
                              <p:par>
                                <p:cTn id="58" presetID="42" presetClass="path" presetSubtype="0" accel="50000" decel="50000" fill="hold" grpId="1" nodeType="afterEffect">
                                  <p:stCondLst>
                                    <p:cond delay="0"/>
                                  </p:stCondLst>
                                  <p:childTnLst>
                                    <p:animMotion origin="layout" path="M -2.77778E-7 -2.09877E-6 L -2.77778E-7 0.41729 " pathEditMode="relative" rAng="0" ptsTypes="AA">
                                      <p:cBhvr>
                                        <p:cTn id="59" dur="500" fill="hold"/>
                                        <p:tgtEl>
                                          <p:spTgt spid="90"/>
                                        </p:tgtEl>
                                        <p:attrNameLst>
                                          <p:attrName>ppt_x</p:attrName>
                                          <p:attrName>ppt_y</p:attrName>
                                        </p:attrNameLst>
                                      </p:cBhvr>
                                      <p:rCtr x="0" y="20864"/>
                                    </p:animMotion>
                                  </p:childTnLst>
                                </p:cTn>
                              </p:par>
                            </p:childTnLst>
                          </p:cTn>
                        </p:par>
                        <p:par>
                          <p:cTn id="60" fill="hold">
                            <p:stCondLst>
                              <p:cond delay="3900"/>
                            </p:stCondLst>
                            <p:childTnLst>
                              <p:par>
                                <p:cTn id="61" presetID="10" presetClass="entr" presetSubtype="0" fill="hold" grpId="0" nodeType="afterEffect">
                                  <p:stCondLst>
                                    <p:cond delay="0"/>
                                  </p:stCondLst>
                                  <p:childTnLst>
                                    <p:set>
                                      <p:cBhvr>
                                        <p:cTn id="62" dur="1" fill="hold">
                                          <p:stCondLst>
                                            <p:cond delay="0"/>
                                          </p:stCondLst>
                                        </p:cTn>
                                        <p:tgtEl>
                                          <p:spTgt spid="88"/>
                                        </p:tgtEl>
                                        <p:attrNameLst>
                                          <p:attrName>style.visibility</p:attrName>
                                        </p:attrNameLst>
                                      </p:cBhvr>
                                      <p:to>
                                        <p:strVal val="visible"/>
                                      </p:to>
                                    </p:set>
                                    <p:animEffect transition="in" filter="fade">
                                      <p:cBhvr>
                                        <p:cTn id="63" dur="300"/>
                                        <p:tgtEl>
                                          <p:spTgt spid="88"/>
                                        </p:tgtEl>
                                      </p:cBhvr>
                                    </p:animEffect>
                                  </p:childTnLst>
                                </p:cTn>
                              </p:par>
                            </p:childTnLst>
                          </p:cTn>
                        </p:par>
                        <p:par>
                          <p:cTn id="64" fill="hold">
                            <p:stCondLst>
                              <p:cond delay="4200"/>
                            </p:stCondLst>
                            <p:childTnLst>
                              <p:par>
                                <p:cTn id="65" presetID="53" presetClass="entr" presetSubtype="16" fill="hold" nodeType="afterEffect">
                                  <p:stCondLst>
                                    <p:cond delay="0"/>
                                  </p:stCondLst>
                                  <p:childTnLst>
                                    <p:set>
                                      <p:cBhvr>
                                        <p:cTn id="66" dur="1" fill="hold">
                                          <p:stCondLst>
                                            <p:cond delay="0"/>
                                          </p:stCondLst>
                                        </p:cTn>
                                        <p:tgtEl>
                                          <p:spTgt spid="54"/>
                                        </p:tgtEl>
                                        <p:attrNameLst>
                                          <p:attrName>style.visibility</p:attrName>
                                        </p:attrNameLst>
                                      </p:cBhvr>
                                      <p:to>
                                        <p:strVal val="visible"/>
                                      </p:to>
                                    </p:set>
                                    <p:anim calcmode="lin" valueType="num">
                                      <p:cBhvr>
                                        <p:cTn id="67" dur="300" fill="hold"/>
                                        <p:tgtEl>
                                          <p:spTgt spid="54"/>
                                        </p:tgtEl>
                                        <p:attrNameLst>
                                          <p:attrName>ppt_w</p:attrName>
                                        </p:attrNameLst>
                                      </p:cBhvr>
                                      <p:tavLst>
                                        <p:tav tm="0">
                                          <p:val>
                                            <p:fltVal val="0"/>
                                          </p:val>
                                        </p:tav>
                                        <p:tav tm="100000">
                                          <p:val>
                                            <p:strVal val="#ppt_w"/>
                                          </p:val>
                                        </p:tav>
                                      </p:tavLst>
                                    </p:anim>
                                    <p:anim calcmode="lin" valueType="num">
                                      <p:cBhvr>
                                        <p:cTn id="68" dur="300" fill="hold"/>
                                        <p:tgtEl>
                                          <p:spTgt spid="54"/>
                                        </p:tgtEl>
                                        <p:attrNameLst>
                                          <p:attrName>ppt_h</p:attrName>
                                        </p:attrNameLst>
                                      </p:cBhvr>
                                      <p:tavLst>
                                        <p:tav tm="0">
                                          <p:val>
                                            <p:fltVal val="0"/>
                                          </p:val>
                                        </p:tav>
                                        <p:tav tm="100000">
                                          <p:val>
                                            <p:strVal val="#ppt_h"/>
                                          </p:val>
                                        </p:tav>
                                      </p:tavLst>
                                    </p:anim>
                                    <p:animEffect transition="in" filter="fade">
                                      <p:cBhvr>
                                        <p:cTn id="69" dur="300"/>
                                        <p:tgtEl>
                                          <p:spTgt spid="54"/>
                                        </p:tgtEl>
                                      </p:cBhvr>
                                    </p:animEffect>
                                  </p:childTnLst>
                                </p:cTn>
                              </p:par>
                            </p:childTnLst>
                          </p:cTn>
                        </p:par>
                        <p:par>
                          <p:cTn id="70" fill="hold">
                            <p:stCondLst>
                              <p:cond delay="4500"/>
                            </p:stCondLst>
                            <p:childTnLst>
                              <p:par>
                                <p:cTn id="71" presetID="10" presetClass="entr" presetSubtype="0" fill="hold" grpId="0" nodeType="afterEffect">
                                  <p:stCondLst>
                                    <p:cond delay="0"/>
                                  </p:stCondLst>
                                  <p:childTnLst>
                                    <p:set>
                                      <p:cBhvr>
                                        <p:cTn id="72" dur="1" fill="hold">
                                          <p:stCondLst>
                                            <p:cond delay="0"/>
                                          </p:stCondLst>
                                        </p:cTn>
                                        <p:tgtEl>
                                          <p:spTgt spid="92"/>
                                        </p:tgtEl>
                                        <p:attrNameLst>
                                          <p:attrName>style.visibility</p:attrName>
                                        </p:attrNameLst>
                                      </p:cBhvr>
                                      <p:to>
                                        <p:strVal val="visible"/>
                                      </p:to>
                                    </p:set>
                                    <p:animEffect transition="in" filter="fade">
                                      <p:cBhvr>
                                        <p:cTn id="73" dur="300"/>
                                        <p:tgtEl>
                                          <p:spTgt spid="92"/>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93"/>
                                        </p:tgtEl>
                                        <p:attrNameLst>
                                          <p:attrName>style.visibility</p:attrName>
                                        </p:attrNameLst>
                                      </p:cBhvr>
                                      <p:to>
                                        <p:strVal val="visible"/>
                                      </p:to>
                                    </p:set>
                                    <p:animEffect transition="in" filter="fade">
                                      <p:cBhvr>
                                        <p:cTn id="76" dur="300"/>
                                        <p:tgtEl>
                                          <p:spTgt spid="93"/>
                                        </p:tgtEl>
                                      </p:cBhvr>
                                    </p:animEffect>
                                  </p:childTnLst>
                                </p:cTn>
                              </p:par>
                            </p:childTnLst>
                          </p:cTn>
                        </p:par>
                        <p:par>
                          <p:cTn id="77" fill="hold">
                            <p:stCondLst>
                              <p:cond delay="4800"/>
                            </p:stCondLst>
                            <p:childTnLst>
                              <p:par>
                                <p:cTn id="78" presetID="42" presetClass="path" presetSubtype="0" accel="50000" decel="50000" fill="hold" grpId="1" nodeType="afterEffect">
                                  <p:stCondLst>
                                    <p:cond delay="0"/>
                                  </p:stCondLst>
                                  <p:childTnLst>
                                    <p:animMotion origin="layout" path="M -2.77778E-6 -2.09877E-6 L -2.77778E-6 0.41729 " pathEditMode="relative" rAng="0" ptsTypes="AA">
                                      <p:cBhvr>
                                        <p:cTn id="79" dur="500" fill="hold"/>
                                        <p:tgtEl>
                                          <p:spTgt spid="93"/>
                                        </p:tgtEl>
                                        <p:attrNameLst>
                                          <p:attrName>ppt_x</p:attrName>
                                          <p:attrName>ppt_y</p:attrName>
                                        </p:attrNameLst>
                                      </p:cBhvr>
                                      <p:rCtr x="0" y="20864"/>
                                    </p:animMotion>
                                  </p:childTnLst>
                                </p:cTn>
                              </p:par>
                            </p:childTnLst>
                          </p:cTn>
                        </p:par>
                        <p:par>
                          <p:cTn id="80" fill="hold">
                            <p:stCondLst>
                              <p:cond delay="5300"/>
                            </p:stCondLst>
                            <p:childTnLst>
                              <p:par>
                                <p:cTn id="81" presetID="10" presetClass="entr" presetSubtype="0" fill="hold" grpId="0" nodeType="afterEffect">
                                  <p:stCondLst>
                                    <p:cond delay="0"/>
                                  </p:stCondLst>
                                  <p:childTnLst>
                                    <p:set>
                                      <p:cBhvr>
                                        <p:cTn id="82" dur="1" fill="hold">
                                          <p:stCondLst>
                                            <p:cond delay="0"/>
                                          </p:stCondLst>
                                        </p:cTn>
                                        <p:tgtEl>
                                          <p:spTgt spid="91"/>
                                        </p:tgtEl>
                                        <p:attrNameLst>
                                          <p:attrName>style.visibility</p:attrName>
                                        </p:attrNameLst>
                                      </p:cBhvr>
                                      <p:to>
                                        <p:strVal val="visible"/>
                                      </p:to>
                                    </p:set>
                                    <p:animEffect transition="in" filter="fade">
                                      <p:cBhvr>
                                        <p:cTn id="83" dur="3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83" grpId="0" animBg="1"/>
      <p:bldP spid="84" grpId="0" animBg="1"/>
      <p:bldP spid="84" grpId="1" animBg="1"/>
      <p:bldP spid="85" grpId="0"/>
      <p:bldP spid="86" grpId="0" animBg="1"/>
      <p:bldP spid="87" grpId="0" animBg="1"/>
      <p:bldP spid="87" grpId="1" animBg="1"/>
      <p:bldP spid="88" grpId="0"/>
      <p:bldP spid="89" grpId="0" animBg="1"/>
      <p:bldP spid="90" grpId="0" animBg="1"/>
      <p:bldP spid="90" grpId="1" animBg="1"/>
      <p:bldP spid="91" grpId="0"/>
      <p:bldP spid="92" grpId="0" animBg="1"/>
      <p:bldP spid="93" grpId="0" animBg="1"/>
      <p:bldP spid="93"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27"/>
          <p:cNvSpPr txBox="1"/>
          <p:nvPr/>
        </p:nvSpPr>
        <p:spPr>
          <a:xfrm>
            <a:off x="2937975" y="2417327"/>
            <a:ext cx="4660490" cy="3770263"/>
          </a:xfrm>
          <a:prstGeom prst="rect">
            <a:avLst/>
          </a:prstGeom>
          <a:noFill/>
        </p:spPr>
        <p:txBody>
          <a:bodyPr>
            <a:spAutoFit/>
          </a:bodyPr>
          <a:lstStyle/>
          <a:p>
            <a:pPr fontAlgn="auto">
              <a:spcBef>
                <a:spcPts val="0"/>
              </a:spcBef>
              <a:spcAft>
                <a:spcPts val="0"/>
              </a:spcAft>
              <a:defRPr/>
            </a:pPr>
            <a:r>
              <a:rPr lang="en-US" altLang="zh-CN" sz="23900" dirty="0">
                <a:solidFill>
                  <a:prstClr val="black">
                    <a:alpha val="3000"/>
                  </a:prstClr>
                </a:solidFill>
                <a:latin typeface="Arial Black" panose="020B0A04020102020204" pitchFamily="34" charset="0"/>
                <a:ea typeface="微软雅黑"/>
                <a:cs typeface="+mn-ea"/>
              </a:rPr>
              <a:t>03</a:t>
            </a:r>
            <a:endParaRPr lang="zh-CN" altLang="en-US" sz="23900" dirty="0">
              <a:solidFill>
                <a:prstClr val="black">
                  <a:alpha val="3000"/>
                </a:prstClr>
              </a:solidFill>
              <a:latin typeface="Arial Black" panose="020B0A04020102020204" pitchFamily="34" charset="0"/>
              <a:ea typeface="微软雅黑"/>
              <a:cs typeface="+mn-ea"/>
            </a:endParaRPr>
          </a:p>
        </p:txBody>
      </p:sp>
      <p:sp>
        <p:nvSpPr>
          <p:cNvPr id="13" name="任意多边形 12"/>
          <p:cNvSpPr/>
          <p:nvPr/>
        </p:nvSpPr>
        <p:spPr>
          <a:xfrm rot="16200000" flipV="1">
            <a:off x="-2489201" y="3327002"/>
            <a:ext cx="6259513" cy="1443038"/>
          </a:xfrm>
          <a:custGeom>
            <a:avLst/>
            <a:gdLst>
              <a:gd name="connsiteX0" fmla="*/ 6260239 w 6260239"/>
              <a:gd name="connsiteY0" fmla="*/ 1443042 h 1443042"/>
              <a:gd name="connsiteX1" fmla="*/ 6260239 w 6260239"/>
              <a:gd name="connsiteY1" fmla="*/ 1370077 h 1443042"/>
              <a:gd name="connsiteX2" fmla="*/ 3239468 w 6260239"/>
              <a:gd name="connsiteY2" fmla="*/ 0 h 1443042"/>
              <a:gd name="connsiteX3" fmla="*/ 0 w 6260239"/>
              <a:gd name="connsiteY3" fmla="*/ 1443042 h 1443042"/>
            </a:gdLst>
            <a:ahLst/>
            <a:cxnLst>
              <a:cxn ang="0">
                <a:pos x="connsiteX0" y="connsiteY0"/>
              </a:cxn>
              <a:cxn ang="0">
                <a:pos x="connsiteX1" y="connsiteY1"/>
              </a:cxn>
              <a:cxn ang="0">
                <a:pos x="connsiteX2" y="connsiteY2"/>
              </a:cxn>
              <a:cxn ang="0">
                <a:pos x="connsiteX3" y="connsiteY3"/>
              </a:cxn>
            </a:cxnLst>
            <a:rect l="l" t="t" r="r" b="b"/>
            <a:pathLst>
              <a:path w="6260239" h="1443042">
                <a:moveTo>
                  <a:pt x="6260239" y="1443042"/>
                </a:moveTo>
                <a:lnTo>
                  <a:pt x="6260239" y="1370077"/>
                </a:lnTo>
                <a:lnTo>
                  <a:pt x="3239468" y="0"/>
                </a:lnTo>
                <a:lnTo>
                  <a:pt x="0" y="1443042"/>
                </a:lnTo>
                <a:close/>
              </a:path>
            </a:pathLst>
          </a:custGeom>
          <a:solidFill>
            <a:srgbClr val="4F91A0"/>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elveticaInserat-Roman-SemiB"/>
              <a:ea typeface="微软雅黑"/>
              <a:cs typeface="+mn-ea"/>
            </a:endParaRPr>
          </a:p>
        </p:txBody>
      </p:sp>
      <p:sp>
        <p:nvSpPr>
          <p:cNvPr id="14" name="任意多边形 13"/>
          <p:cNvSpPr/>
          <p:nvPr/>
        </p:nvSpPr>
        <p:spPr>
          <a:xfrm rot="16200000" flipV="1">
            <a:off x="-2557463" y="3857227"/>
            <a:ext cx="6396037" cy="1443038"/>
          </a:xfrm>
          <a:custGeom>
            <a:avLst/>
            <a:gdLst>
              <a:gd name="connsiteX0" fmla="*/ 6396518 w 6396518"/>
              <a:gd name="connsiteY0" fmla="*/ 1443041 h 1443041"/>
              <a:gd name="connsiteX1" fmla="*/ 3214875 w 6396518"/>
              <a:gd name="connsiteY1" fmla="*/ 0 h 1443041"/>
              <a:gd name="connsiteX2" fmla="*/ 0 w 6396518"/>
              <a:gd name="connsiteY2" fmla="*/ 1432086 h 1443041"/>
              <a:gd name="connsiteX3" fmla="*/ 0 w 6396518"/>
              <a:gd name="connsiteY3" fmla="*/ 1443041 h 1443041"/>
            </a:gdLst>
            <a:ahLst/>
            <a:cxnLst>
              <a:cxn ang="0">
                <a:pos x="connsiteX0" y="connsiteY0"/>
              </a:cxn>
              <a:cxn ang="0">
                <a:pos x="connsiteX1" y="connsiteY1"/>
              </a:cxn>
              <a:cxn ang="0">
                <a:pos x="connsiteX2" y="connsiteY2"/>
              </a:cxn>
              <a:cxn ang="0">
                <a:pos x="connsiteX3" y="connsiteY3"/>
              </a:cxn>
            </a:cxnLst>
            <a:rect l="l" t="t" r="r" b="b"/>
            <a:pathLst>
              <a:path w="6396518" h="1443041">
                <a:moveTo>
                  <a:pt x="6396518" y="1443041"/>
                </a:moveTo>
                <a:lnTo>
                  <a:pt x="3214875" y="0"/>
                </a:lnTo>
                <a:lnTo>
                  <a:pt x="0" y="1432086"/>
                </a:lnTo>
                <a:lnTo>
                  <a:pt x="0" y="1443041"/>
                </a:lnTo>
                <a:close/>
              </a:path>
            </a:pathLst>
          </a:custGeom>
          <a:solidFill>
            <a:srgbClr val="3A3A3A"/>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elveticaInserat-Roman-SemiB"/>
              <a:ea typeface="微软雅黑"/>
              <a:cs typeface="+mn-ea"/>
            </a:endParaRPr>
          </a:p>
        </p:txBody>
      </p:sp>
      <p:cxnSp>
        <p:nvCxnSpPr>
          <p:cNvPr id="15" name="直接连接符 14"/>
          <p:cNvCxnSpPr/>
          <p:nvPr/>
        </p:nvCxnSpPr>
        <p:spPr>
          <a:xfrm rot="16200000" flipV="1">
            <a:off x="-529431" y="1557733"/>
            <a:ext cx="2419350" cy="1103312"/>
          </a:xfrm>
          <a:prstGeom prst="line">
            <a:avLst/>
          </a:prstGeom>
          <a:noFill/>
          <a:ln w="6350" cap="flat" cmpd="sng" algn="ctr">
            <a:solidFill>
              <a:srgbClr val="3A3A3A"/>
            </a:solidFill>
            <a:prstDash val="solid"/>
            <a:miter lim="800000"/>
          </a:ln>
          <a:effectLst/>
        </p:spPr>
      </p:cxnSp>
      <p:sp>
        <p:nvSpPr>
          <p:cNvPr id="16" name="文本框 10"/>
          <p:cNvSpPr txBox="1"/>
          <p:nvPr/>
        </p:nvSpPr>
        <p:spPr>
          <a:xfrm>
            <a:off x="3976260" y="3928664"/>
            <a:ext cx="1085554" cy="1015663"/>
          </a:xfrm>
          <a:prstGeom prst="rect">
            <a:avLst/>
          </a:prstGeom>
          <a:noFill/>
        </p:spPr>
        <p:txBody>
          <a:bodyPr wrap="none">
            <a:spAutoFit/>
          </a:bodyPr>
          <a:lstStyle/>
          <a:p>
            <a:pPr fontAlgn="auto">
              <a:spcBef>
                <a:spcPts val="0"/>
              </a:spcBef>
              <a:spcAft>
                <a:spcPts val="0"/>
              </a:spcAft>
              <a:defRPr/>
            </a:pPr>
            <a:r>
              <a:rPr lang="en-US" altLang="zh-CN" sz="6000" dirty="0">
                <a:solidFill>
                  <a:prstClr val="black">
                    <a:lumMod val="65000"/>
                    <a:lumOff val="35000"/>
                  </a:prstClr>
                </a:solidFill>
                <a:latin typeface="微软雅黑"/>
                <a:ea typeface="微软雅黑"/>
                <a:cs typeface="+mn-ea"/>
              </a:rPr>
              <a:t>03</a:t>
            </a:r>
            <a:endParaRPr lang="zh-CN" altLang="en-US" sz="6000" dirty="0">
              <a:solidFill>
                <a:prstClr val="black">
                  <a:lumMod val="65000"/>
                  <a:lumOff val="35000"/>
                </a:prstClr>
              </a:solidFill>
              <a:latin typeface="微软雅黑"/>
              <a:ea typeface="微软雅黑"/>
              <a:cs typeface="+mn-ea"/>
            </a:endParaRPr>
          </a:p>
        </p:txBody>
      </p:sp>
      <p:sp>
        <p:nvSpPr>
          <p:cNvPr id="17" name="矩形 12"/>
          <p:cNvSpPr>
            <a:spLocks noChangeArrowheads="1"/>
          </p:cNvSpPr>
          <p:nvPr/>
        </p:nvSpPr>
        <p:spPr bwMode="auto">
          <a:xfrm>
            <a:off x="5226202" y="3563972"/>
            <a:ext cx="233910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800" b="1" dirty="0">
                <a:solidFill>
                  <a:srgbClr val="4F91A0"/>
                </a:solidFill>
                <a:latin typeface="微软雅黑"/>
                <a:ea typeface="微软雅黑"/>
                <a:cs typeface="+mn-ea"/>
              </a:rPr>
              <a:t>成功项目展示</a:t>
            </a:r>
          </a:p>
        </p:txBody>
      </p:sp>
      <p:sp>
        <p:nvSpPr>
          <p:cNvPr id="18" name="文本框 13"/>
          <p:cNvSpPr txBox="1">
            <a:spLocks noChangeArrowheads="1"/>
          </p:cNvSpPr>
          <p:nvPr/>
        </p:nvSpPr>
        <p:spPr bwMode="auto">
          <a:xfrm>
            <a:off x="5192580" y="4020739"/>
            <a:ext cx="41021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en-US" altLang="zh-CN" sz="1200">
                <a:solidFill>
                  <a:prstClr val="black"/>
                </a:solidFill>
                <a:latin typeface="Calibri Light" pitchFamily="34" charset="0"/>
                <a:ea typeface="微软雅黑"/>
                <a:cs typeface="+mn-ea"/>
              </a:rPr>
              <a:t>Do onething at a time, and do well. Never forget to say “thanks”. Keep on going never give up. Whatever is worth doing is worth doing well. Believe in yourself. Believe in yourself. Action speak louder than words.</a:t>
            </a:r>
            <a:endParaRPr lang="zh-CN" altLang="en-US" b="1">
              <a:solidFill>
                <a:srgbClr val="3A3A3A"/>
              </a:solidFill>
              <a:latin typeface="Calibri Light" pitchFamily="34" charset="0"/>
              <a:ea typeface="微软雅黑"/>
              <a:cs typeface="+mn-ea"/>
            </a:endParaRPr>
          </a:p>
        </p:txBody>
      </p:sp>
      <p:cxnSp>
        <p:nvCxnSpPr>
          <p:cNvPr id="19" name="直接连接符 18"/>
          <p:cNvCxnSpPr/>
          <p:nvPr/>
        </p:nvCxnSpPr>
        <p:spPr>
          <a:xfrm>
            <a:off x="5062405" y="3715939"/>
            <a:ext cx="0" cy="1425575"/>
          </a:xfrm>
          <a:prstGeom prst="line">
            <a:avLst/>
          </a:prstGeom>
          <a:noFill/>
          <a:ln w="6350" cap="flat" cmpd="sng" algn="ctr">
            <a:solidFill>
              <a:srgbClr val="3A3A3A"/>
            </a:solidFill>
            <a:prstDash val="solid"/>
            <a:miter lim="800000"/>
          </a:ln>
          <a:effectLst/>
        </p:spPr>
      </p:cxnSp>
      <p:sp>
        <p:nvSpPr>
          <p:cNvPr id="20" name="圆角矩形 19"/>
          <p:cNvSpPr/>
          <p:nvPr/>
        </p:nvSpPr>
        <p:spPr>
          <a:xfrm>
            <a:off x="7446830" y="4985023"/>
            <a:ext cx="1730375" cy="271462"/>
          </a:xfrm>
          <a:prstGeom prst="roundRect">
            <a:avLst>
              <a:gd name="adj" fmla="val 50000"/>
            </a:avLst>
          </a:prstGeom>
          <a:solidFill>
            <a:srgbClr val="4F91A0"/>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elveticaInserat-Roman-SemiB"/>
              <a:ea typeface="微软雅黑"/>
              <a:cs typeface="+mn-ea"/>
            </a:endParaRPr>
          </a:p>
        </p:txBody>
      </p:sp>
      <p:sp>
        <p:nvSpPr>
          <p:cNvPr id="21" name="任意多边形 20"/>
          <p:cNvSpPr/>
          <p:nvPr/>
        </p:nvSpPr>
        <p:spPr>
          <a:xfrm rot="2700000">
            <a:off x="11141993" y="3935808"/>
            <a:ext cx="950913" cy="949325"/>
          </a:xfrm>
          <a:custGeom>
            <a:avLst/>
            <a:gdLst>
              <a:gd name="connsiteX0" fmla="*/ 0 w 950633"/>
              <a:gd name="connsiteY0" fmla="*/ 0 h 950633"/>
              <a:gd name="connsiteX1" fmla="*/ 950633 w 950633"/>
              <a:gd name="connsiteY1" fmla="*/ 950633 h 950633"/>
              <a:gd name="connsiteX2" fmla="*/ 0 w 950633"/>
              <a:gd name="connsiteY2" fmla="*/ 950633 h 950633"/>
            </a:gdLst>
            <a:ahLst/>
            <a:cxnLst>
              <a:cxn ang="0">
                <a:pos x="connsiteX0" y="connsiteY0"/>
              </a:cxn>
              <a:cxn ang="0">
                <a:pos x="connsiteX1" y="connsiteY1"/>
              </a:cxn>
              <a:cxn ang="0">
                <a:pos x="connsiteX2" y="connsiteY2"/>
              </a:cxn>
            </a:cxnLst>
            <a:rect l="l" t="t" r="r" b="b"/>
            <a:pathLst>
              <a:path w="950633" h="950633">
                <a:moveTo>
                  <a:pt x="0" y="0"/>
                </a:moveTo>
                <a:lnTo>
                  <a:pt x="950633" y="950633"/>
                </a:lnTo>
                <a:lnTo>
                  <a:pt x="0" y="950633"/>
                </a:lnTo>
                <a:close/>
              </a:path>
            </a:pathLst>
          </a:custGeom>
          <a:solidFill>
            <a:srgbClr val="4F91A0"/>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elveticaInserat-Roman-SemiB"/>
              <a:ea typeface="微软雅黑"/>
              <a:cs typeface="+mn-ea"/>
            </a:endParaRP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0-#ppt_w/2"/>
                                          </p:val>
                                        </p:tav>
                                        <p:tav tm="100000">
                                          <p:val>
                                            <p:strVal val="#ppt_x"/>
                                          </p:val>
                                        </p:tav>
                                      </p:tavLst>
                                    </p:anim>
                                    <p:anim calcmode="lin" valueType="num">
                                      <p:cBhvr additive="base">
                                        <p:cTn id="12" dur="50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4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0-#ppt_w/2"/>
                                          </p:val>
                                        </p:tav>
                                        <p:tav tm="100000">
                                          <p:val>
                                            <p:strVal val="#ppt_x"/>
                                          </p:val>
                                        </p:tav>
                                      </p:tavLst>
                                    </p:anim>
                                    <p:anim calcmode="lin" valueType="num">
                                      <p:cBhvr additive="base">
                                        <p:cTn id="16" dur="5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60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1+#ppt_w/2"/>
                                          </p:val>
                                        </p:tav>
                                        <p:tav tm="100000">
                                          <p:val>
                                            <p:strVal val="#ppt_x"/>
                                          </p:val>
                                        </p:tav>
                                      </p:tavLst>
                                    </p:anim>
                                    <p:anim calcmode="lin" valueType="num">
                                      <p:cBhvr additive="base">
                                        <p:cTn id="20" dur="500" fill="hold"/>
                                        <p:tgtEl>
                                          <p:spTgt spid="21"/>
                                        </p:tgtEl>
                                        <p:attrNameLst>
                                          <p:attrName>ppt_y</p:attrName>
                                        </p:attrNameLst>
                                      </p:cBhvr>
                                      <p:tavLst>
                                        <p:tav tm="0">
                                          <p:val>
                                            <p:strVal val="#ppt_y"/>
                                          </p:val>
                                        </p:tav>
                                        <p:tav tm="100000">
                                          <p:val>
                                            <p:strVal val="#ppt_y"/>
                                          </p:val>
                                        </p:tav>
                                      </p:tavLst>
                                    </p:anim>
                                  </p:childTnLst>
                                </p:cTn>
                              </p:par>
                            </p:childTnLst>
                          </p:cTn>
                        </p:par>
                        <p:par>
                          <p:cTn id="21" fill="hold">
                            <p:stCondLst>
                              <p:cond delay="1100"/>
                            </p:stCondLst>
                            <p:childTnLst>
                              <p:par>
                                <p:cTn id="22" presetID="53" presetClass="entr" presetSubtype="16"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animEffect transition="in" filter="fade">
                                      <p:cBhvr>
                                        <p:cTn id="26" dur="500"/>
                                        <p:tgtEl>
                                          <p:spTgt spid="12"/>
                                        </p:tgtEl>
                                      </p:cBhvr>
                                    </p:animEffect>
                                  </p:childTnLst>
                                </p:cTn>
                              </p:par>
                            </p:childTnLst>
                          </p:cTn>
                        </p:par>
                        <p:par>
                          <p:cTn id="27" fill="hold">
                            <p:stCondLst>
                              <p:cond delay="1600"/>
                            </p:stCondLst>
                            <p:childTnLst>
                              <p:par>
                                <p:cTn id="28" presetID="42"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anim calcmode="lin" valueType="num">
                                      <p:cBhvr>
                                        <p:cTn id="31" dur="1000" fill="hold"/>
                                        <p:tgtEl>
                                          <p:spTgt spid="16"/>
                                        </p:tgtEl>
                                        <p:attrNameLst>
                                          <p:attrName>ppt_x</p:attrName>
                                        </p:attrNameLst>
                                      </p:cBhvr>
                                      <p:tavLst>
                                        <p:tav tm="0">
                                          <p:val>
                                            <p:strVal val="#ppt_x"/>
                                          </p:val>
                                        </p:tav>
                                        <p:tav tm="100000">
                                          <p:val>
                                            <p:strVal val="#ppt_x"/>
                                          </p:val>
                                        </p:tav>
                                      </p:tavLst>
                                    </p:anim>
                                    <p:anim calcmode="lin" valueType="num">
                                      <p:cBhvr>
                                        <p:cTn id="32" dur="1000" fill="hold"/>
                                        <p:tgtEl>
                                          <p:spTgt spid="16"/>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1000"/>
                                        <p:tgtEl>
                                          <p:spTgt spid="19"/>
                                        </p:tgtEl>
                                      </p:cBhvr>
                                    </p:animEffect>
                                    <p:anim calcmode="lin" valueType="num">
                                      <p:cBhvr>
                                        <p:cTn id="36" dur="1000" fill="hold"/>
                                        <p:tgtEl>
                                          <p:spTgt spid="19"/>
                                        </p:tgtEl>
                                        <p:attrNameLst>
                                          <p:attrName>ppt_x</p:attrName>
                                        </p:attrNameLst>
                                      </p:cBhvr>
                                      <p:tavLst>
                                        <p:tav tm="0">
                                          <p:val>
                                            <p:strVal val="#ppt_x"/>
                                          </p:val>
                                        </p:tav>
                                        <p:tav tm="100000">
                                          <p:val>
                                            <p:strVal val="#ppt_x"/>
                                          </p:val>
                                        </p:tav>
                                      </p:tavLst>
                                    </p:anim>
                                    <p:anim calcmode="lin" valueType="num">
                                      <p:cBhvr>
                                        <p:cTn id="37" dur="1000" fill="hold"/>
                                        <p:tgtEl>
                                          <p:spTgt spid="19"/>
                                        </p:tgtEl>
                                        <p:attrNameLst>
                                          <p:attrName>ppt_y</p:attrName>
                                        </p:attrNameLst>
                                      </p:cBhvr>
                                      <p:tavLst>
                                        <p:tav tm="0">
                                          <p:val>
                                            <p:strVal val="#ppt_y+.1"/>
                                          </p:val>
                                        </p:tav>
                                        <p:tav tm="100000">
                                          <p:val>
                                            <p:strVal val="#ppt_y"/>
                                          </p:val>
                                        </p:tav>
                                      </p:tavLst>
                                    </p:anim>
                                  </p:childTnLst>
                                </p:cTn>
                              </p:par>
                            </p:childTnLst>
                          </p:cTn>
                        </p:par>
                        <p:par>
                          <p:cTn id="38" fill="hold">
                            <p:stCondLst>
                              <p:cond delay="2600"/>
                            </p:stCondLst>
                            <p:childTnLst>
                              <p:par>
                                <p:cTn id="39" presetID="12" presetClass="entr" presetSubtype="8"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p:tgtEl>
                                          <p:spTgt spid="17"/>
                                        </p:tgtEl>
                                        <p:attrNameLst>
                                          <p:attrName>ppt_x</p:attrName>
                                        </p:attrNameLst>
                                      </p:cBhvr>
                                      <p:tavLst>
                                        <p:tav tm="0">
                                          <p:val>
                                            <p:strVal val="#ppt_x-#ppt_w*1.125000"/>
                                          </p:val>
                                        </p:tav>
                                        <p:tav tm="100000">
                                          <p:val>
                                            <p:strVal val="#ppt_x"/>
                                          </p:val>
                                        </p:tav>
                                      </p:tavLst>
                                    </p:anim>
                                    <p:animEffect transition="in" filter="wipe(right)">
                                      <p:cBhvr>
                                        <p:cTn id="42" dur="500"/>
                                        <p:tgtEl>
                                          <p:spTgt spid="17"/>
                                        </p:tgtEl>
                                      </p:cBhvr>
                                    </p:animEffect>
                                  </p:childTnLst>
                                </p:cTn>
                              </p:par>
                              <p:par>
                                <p:cTn id="43" presetID="12" presetClass="entr" presetSubtype="8" fill="hold" grpId="0" nodeType="withEffect">
                                  <p:stCondLst>
                                    <p:cond delay="40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500"/>
                                        <p:tgtEl>
                                          <p:spTgt spid="18"/>
                                        </p:tgtEl>
                                        <p:attrNameLst>
                                          <p:attrName>ppt_x</p:attrName>
                                        </p:attrNameLst>
                                      </p:cBhvr>
                                      <p:tavLst>
                                        <p:tav tm="0">
                                          <p:val>
                                            <p:strVal val="#ppt_x-#ppt_w*1.125000"/>
                                          </p:val>
                                        </p:tav>
                                        <p:tav tm="100000">
                                          <p:val>
                                            <p:strVal val="#ppt_x"/>
                                          </p:val>
                                        </p:tav>
                                      </p:tavLst>
                                    </p:anim>
                                    <p:animEffect transition="in" filter="wipe(right)">
                                      <p:cBhvr>
                                        <p:cTn id="46" dur="500"/>
                                        <p:tgtEl>
                                          <p:spTgt spid="18"/>
                                        </p:tgtEl>
                                      </p:cBhvr>
                                    </p:animEffect>
                                  </p:childTnLst>
                                </p:cTn>
                              </p:par>
                            </p:childTnLst>
                          </p:cTn>
                        </p:par>
                        <p:par>
                          <p:cTn id="47" fill="hold">
                            <p:stCondLst>
                              <p:cond delay="3500"/>
                            </p:stCondLst>
                            <p:childTnLst>
                              <p:par>
                                <p:cTn id="48" presetID="16" presetClass="entr" presetSubtype="21"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barn(inVertical)">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14" grpId="0" animBg="1"/>
      <p:bldP spid="16" grpId="0"/>
      <p:bldP spid="17" grpId="0"/>
      <p:bldP spid="18" grpId="0"/>
      <p:bldP spid="20" grpId="0" animBg="1"/>
      <p:bldP spid="2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5390195" y="2003745"/>
            <a:ext cx="1085389" cy="651488"/>
            <a:chOff x="4160389" y="713345"/>
            <a:chExt cx="814042" cy="488616"/>
          </a:xfrm>
        </p:grpSpPr>
        <p:sp>
          <p:nvSpPr>
            <p:cNvPr id="43" name="六边形 42"/>
            <p:cNvSpPr/>
            <p:nvPr/>
          </p:nvSpPr>
          <p:spPr>
            <a:xfrm>
              <a:off x="4160389" y="713345"/>
              <a:ext cx="814042" cy="488616"/>
            </a:xfrm>
            <a:prstGeom prst="hexagon">
              <a:avLst/>
            </a:prstGeom>
            <a:solidFill>
              <a:sysClr val="window" lastClr="FFFFFF">
                <a:lumMod val="85000"/>
              </a:sys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700" b="0"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44" name="六边形 43"/>
            <p:cNvSpPr/>
            <p:nvPr/>
          </p:nvSpPr>
          <p:spPr>
            <a:xfrm>
              <a:off x="4189585" y="735951"/>
              <a:ext cx="755650" cy="443405"/>
            </a:xfrm>
            <a:prstGeom prst="hexagon">
              <a:avLst/>
            </a:prstGeom>
            <a:solidFill>
              <a:srgbClr val="79B0BD"/>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smtClean="0">
                  <a:ln>
                    <a:noFill/>
                  </a:ln>
                  <a:solidFill>
                    <a:prstClr val="white"/>
                  </a:solidFill>
                  <a:effectLst/>
                  <a:uLnTx/>
                  <a:uFillTx/>
                  <a:latin typeface="微软雅黑"/>
                  <a:ea typeface="微软雅黑"/>
                  <a:cs typeface="+mn-ea"/>
                </a:rPr>
                <a:t>VS</a:t>
              </a:r>
              <a:endParaRPr kumimoji="0" lang="zh-CN" altLang="en-US" sz="2700" b="0" i="0" u="none" strike="noStrike" kern="0" cap="none" spc="0" normalizeH="0" baseline="0" noProof="0" dirty="0" smtClean="0">
                <a:ln>
                  <a:noFill/>
                </a:ln>
                <a:solidFill>
                  <a:prstClr val="white"/>
                </a:solidFill>
                <a:effectLst/>
                <a:uLnTx/>
                <a:uFillTx/>
                <a:latin typeface="微软雅黑"/>
                <a:ea typeface="微软雅黑"/>
                <a:cs typeface="+mn-ea"/>
              </a:endParaRPr>
            </a:p>
          </p:txBody>
        </p:sp>
      </p:grpSp>
      <p:sp>
        <p:nvSpPr>
          <p:cNvPr id="45" name="矩形 44"/>
          <p:cNvSpPr/>
          <p:nvPr/>
        </p:nvSpPr>
        <p:spPr>
          <a:xfrm>
            <a:off x="5588567" y="2981978"/>
            <a:ext cx="688650" cy="328295"/>
          </a:xfrm>
          <a:prstGeom prst="rect">
            <a:avLst/>
          </a:prstGeom>
          <a:noFill/>
          <a:ln>
            <a:noFill/>
          </a:ln>
        </p:spPr>
        <p:txBody>
          <a:bodyPr wrap="none" lIns="121908" tIns="60954" rIns="121908" bIns="60954" anchor="ctr">
            <a:spAutoFit/>
          </a:bodyPr>
          <a:lstStyle/>
          <a:p>
            <a:pPr algn="ctr"/>
            <a:r>
              <a:rPr lang="en-US" altLang="zh-CN" sz="1300" dirty="0">
                <a:solidFill>
                  <a:srgbClr val="4F91A0"/>
                </a:solidFill>
                <a:latin typeface="微软雅黑"/>
                <a:ea typeface="微软雅黑"/>
                <a:cs typeface="+mn-ea"/>
              </a:rPr>
              <a:t>1</a:t>
            </a:r>
            <a:r>
              <a:rPr lang="zh-CN" altLang="en-US" sz="1300" dirty="0">
                <a:solidFill>
                  <a:srgbClr val="4F91A0"/>
                </a:solidFill>
                <a:latin typeface="微软雅黑"/>
                <a:ea typeface="微软雅黑"/>
                <a:cs typeface="+mn-ea"/>
              </a:rPr>
              <a:t>季度</a:t>
            </a:r>
          </a:p>
        </p:txBody>
      </p:sp>
      <p:sp>
        <p:nvSpPr>
          <p:cNvPr id="46" name="矩形 45"/>
          <p:cNvSpPr/>
          <p:nvPr/>
        </p:nvSpPr>
        <p:spPr>
          <a:xfrm>
            <a:off x="5588565" y="3721600"/>
            <a:ext cx="688651" cy="328295"/>
          </a:xfrm>
          <a:prstGeom prst="rect">
            <a:avLst/>
          </a:prstGeom>
          <a:noFill/>
          <a:ln>
            <a:noFill/>
          </a:ln>
        </p:spPr>
        <p:txBody>
          <a:bodyPr wrap="none" lIns="121908" tIns="60954" rIns="121908" bIns="60954" anchor="ctr">
            <a:spAutoFit/>
          </a:bodyPr>
          <a:lstStyle/>
          <a:p>
            <a:pPr algn="ctr"/>
            <a:r>
              <a:rPr lang="en-US" altLang="zh-CN" sz="1300" dirty="0">
                <a:solidFill>
                  <a:srgbClr val="79B0BD"/>
                </a:solidFill>
                <a:latin typeface="微软雅黑"/>
                <a:ea typeface="微软雅黑"/>
                <a:cs typeface="+mn-ea"/>
              </a:rPr>
              <a:t>2</a:t>
            </a:r>
            <a:r>
              <a:rPr lang="zh-CN" altLang="en-US" sz="1300" dirty="0">
                <a:solidFill>
                  <a:srgbClr val="79B0BD"/>
                </a:solidFill>
                <a:latin typeface="微软雅黑"/>
                <a:ea typeface="微软雅黑"/>
                <a:cs typeface="+mn-ea"/>
              </a:rPr>
              <a:t>季度</a:t>
            </a:r>
          </a:p>
        </p:txBody>
      </p:sp>
      <p:sp>
        <p:nvSpPr>
          <p:cNvPr id="47" name="矩形 46"/>
          <p:cNvSpPr/>
          <p:nvPr/>
        </p:nvSpPr>
        <p:spPr>
          <a:xfrm>
            <a:off x="5588565" y="4459835"/>
            <a:ext cx="688651" cy="328295"/>
          </a:xfrm>
          <a:prstGeom prst="rect">
            <a:avLst/>
          </a:prstGeom>
          <a:noFill/>
          <a:ln>
            <a:noFill/>
          </a:ln>
        </p:spPr>
        <p:txBody>
          <a:bodyPr wrap="none" lIns="121908" tIns="60954" rIns="121908" bIns="60954" anchor="ctr">
            <a:spAutoFit/>
          </a:bodyPr>
          <a:lstStyle/>
          <a:p>
            <a:pPr algn="ctr"/>
            <a:r>
              <a:rPr lang="en-US" altLang="zh-CN" sz="1300" dirty="0">
                <a:solidFill>
                  <a:srgbClr val="4F91A0"/>
                </a:solidFill>
                <a:latin typeface="微软雅黑"/>
                <a:ea typeface="微软雅黑"/>
                <a:cs typeface="+mn-ea"/>
              </a:rPr>
              <a:t>3</a:t>
            </a:r>
            <a:r>
              <a:rPr lang="zh-CN" altLang="en-US" sz="1300" dirty="0">
                <a:solidFill>
                  <a:srgbClr val="4F91A0"/>
                </a:solidFill>
                <a:latin typeface="微软雅黑"/>
                <a:ea typeface="微软雅黑"/>
                <a:cs typeface="+mn-ea"/>
              </a:rPr>
              <a:t>季度</a:t>
            </a:r>
          </a:p>
        </p:txBody>
      </p:sp>
      <p:sp>
        <p:nvSpPr>
          <p:cNvPr id="48" name="矩形 47"/>
          <p:cNvSpPr/>
          <p:nvPr/>
        </p:nvSpPr>
        <p:spPr>
          <a:xfrm>
            <a:off x="5588565" y="5198070"/>
            <a:ext cx="688651" cy="328295"/>
          </a:xfrm>
          <a:prstGeom prst="rect">
            <a:avLst/>
          </a:prstGeom>
          <a:noFill/>
          <a:ln>
            <a:noFill/>
          </a:ln>
        </p:spPr>
        <p:txBody>
          <a:bodyPr wrap="none" lIns="121908" tIns="60954" rIns="121908" bIns="60954" anchor="ctr">
            <a:spAutoFit/>
          </a:bodyPr>
          <a:lstStyle/>
          <a:p>
            <a:pPr algn="ctr"/>
            <a:r>
              <a:rPr lang="en-US" altLang="zh-CN" sz="1300" dirty="0">
                <a:solidFill>
                  <a:srgbClr val="79B0BD"/>
                </a:solidFill>
                <a:latin typeface="微软雅黑"/>
                <a:ea typeface="微软雅黑"/>
                <a:cs typeface="+mn-ea"/>
              </a:rPr>
              <a:t>4</a:t>
            </a:r>
            <a:r>
              <a:rPr lang="zh-CN" altLang="en-US" sz="1300" dirty="0">
                <a:solidFill>
                  <a:srgbClr val="79B0BD"/>
                </a:solidFill>
                <a:latin typeface="微软雅黑"/>
                <a:ea typeface="微软雅黑"/>
                <a:cs typeface="+mn-ea"/>
              </a:rPr>
              <a:t>季度</a:t>
            </a:r>
          </a:p>
        </p:txBody>
      </p:sp>
      <p:sp>
        <p:nvSpPr>
          <p:cNvPr id="49" name="矩形 48"/>
          <p:cNvSpPr/>
          <p:nvPr/>
        </p:nvSpPr>
        <p:spPr>
          <a:xfrm>
            <a:off x="5613146" y="5936302"/>
            <a:ext cx="639492" cy="328295"/>
          </a:xfrm>
          <a:prstGeom prst="rect">
            <a:avLst/>
          </a:prstGeom>
          <a:noFill/>
          <a:ln>
            <a:noFill/>
          </a:ln>
        </p:spPr>
        <p:txBody>
          <a:bodyPr wrap="none" lIns="121908" tIns="60954" rIns="121908" bIns="60954" anchor="ctr">
            <a:spAutoFit/>
          </a:bodyPr>
          <a:lstStyle/>
          <a:p>
            <a:pPr algn="ctr"/>
            <a:r>
              <a:rPr lang="zh-CN" altLang="en-US" sz="1300" dirty="0">
                <a:solidFill>
                  <a:srgbClr val="4F91A0"/>
                </a:solidFill>
                <a:latin typeface="微软雅黑"/>
                <a:ea typeface="微软雅黑"/>
                <a:cs typeface="+mn-ea"/>
              </a:rPr>
              <a:t>全 年</a:t>
            </a:r>
          </a:p>
        </p:txBody>
      </p:sp>
      <p:sp>
        <p:nvSpPr>
          <p:cNvPr id="50" name="六边形 49"/>
          <p:cNvSpPr/>
          <p:nvPr/>
        </p:nvSpPr>
        <p:spPr>
          <a:xfrm>
            <a:off x="1256547" y="3026123"/>
            <a:ext cx="4320000" cy="240000"/>
          </a:xfrm>
          <a:prstGeom prst="hexagon">
            <a:avLst/>
          </a:prstGeom>
          <a:solidFill>
            <a:sysClr val="window" lastClr="FFFFFF">
              <a:lumMod val="85000"/>
            </a:sysClr>
          </a:solidFill>
          <a:ln w="38100" cap="flat" cmpd="sng" algn="ctr">
            <a:solidFill>
              <a:sysClr val="window" lastClr="FFFFFF">
                <a:lumMod val="85000"/>
              </a:sysClr>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EF4B62"/>
              </a:solidFill>
              <a:effectLst/>
              <a:uLnTx/>
              <a:uFillTx/>
              <a:latin typeface="HelveticaInserat-Roman-SemiB"/>
              <a:ea typeface="微软雅黑"/>
              <a:cs typeface="+mn-ea"/>
            </a:endParaRPr>
          </a:p>
        </p:txBody>
      </p:sp>
      <p:sp>
        <p:nvSpPr>
          <p:cNvPr id="51" name="六边形 50"/>
          <p:cNvSpPr/>
          <p:nvPr/>
        </p:nvSpPr>
        <p:spPr>
          <a:xfrm>
            <a:off x="2552548" y="3026123"/>
            <a:ext cx="3024000" cy="240000"/>
          </a:xfrm>
          <a:prstGeom prst="hexagon">
            <a:avLst/>
          </a:prstGeom>
          <a:solidFill>
            <a:srgbClr val="4F91A0"/>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EF4B62"/>
              </a:solidFill>
              <a:effectLst/>
              <a:uLnTx/>
              <a:uFillTx/>
              <a:latin typeface="HelveticaInserat-Roman-SemiB"/>
              <a:ea typeface="微软雅黑"/>
              <a:cs typeface="+mn-ea"/>
            </a:endParaRPr>
          </a:p>
        </p:txBody>
      </p:sp>
      <p:sp>
        <p:nvSpPr>
          <p:cNvPr id="52" name="六边形 51"/>
          <p:cNvSpPr/>
          <p:nvPr/>
        </p:nvSpPr>
        <p:spPr>
          <a:xfrm>
            <a:off x="6319247" y="3026123"/>
            <a:ext cx="4319998" cy="240000"/>
          </a:xfrm>
          <a:prstGeom prst="hexagon">
            <a:avLst/>
          </a:prstGeom>
          <a:solidFill>
            <a:sysClr val="window" lastClr="FFFFFF">
              <a:lumMod val="85000"/>
            </a:sysClr>
          </a:solidFill>
          <a:ln w="38100" cap="flat" cmpd="sng" algn="ctr">
            <a:solidFill>
              <a:sysClr val="window" lastClr="FFFFFF">
                <a:lumMod val="85000"/>
              </a:sysClr>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EF4B62"/>
              </a:solidFill>
              <a:effectLst/>
              <a:uLnTx/>
              <a:uFillTx/>
              <a:latin typeface="HelveticaInserat-Roman-SemiB"/>
              <a:ea typeface="微软雅黑"/>
              <a:cs typeface="+mn-ea"/>
            </a:endParaRPr>
          </a:p>
        </p:txBody>
      </p:sp>
      <p:sp>
        <p:nvSpPr>
          <p:cNvPr id="53" name="六边形 52"/>
          <p:cNvSpPr/>
          <p:nvPr/>
        </p:nvSpPr>
        <p:spPr>
          <a:xfrm>
            <a:off x="6319248" y="3026123"/>
            <a:ext cx="3455999" cy="240000"/>
          </a:xfrm>
          <a:prstGeom prst="hexagon">
            <a:avLst/>
          </a:prstGeom>
          <a:solidFill>
            <a:srgbClr val="4F91A0"/>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EF4B62"/>
              </a:solidFill>
              <a:effectLst/>
              <a:uLnTx/>
              <a:uFillTx/>
              <a:latin typeface="HelveticaInserat-Roman-SemiB"/>
              <a:ea typeface="微软雅黑"/>
              <a:cs typeface="+mn-ea"/>
            </a:endParaRPr>
          </a:p>
        </p:txBody>
      </p:sp>
      <p:sp>
        <p:nvSpPr>
          <p:cNvPr id="54" name="矩形 53"/>
          <p:cNvSpPr/>
          <p:nvPr/>
        </p:nvSpPr>
        <p:spPr>
          <a:xfrm>
            <a:off x="10580441" y="2981978"/>
            <a:ext cx="598883" cy="328295"/>
          </a:xfrm>
          <a:prstGeom prst="rect">
            <a:avLst/>
          </a:prstGeom>
        </p:spPr>
        <p:txBody>
          <a:bodyPr wrap="none" lIns="121908" tIns="60954" rIns="121908" bIns="60954">
            <a:spAutoFit/>
          </a:bodyPr>
          <a:lstStyle/>
          <a:p>
            <a:r>
              <a:rPr lang="en-US" altLang="zh-CN" sz="1300" dirty="0">
                <a:solidFill>
                  <a:srgbClr val="4F91A0"/>
                </a:solidFill>
                <a:latin typeface="微软雅黑"/>
                <a:ea typeface="微软雅黑"/>
                <a:cs typeface="+mn-ea"/>
              </a:rPr>
              <a:t>90%</a:t>
            </a:r>
            <a:endParaRPr lang="zh-CN" altLang="en-US" sz="1300" dirty="0">
              <a:solidFill>
                <a:srgbClr val="4F91A0"/>
              </a:solidFill>
              <a:ea typeface="微软雅黑"/>
              <a:cs typeface="+mn-ea"/>
            </a:endParaRPr>
          </a:p>
        </p:txBody>
      </p:sp>
      <p:sp>
        <p:nvSpPr>
          <p:cNvPr id="55" name="矩形 54"/>
          <p:cNvSpPr/>
          <p:nvPr/>
        </p:nvSpPr>
        <p:spPr>
          <a:xfrm>
            <a:off x="698697" y="2981978"/>
            <a:ext cx="598883" cy="328295"/>
          </a:xfrm>
          <a:prstGeom prst="rect">
            <a:avLst/>
          </a:prstGeom>
        </p:spPr>
        <p:txBody>
          <a:bodyPr wrap="none" lIns="121908" tIns="60954" rIns="121908" bIns="60954">
            <a:spAutoFit/>
          </a:bodyPr>
          <a:lstStyle/>
          <a:p>
            <a:pPr algn="r"/>
            <a:r>
              <a:rPr lang="en-US" altLang="zh-CN" sz="1300" dirty="0">
                <a:solidFill>
                  <a:srgbClr val="4F91A0"/>
                </a:solidFill>
                <a:latin typeface="微软雅黑"/>
                <a:ea typeface="微软雅黑"/>
                <a:cs typeface="+mn-ea"/>
              </a:rPr>
              <a:t>70%</a:t>
            </a:r>
            <a:endParaRPr lang="zh-CN" altLang="en-US" sz="1300" dirty="0">
              <a:solidFill>
                <a:srgbClr val="4F91A0"/>
              </a:solidFill>
              <a:ea typeface="微软雅黑"/>
              <a:cs typeface="+mn-ea"/>
            </a:endParaRPr>
          </a:p>
        </p:txBody>
      </p:sp>
      <p:sp>
        <p:nvSpPr>
          <p:cNvPr id="56" name="六边形 55"/>
          <p:cNvSpPr/>
          <p:nvPr/>
        </p:nvSpPr>
        <p:spPr>
          <a:xfrm>
            <a:off x="1206321" y="3765745"/>
            <a:ext cx="4320000" cy="240000"/>
          </a:xfrm>
          <a:prstGeom prst="hexagon">
            <a:avLst/>
          </a:prstGeom>
          <a:solidFill>
            <a:sysClr val="window" lastClr="FFFFFF">
              <a:lumMod val="85000"/>
            </a:sysClr>
          </a:solidFill>
          <a:ln w="38100" cap="flat" cmpd="sng" algn="ctr">
            <a:solidFill>
              <a:sysClr val="window" lastClr="FFFFFF">
                <a:lumMod val="85000"/>
              </a:sysClr>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891A"/>
              </a:solidFill>
              <a:effectLst/>
              <a:uLnTx/>
              <a:uFillTx/>
              <a:latin typeface="HelveticaInserat-Roman-SemiB"/>
              <a:ea typeface="微软雅黑"/>
              <a:cs typeface="+mn-ea"/>
            </a:endParaRPr>
          </a:p>
        </p:txBody>
      </p:sp>
      <p:sp>
        <p:nvSpPr>
          <p:cNvPr id="57" name="六边形 56"/>
          <p:cNvSpPr/>
          <p:nvPr/>
        </p:nvSpPr>
        <p:spPr>
          <a:xfrm>
            <a:off x="1638321" y="3765745"/>
            <a:ext cx="3888000" cy="240000"/>
          </a:xfrm>
          <a:prstGeom prst="hexagon">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891A"/>
              </a:solidFill>
              <a:effectLst/>
              <a:uLnTx/>
              <a:uFillTx/>
              <a:latin typeface="HelveticaInserat-Roman-SemiB"/>
              <a:ea typeface="微软雅黑"/>
              <a:cs typeface="+mn-ea"/>
            </a:endParaRPr>
          </a:p>
        </p:txBody>
      </p:sp>
      <p:sp>
        <p:nvSpPr>
          <p:cNvPr id="58" name="六边形 57"/>
          <p:cNvSpPr/>
          <p:nvPr/>
        </p:nvSpPr>
        <p:spPr>
          <a:xfrm>
            <a:off x="6269021" y="3765745"/>
            <a:ext cx="4319998" cy="240000"/>
          </a:xfrm>
          <a:prstGeom prst="hexagon">
            <a:avLst/>
          </a:prstGeom>
          <a:solidFill>
            <a:sysClr val="window" lastClr="FFFFFF">
              <a:lumMod val="85000"/>
            </a:sysClr>
          </a:solidFill>
          <a:ln w="38100" cap="flat" cmpd="sng" algn="ctr">
            <a:solidFill>
              <a:sysClr val="window" lastClr="FFFFFF">
                <a:lumMod val="85000"/>
              </a:sysClr>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891A"/>
              </a:solidFill>
              <a:effectLst/>
              <a:uLnTx/>
              <a:uFillTx/>
              <a:latin typeface="HelveticaInserat-Roman-SemiB"/>
              <a:ea typeface="微软雅黑"/>
              <a:cs typeface="+mn-ea"/>
            </a:endParaRPr>
          </a:p>
        </p:txBody>
      </p:sp>
      <p:sp>
        <p:nvSpPr>
          <p:cNvPr id="59" name="六边形 58"/>
          <p:cNvSpPr/>
          <p:nvPr/>
        </p:nvSpPr>
        <p:spPr>
          <a:xfrm>
            <a:off x="6269022" y="3765745"/>
            <a:ext cx="4319998" cy="240000"/>
          </a:xfrm>
          <a:prstGeom prst="hexagon">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891A"/>
              </a:solidFill>
              <a:effectLst/>
              <a:uLnTx/>
              <a:uFillTx/>
              <a:latin typeface="HelveticaInserat-Roman-SemiB"/>
              <a:ea typeface="微软雅黑"/>
              <a:cs typeface="+mn-ea"/>
            </a:endParaRPr>
          </a:p>
        </p:txBody>
      </p:sp>
      <p:sp>
        <p:nvSpPr>
          <p:cNvPr id="60" name="矩形 59"/>
          <p:cNvSpPr/>
          <p:nvPr/>
        </p:nvSpPr>
        <p:spPr>
          <a:xfrm>
            <a:off x="10530215" y="3721600"/>
            <a:ext cx="699337" cy="328295"/>
          </a:xfrm>
          <a:prstGeom prst="rect">
            <a:avLst/>
          </a:prstGeom>
        </p:spPr>
        <p:txBody>
          <a:bodyPr wrap="none" lIns="121908" tIns="60954" rIns="121908" bIns="60954">
            <a:spAutoFit/>
          </a:bodyPr>
          <a:lstStyle/>
          <a:p>
            <a:r>
              <a:rPr lang="en-US" altLang="zh-CN" sz="1300" dirty="0">
                <a:solidFill>
                  <a:srgbClr val="79B0BD"/>
                </a:solidFill>
                <a:latin typeface="微软雅黑"/>
                <a:ea typeface="微软雅黑"/>
                <a:cs typeface="+mn-ea"/>
              </a:rPr>
              <a:t>100%</a:t>
            </a:r>
            <a:endParaRPr lang="zh-CN" altLang="en-US" sz="1300" dirty="0">
              <a:solidFill>
                <a:srgbClr val="79B0BD"/>
              </a:solidFill>
              <a:ea typeface="微软雅黑"/>
              <a:cs typeface="+mn-ea"/>
            </a:endParaRPr>
          </a:p>
        </p:txBody>
      </p:sp>
      <p:sp>
        <p:nvSpPr>
          <p:cNvPr id="61" name="矩形 60"/>
          <p:cNvSpPr/>
          <p:nvPr/>
        </p:nvSpPr>
        <p:spPr>
          <a:xfrm>
            <a:off x="648470" y="3721600"/>
            <a:ext cx="598883" cy="328295"/>
          </a:xfrm>
          <a:prstGeom prst="rect">
            <a:avLst/>
          </a:prstGeom>
        </p:spPr>
        <p:txBody>
          <a:bodyPr wrap="none" lIns="121908" tIns="60954" rIns="121908" bIns="60954">
            <a:spAutoFit/>
          </a:bodyPr>
          <a:lstStyle/>
          <a:p>
            <a:pPr algn="r"/>
            <a:r>
              <a:rPr lang="en-US" altLang="zh-CN" sz="1300" dirty="0">
                <a:solidFill>
                  <a:srgbClr val="79B0BD"/>
                </a:solidFill>
                <a:latin typeface="微软雅黑"/>
                <a:ea typeface="微软雅黑"/>
                <a:cs typeface="+mn-ea"/>
              </a:rPr>
              <a:t>90%</a:t>
            </a:r>
            <a:endParaRPr lang="zh-CN" altLang="en-US" sz="1300" dirty="0">
              <a:solidFill>
                <a:srgbClr val="79B0BD"/>
              </a:solidFill>
              <a:ea typeface="微软雅黑"/>
              <a:cs typeface="+mn-ea"/>
            </a:endParaRPr>
          </a:p>
        </p:txBody>
      </p:sp>
      <p:sp>
        <p:nvSpPr>
          <p:cNvPr id="62" name="六边形 61"/>
          <p:cNvSpPr/>
          <p:nvPr/>
        </p:nvSpPr>
        <p:spPr>
          <a:xfrm>
            <a:off x="1256547" y="4503980"/>
            <a:ext cx="4320000" cy="240000"/>
          </a:xfrm>
          <a:prstGeom prst="hexagon">
            <a:avLst/>
          </a:prstGeom>
          <a:solidFill>
            <a:sysClr val="window" lastClr="FFFFFF">
              <a:lumMod val="85000"/>
            </a:sysClr>
          </a:solidFill>
          <a:ln w="38100" cap="flat" cmpd="sng" algn="ctr">
            <a:solidFill>
              <a:sysClr val="window" lastClr="FFFFFF">
                <a:lumMod val="85000"/>
              </a:sysClr>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BF00"/>
              </a:solidFill>
              <a:effectLst/>
              <a:uLnTx/>
              <a:uFillTx/>
              <a:latin typeface="HelveticaInserat-Roman-SemiB"/>
              <a:ea typeface="微软雅黑"/>
              <a:cs typeface="+mn-ea"/>
            </a:endParaRPr>
          </a:p>
        </p:txBody>
      </p:sp>
      <p:sp>
        <p:nvSpPr>
          <p:cNvPr id="63" name="六边形 62"/>
          <p:cNvSpPr/>
          <p:nvPr/>
        </p:nvSpPr>
        <p:spPr>
          <a:xfrm>
            <a:off x="3848548" y="4503980"/>
            <a:ext cx="1728000" cy="240000"/>
          </a:xfrm>
          <a:prstGeom prst="hexagon">
            <a:avLst/>
          </a:prstGeom>
          <a:solidFill>
            <a:srgbClr val="4F91A0"/>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BF00"/>
              </a:solidFill>
              <a:effectLst/>
              <a:uLnTx/>
              <a:uFillTx/>
              <a:latin typeface="HelveticaInserat-Roman-SemiB"/>
              <a:ea typeface="微软雅黑"/>
              <a:cs typeface="+mn-ea"/>
            </a:endParaRPr>
          </a:p>
        </p:txBody>
      </p:sp>
      <p:sp>
        <p:nvSpPr>
          <p:cNvPr id="64" name="六边形 63"/>
          <p:cNvSpPr/>
          <p:nvPr/>
        </p:nvSpPr>
        <p:spPr>
          <a:xfrm>
            <a:off x="6319247" y="4503980"/>
            <a:ext cx="4319998" cy="240000"/>
          </a:xfrm>
          <a:prstGeom prst="hexagon">
            <a:avLst/>
          </a:prstGeom>
          <a:solidFill>
            <a:sysClr val="window" lastClr="FFFFFF">
              <a:lumMod val="85000"/>
            </a:sysClr>
          </a:solidFill>
          <a:ln w="38100" cap="flat" cmpd="sng" algn="ctr">
            <a:solidFill>
              <a:sysClr val="window" lastClr="FFFFFF">
                <a:lumMod val="85000"/>
              </a:sysClr>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BF00"/>
              </a:solidFill>
              <a:effectLst/>
              <a:uLnTx/>
              <a:uFillTx/>
              <a:latin typeface="HelveticaInserat-Roman-SemiB"/>
              <a:ea typeface="微软雅黑"/>
              <a:cs typeface="+mn-ea"/>
            </a:endParaRPr>
          </a:p>
        </p:txBody>
      </p:sp>
      <p:sp>
        <p:nvSpPr>
          <p:cNvPr id="65" name="六边形 64"/>
          <p:cNvSpPr/>
          <p:nvPr/>
        </p:nvSpPr>
        <p:spPr>
          <a:xfrm>
            <a:off x="6319248" y="4503980"/>
            <a:ext cx="2807999" cy="240000"/>
          </a:xfrm>
          <a:prstGeom prst="hexagon">
            <a:avLst/>
          </a:prstGeom>
          <a:solidFill>
            <a:srgbClr val="4F91A0"/>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BF00"/>
              </a:solidFill>
              <a:effectLst/>
              <a:uLnTx/>
              <a:uFillTx/>
              <a:latin typeface="HelveticaInserat-Roman-SemiB"/>
              <a:ea typeface="微软雅黑"/>
              <a:cs typeface="+mn-ea"/>
            </a:endParaRPr>
          </a:p>
        </p:txBody>
      </p:sp>
      <p:sp>
        <p:nvSpPr>
          <p:cNvPr id="66" name="矩形 65"/>
          <p:cNvSpPr/>
          <p:nvPr/>
        </p:nvSpPr>
        <p:spPr>
          <a:xfrm>
            <a:off x="10580441" y="4459835"/>
            <a:ext cx="598883" cy="328295"/>
          </a:xfrm>
          <a:prstGeom prst="rect">
            <a:avLst/>
          </a:prstGeom>
        </p:spPr>
        <p:txBody>
          <a:bodyPr wrap="none" lIns="121908" tIns="60954" rIns="121908" bIns="60954">
            <a:spAutoFit/>
          </a:bodyPr>
          <a:lstStyle/>
          <a:p>
            <a:r>
              <a:rPr lang="en-US" altLang="zh-CN" sz="1300" dirty="0">
                <a:solidFill>
                  <a:srgbClr val="4F91A0"/>
                </a:solidFill>
                <a:latin typeface="微软雅黑"/>
                <a:ea typeface="微软雅黑"/>
                <a:cs typeface="+mn-ea"/>
              </a:rPr>
              <a:t>65%</a:t>
            </a:r>
            <a:endParaRPr lang="zh-CN" altLang="en-US" sz="1300" dirty="0">
              <a:solidFill>
                <a:srgbClr val="4F91A0"/>
              </a:solidFill>
              <a:ea typeface="微软雅黑"/>
              <a:cs typeface="+mn-ea"/>
            </a:endParaRPr>
          </a:p>
        </p:txBody>
      </p:sp>
      <p:sp>
        <p:nvSpPr>
          <p:cNvPr id="67" name="矩形 66"/>
          <p:cNvSpPr/>
          <p:nvPr/>
        </p:nvSpPr>
        <p:spPr>
          <a:xfrm>
            <a:off x="698697" y="4459835"/>
            <a:ext cx="598883" cy="328295"/>
          </a:xfrm>
          <a:prstGeom prst="rect">
            <a:avLst/>
          </a:prstGeom>
        </p:spPr>
        <p:txBody>
          <a:bodyPr wrap="none" lIns="121908" tIns="60954" rIns="121908" bIns="60954">
            <a:spAutoFit/>
          </a:bodyPr>
          <a:lstStyle/>
          <a:p>
            <a:pPr algn="r"/>
            <a:r>
              <a:rPr lang="en-US" altLang="zh-CN" sz="1300" dirty="0">
                <a:solidFill>
                  <a:srgbClr val="4F91A0"/>
                </a:solidFill>
                <a:latin typeface="微软雅黑"/>
                <a:ea typeface="微软雅黑"/>
                <a:cs typeface="+mn-ea"/>
              </a:rPr>
              <a:t>40%</a:t>
            </a:r>
            <a:endParaRPr lang="zh-CN" altLang="en-US" sz="1300" dirty="0">
              <a:solidFill>
                <a:srgbClr val="4F91A0"/>
              </a:solidFill>
              <a:ea typeface="微软雅黑"/>
              <a:cs typeface="+mn-ea"/>
            </a:endParaRPr>
          </a:p>
        </p:txBody>
      </p:sp>
      <p:sp>
        <p:nvSpPr>
          <p:cNvPr id="68" name="六边形 67"/>
          <p:cNvSpPr/>
          <p:nvPr/>
        </p:nvSpPr>
        <p:spPr>
          <a:xfrm>
            <a:off x="1256547" y="5242215"/>
            <a:ext cx="4320000" cy="240000"/>
          </a:xfrm>
          <a:prstGeom prst="hexagon">
            <a:avLst/>
          </a:prstGeom>
          <a:solidFill>
            <a:sysClr val="window" lastClr="FFFFFF">
              <a:lumMod val="85000"/>
            </a:sysClr>
          </a:solidFill>
          <a:ln w="38100" cap="flat" cmpd="sng" algn="ctr">
            <a:solidFill>
              <a:sysClr val="window" lastClr="FFFFFF">
                <a:lumMod val="85000"/>
              </a:sysClr>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6DBC4A"/>
              </a:solidFill>
              <a:effectLst/>
              <a:uLnTx/>
              <a:uFillTx/>
              <a:latin typeface="HelveticaInserat-Roman-SemiB"/>
              <a:ea typeface="微软雅黑"/>
              <a:cs typeface="+mn-ea"/>
            </a:endParaRPr>
          </a:p>
        </p:txBody>
      </p:sp>
      <p:sp>
        <p:nvSpPr>
          <p:cNvPr id="69" name="六边形 68"/>
          <p:cNvSpPr/>
          <p:nvPr/>
        </p:nvSpPr>
        <p:spPr>
          <a:xfrm>
            <a:off x="1688547" y="5242215"/>
            <a:ext cx="3888000" cy="240000"/>
          </a:xfrm>
          <a:prstGeom prst="hexagon">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6DBC4A"/>
              </a:solidFill>
              <a:effectLst/>
              <a:uLnTx/>
              <a:uFillTx/>
              <a:latin typeface="HelveticaInserat-Roman-SemiB"/>
              <a:ea typeface="微软雅黑"/>
              <a:cs typeface="+mn-ea"/>
            </a:endParaRPr>
          </a:p>
        </p:txBody>
      </p:sp>
      <p:sp>
        <p:nvSpPr>
          <p:cNvPr id="70" name="六边形 69"/>
          <p:cNvSpPr/>
          <p:nvPr/>
        </p:nvSpPr>
        <p:spPr>
          <a:xfrm>
            <a:off x="6319247" y="5242215"/>
            <a:ext cx="4319998" cy="240000"/>
          </a:xfrm>
          <a:prstGeom prst="hexagon">
            <a:avLst/>
          </a:prstGeom>
          <a:solidFill>
            <a:sysClr val="window" lastClr="FFFFFF">
              <a:lumMod val="85000"/>
            </a:sysClr>
          </a:solidFill>
          <a:ln w="38100" cap="flat" cmpd="sng" algn="ctr">
            <a:solidFill>
              <a:sysClr val="window" lastClr="FFFFFF">
                <a:lumMod val="85000"/>
              </a:sysClr>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6DBC4A"/>
              </a:solidFill>
              <a:effectLst/>
              <a:uLnTx/>
              <a:uFillTx/>
              <a:latin typeface="HelveticaInserat-Roman-SemiB"/>
              <a:ea typeface="微软雅黑"/>
              <a:cs typeface="+mn-ea"/>
            </a:endParaRPr>
          </a:p>
        </p:txBody>
      </p:sp>
      <p:sp>
        <p:nvSpPr>
          <p:cNvPr id="71" name="六边形 70"/>
          <p:cNvSpPr/>
          <p:nvPr/>
        </p:nvSpPr>
        <p:spPr>
          <a:xfrm>
            <a:off x="6319249" y="5242215"/>
            <a:ext cx="3887999" cy="240000"/>
          </a:xfrm>
          <a:prstGeom prst="hexagon">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6DBC4A"/>
              </a:solidFill>
              <a:effectLst/>
              <a:uLnTx/>
              <a:uFillTx/>
              <a:latin typeface="HelveticaInserat-Roman-SemiB"/>
              <a:ea typeface="微软雅黑"/>
              <a:cs typeface="+mn-ea"/>
            </a:endParaRPr>
          </a:p>
        </p:txBody>
      </p:sp>
      <p:sp>
        <p:nvSpPr>
          <p:cNvPr id="72" name="矩形 71"/>
          <p:cNvSpPr/>
          <p:nvPr/>
        </p:nvSpPr>
        <p:spPr>
          <a:xfrm>
            <a:off x="10580441" y="5198070"/>
            <a:ext cx="598883" cy="328295"/>
          </a:xfrm>
          <a:prstGeom prst="rect">
            <a:avLst/>
          </a:prstGeom>
        </p:spPr>
        <p:txBody>
          <a:bodyPr wrap="none" lIns="121908" tIns="60954" rIns="121908" bIns="60954">
            <a:spAutoFit/>
          </a:bodyPr>
          <a:lstStyle/>
          <a:p>
            <a:r>
              <a:rPr lang="en-US" altLang="zh-CN" sz="1300" dirty="0">
                <a:solidFill>
                  <a:srgbClr val="79B0BD"/>
                </a:solidFill>
                <a:latin typeface="微软雅黑"/>
                <a:ea typeface="微软雅黑"/>
                <a:cs typeface="+mn-ea"/>
              </a:rPr>
              <a:t>90%</a:t>
            </a:r>
            <a:endParaRPr lang="zh-CN" altLang="en-US" sz="1300" dirty="0">
              <a:solidFill>
                <a:srgbClr val="79B0BD"/>
              </a:solidFill>
              <a:ea typeface="微软雅黑"/>
              <a:cs typeface="+mn-ea"/>
            </a:endParaRPr>
          </a:p>
        </p:txBody>
      </p:sp>
      <p:sp>
        <p:nvSpPr>
          <p:cNvPr id="73" name="矩形 72"/>
          <p:cNvSpPr/>
          <p:nvPr/>
        </p:nvSpPr>
        <p:spPr>
          <a:xfrm>
            <a:off x="698697" y="5198070"/>
            <a:ext cx="598883" cy="328295"/>
          </a:xfrm>
          <a:prstGeom prst="rect">
            <a:avLst/>
          </a:prstGeom>
        </p:spPr>
        <p:txBody>
          <a:bodyPr wrap="none" lIns="121908" tIns="60954" rIns="121908" bIns="60954">
            <a:spAutoFit/>
          </a:bodyPr>
          <a:lstStyle/>
          <a:p>
            <a:pPr algn="r"/>
            <a:r>
              <a:rPr lang="en-US" altLang="zh-CN" sz="1300" dirty="0">
                <a:solidFill>
                  <a:srgbClr val="79B0BD"/>
                </a:solidFill>
                <a:latin typeface="微软雅黑"/>
                <a:ea typeface="微软雅黑"/>
                <a:cs typeface="+mn-ea"/>
              </a:rPr>
              <a:t>90%</a:t>
            </a:r>
            <a:endParaRPr lang="zh-CN" altLang="en-US" sz="1300" dirty="0">
              <a:solidFill>
                <a:srgbClr val="79B0BD"/>
              </a:solidFill>
              <a:ea typeface="微软雅黑"/>
              <a:cs typeface="+mn-ea"/>
            </a:endParaRPr>
          </a:p>
        </p:txBody>
      </p:sp>
      <p:sp>
        <p:nvSpPr>
          <p:cNvPr id="74" name="六边形 73"/>
          <p:cNvSpPr/>
          <p:nvPr/>
        </p:nvSpPr>
        <p:spPr>
          <a:xfrm>
            <a:off x="1206320" y="5980447"/>
            <a:ext cx="4320000" cy="240000"/>
          </a:xfrm>
          <a:prstGeom prst="hexagon">
            <a:avLst/>
          </a:prstGeom>
          <a:solidFill>
            <a:sysClr val="window" lastClr="FFFFFF">
              <a:lumMod val="85000"/>
            </a:sysClr>
          </a:solidFill>
          <a:ln w="38100" cap="flat" cmpd="sng" algn="ctr">
            <a:solidFill>
              <a:sysClr val="window" lastClr="FFFFFF">
                <a:lumMod val="85000"/>
              </a:sysClr>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14C8BC"/>
              </a:solidFill>
              <a:effectLst/>
              <a:uLnTx/>
              <a:uFillTx/>
              <a:latin typeface="HelveticaInserat-Roman-SemiB"/>
              <a:ea typeface="微软雅黑"/>
              <a:cs typeface="+mn-ea"/>
            </a:endParaRPr>
          </a:p>
        </p:txBody>
      </p:sp>
      <p:sp>
        <p:nvSpPr>
          <p:cNvPr id="75" name="六边形 74"/>
          <p:cNvSpPr/>
          <p:nvPr/>
        </p:nvSpPr>
        <p:spPr>
          <a:xfrm>
            <a:off x="1638320" y="5980447"/>
            <a:ext cx="3888000" cy="240000"/>
          </a:xfrm>
          <a:prstGeom prst="hexagon">
            <a:avLst/>
          </a:prstGeom>
          <a:solidFill>
            <a:srgbClr val="4F91A0"/>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14C8BC"/>
              </a:solidFill>
              <a:effectLst/>
              <a:uLnTx/>
              <a:uFillTx/>
              <a:latin typeface="HelveticaInserat-Roman-SemiB"/>
              <a:ea typeface="微软雅黑"/>
              <a:cs typeface="+mn-ea"/>
            </a:endParaRPr>
          </a:p>
        </p:txBody>
      </p:sp>
      <p:sp>
        <p:nvSpPr>
          <p:cNvPr id="76" name="六边形 75"/>
          <p:cNvSpPr/>
          <p:nvPr/>
        </p:nvSpPr>
        <p:spPr>
          <a:xfrm>
            <a:off x="6269019" y="5980447"/>
            <a:ext cx="4319998" cy="240000"/>
          </a:xfrm>
          <a:prstGeom prst="hexagon">
            <a:avLst/>
          </a:prstGeom>
          <a:solidFill>
            <a:sysClr val="window" lastClr="FFFFFF">
              <a:lumMod val="85000"/>
            </a:sysClr>
          </a:solidFill>
          <a:ln w="38100" cap="flat" cmpd="sng" algn="ctr">
            <a:solidFill>
              <a:sysClr val="window" lastClr="FFFFFF">
                <a:lumMod val="85000"/>
              </a:sysClr>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14C8BC"/>
              </a:solidFill>
              <a:effectLst/>
              <a:uLnTx/>
              <a:uFillTx/>
              <a:latin typeface="HelveticaInserat-Roman-SemiB"/>
              <a:ea typeface="微软雅黑"/>
              <a:cs typeface="+mn-ea"/>
            </a:endParaRPr>
          </a:p>
        </p:txBody>
      </p:sp>
      <p:sp>
        <p:nvSpPr>
          <p:cNvPr id="77" name="六边形 76"/>
          <p:cNvSpPr/>
          <p:nvPr/>
        </p:nvSpPr>
        <p:spPr>
          <a:xfrm>
            <a:off x="6269021" y="5980447"/>
            <a:ext cx="4319998" cy="240000"/>
          </a:xfrm>
          <a:prstGeom prst="hexagon">
            <a:avLst/>
          </a:prstGeom>
          <a:solidFill>
            <a:srgbClr val="4F91A0"/>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14C8BC"/>
              </a:solidFill>
              <a:effectLst/>
              <a:uLnTx/>
              <a:uFillTx/>
              <a:latin typeface="HelveticaInserat-Roman-SemiB"/>
              <a:ea typeface="微软雅黑"/>
              <a:cs typeface="+mn-ea"/>
            </a:endParaRPr>
          </a:p>
        </p:txBody>
      </p:sp>
      <p:sp>
        <p:nvSpPr>
          <p:cNvPr id="78" name="矩形 77"/>
          <p:cNvSpPr/>
          <p:nvPr/>
        </p:nvSpPr>
        <p:spPr>
          <a:xfrm>
            <a:off x="10530212" y="5936302"/>
            <a:ext cx="699339" cy="328295"/>
          </a:xfrm>
          <a:prstGeom prst="rect">
            <a:avLst/>
          </a:prstGeom>
        </p:spPr>
        <p:txBody>
          <a:bodyPr wrap="none" lIns="121908" tIns="60954" rIns="121908" bIns="60954">
            <a:spAutoFit/>
          </a:bodyPr>
          <a:lstStyle/>
          <a:p>
            <a:r>
              <a:rPr lang="en-US" altLang="zh-CN" sz="1300" dirty="0">
                <a:solidFill>
                  <a:srgbClr val="4F91A0"/>
                </a:solidFill>
                <a:latin typeface="微软雅黑"/>
                <a:ea typeface="微软雅黑"/>
                <a:cs typeface="+mn-ea"/>
              </a:rPr>
              <a:t>100%</a:t>
            </a:r>
            <a:endParaRPr lang="zh-CN" altLang="en-US" sz="1300" dirty="0">
              <a:solidFill>
                <a:srgbClr val="4F91A0"/>
              </a:solidFill>
              <a:ea typeface="微软雅黑"/>
              <a:cs typeface="+mn-ea"/>
            </a:endParaRPr>
          </a:p>
        </p:txBody>
      </p:sp>
      <p:sp>
        <p:nvSpPr>
          <p:cNvPr id="79" name="矩形 78"/>
          <p:cNvSpPr/>
          <p:nvPr/>
        </p:nvSpPr>
        <p:spPr>
          <a:xfrm>
            <a:off x="648469" y="5936302"/>
            <a:ext cx="598883" cy="328295"/>
          </a:xfrm>
          <a:prstGeom prst="rect">
            <a:avLst/>
          </a:prstGeom>
        </p:spPr>
        <p:txBody>
          <a:bodyPr wrap="none" lIns="121908" tIns="60954" rIns="121908" bIns="60954">
            <a:spAutoFit/>
          </a:bodyPr>
          <a:lstStyle/>
          <a:p>
            <a:pPr algn="r"/>
            <a:r>
              <a:rPr lang="en-US" altLang="zh-CN" sz="1300" dirty="0">
                <a:solidFill>
                  <a:srgbClr val="4F91A0"/>
                </a:solidFill>
                <a:latin typeface="微软雅黑"/>
                <a:ea typeface="微软雅黑"/>
                <a:cs typeface="+mn-ea"/>
              </a:rPr>
              <a:t>90%</a:t>
            </a:r>
            <a:endParaRPr lang="zh-CN" altLang="en-US" sz="1300" dirty="0">
              <a:solidFill>
                <a:srgbClr val="4F91A0"/>
              </a:solidFill>
              <a:ea typeface="微软雅黑"/>
              <a:cs typeface="+mn-ea"/>
            </a:endParaRPr>
          </a:p>
        </p:txBody>
      </p:sp>
      <p:sp>
        <p:nvSpPr>
          <p:cNvPr id="80" name="矩形 79"/>
          <p:cNvSpPr/>
          <p:nvPr/>
        </p:nvSpPr>
        <p:spPr>
          <a:xfrm>
            <a:off x="4325114" y="2034417"/>
            <a:ext cx="1208000" cy="615541"/>
          </a:xfrm>
          <a:prstGeom prst="rect">
            <a:avLst/>
          </a:prstGeom>
        </p:spPr>
        <p:txBody>
          <a:bodyPr wrap="none" lIns="121908" tIns="60954" rIns="121908" bIns="60954">
            <a:spAutoFit/>
          </a:bodyPr>
          <a:lstStyle/>
          <a:p>
            <a:pPr algn="ctr"/>
            <a:r>
              <a:rPr lang="en-US" altLang="zh-CN" sz="3200" dirty="0">
                <a:solidFill>
                  <a:srgbClr val="79B0BD"/>
                </a:solidFill>
                <a:latin typeface="微软雅黑"/>
                <a:ea typeface="微软雅黑"/>
                <a:cs typeface="+mn-ea"/>
              </a:rPr>
              <a:t>2016</a:t>
            </a:r>
            <a:endParaRPr lang="zh-CN" altLang="en-US" sz="3200" dirty="0">
              <a:solidFill>
                <a:srgbClr val="79B0BD"/>
              </a:solidFill>
              <a:latin typeface="微软雅黑"/>
              <a:ea typeface="微软雅黑"/>
              <a:cs typeface="+mn-ea"/>
            </a:endParaRPr>
          </a:p>
        </p:txBody>
      </p:sp>
      <p:sp>
        <p:nvSpPr>
          <p:cNvPr id="81" name="矩形 80"/>
          <p:cNvSpPr/>
          <p:nvPr/>
        </p:nvSpPr>
        <p:spPr>
          <a:xfrm>
            <a:off x="6341703" y="2034417"/>
            <a:ext cx="1208000" cy="615541"/>
          </a:xfrm>
          <a:prstGeom prst="rect">
            <a:avLst/>
          </a:prstGeom>
        </p:spPr>
        <p:txBody>
          <a:bodyPr wrap="none" lIns="121908" tIns="60954" rIns="121908" bIns="60954">
            <a:spAutoFit/>
          </a:bodyPr>
          <a:lstStyle/>
          <a:p>
            <a:pPr algn="ctr"/>
            <a:r>
              <a:rPr lang="en-US" altLang="zh-CN" sz="3200" dirty="0">
                <a:solidFill>
                  <a:srgbClr val="79B0BD"/>
                </a:solidFill>
                <a:latin typeface="微软雅黑"/>
                <a:ea typeface="微软雅黑"/>
                <a:cs typeface="+mn-ea"/>
              </a:rPr>
              <a:t>2017</a:t>
            </a:r>
            <a:endParaRPr lang="zh-CN" altLang="en-US" sz="3200" dirty="0">
              <a:solidFill>
                <a:srgbClr val="79B0BD"/>
              </a:solidFill>
              <a:latin typeface="微软雅黑"/>
              <a:ea typeface="微软雅黑"/>
              <a:cs typeface="+mn-ea"/>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childTnLst>
                          </p:cTn>
                        </p:par>
                        <p:par>
                          <p:cTn id="10" fill="hold">
                            <p:stCondLst>
                              <p:cond delay="500"/>
                            </p:stCondLst>
                            <p:childTnLst>
                              <p:par>
                                <p:cTn id="11" presetID="26" presetClass="emph" presetSubtype="0" fill="hold" nodeType="afterEffect">
                                  <p:stCondLst>
                                    <p:cond delay="0"/>
                                  </p:stCondLst>
                                  <p:childTnLst>
                                    <p:animEffect transition="out" filter="fade">
                                      <p:cBhvr>
                                        <p:cTn id="12" dur="250" tmFilter="0, 0; .2, .5; .8, .5; 1, 0"/>
                                        <p:tgtEl>
                                          <p:spTgt spid="42"/>
                                        </p:tgtEl>
                                      </p:cBhvr>
                                    </p:animEffect>
                                    <p:animScale>
                                      <p:cBhvr>
                                        <p:cTn id="13" dur="125" autoRev="1" fill="hold"/>
                                        <p:tgtEl>
                                          <p:spTgt spid="42"/>
                                        </p:tgtEl>
                                      </p:cBhvr>
                                      <p:by x="105000" y="105000"/>
                                    </p:animScale>
                                  </p:childTnLst>
                                </p:cTn>
                              </p:par>
                            </p:childTnLst>
                          </p:cTn>
                        </p:par>
                        <p:par>
                          <p:cTn id="14" fill="hold">
                            <p:stCondLst>
                              <p:cond delay="750"/>
                            </p:stCondLst>
                            <p:childTnLst>
                              <p:par>
                                <p:cTn id="15" presetID="26" presetClass="emph" presetSubtype="0" repeatCount="2000" fill="hold" nodeType="afterEffect">
                                  <p:stCondLst>
                                    <p:cond delay="0"/>
                                  </p:stCondLst>
                                  <p:childTnLst>
                                    <p:animEffect transition="out" filter="fade">
                                      <p:cBhvr>
                                        <p:cTn id="16" dur="150" tmFilter="0, 0; .2, .5; .8, .5; 1, 0"/>
                                        <p:tgtEl>
                                          <p:spTgt spid="42"/>
                                        </p:tgtEl>
                                      </p:cBhvr>
                                    </p:animEffect>
                                    <p:animScale>
                                      <p:cBhvr>
                                        <p:cTn id="17" dur="75" autoRev="1" fill="hold"/>
                                        <p:tgtEl>
                                          <p:spTgt spid="42"/>
                                        </p:tgtEl>
                                      </p:cBhvr>
                                      <p:by x="105000" y="105000"/>
                                    </p:animScale>
                                  </p:childTnLst>
                                </p:cTn>
                              </p:par>
                            </p:childTnLst>
                          </p:cTn>
                        </p:par>
                        <p:par>
                          <p:cTn id="18" fill="hold">
                            <p:stCondLst>
                              <p:cond delay="1050"/>
                            </p:stCondLst>
                            <p:childTnLst>
                              <p:par>
                                <p:cTn id="19" presetID="53" presetClass="entr" presetSubtype="16" fill="hold" grpId="0" nodeType="afterEffect">
                                  <p:stCondLst>
                                    <p:cond delay="0"/>
                                  </p:stCondLst>
                                  <p:childTnLst>
                                    <p:set>
                                      <p:cBhvr>
                                        <p:cTn id="20" dur="1" fill="hold">
                                          <p:stCondLst>
                                            <p:cond delay="0"/>
                                          </p:stCondLst>
                                        </p:cTn>
                                        <p:tgtEl>
                                          <p:spTgt spid="80"/>
                                        </p:tgtEl>
                                        <p:attrNameLst>
                                          <p:attrName>style.visibility</p:attrName>
                                        </p:attrNameLst>
                                      </p:cBhvr>
                                      <p:to>
                                        <p:strVal val="visible"/>
                                      </p:to>
                                    </p:set>
                                    <p:anim calcmode="lin" valueType="num">
                                      <p:cBhvr>
                                        <p:cTn id="21" dur="250" fill="hold"/>
                                        <p:tgtEl>
                                          <p:spTgt spid="80"/>
                                        </p:tgtEl>
                                        <p:attrNameLst>
                                          <p:attrName>ppt_w</p:attrName>
                                        </p:attrNameLst>
                                      </p:cBhvr>
                                      <p:tavLst>
                                        <p:tav tm="0">
                                          <p:val>
                                            <p:fltVal val="0"/>
                                          </p:val>
                                        </p:tav>
                                        <p:tav tm="100000">
                                          <p:val>
                                            <p:strVal val="#ppt_w"/>
                                          </p:val>
                                        </p:tav>
                                      </p:tavLst>
                                    </p:anim>
                                    <p:anim calcmode="lin" valueType="num">
                                      <p:cBhvr>
                                        <p:cTn id="22" dur="250" fill="hold"/>
                                        <p:tgtEl>
                                          <p:spTgt spid="80"/>
                                        </p:tgtEl>
                                        <p:attrNameLst>
                                          <p:attrName>ppt_h</p:attrName>
                                        </p:attrNameLst>
                                      </p:cBhvr>
                                      <p:tavLst>
                                        <p:tav tm="0">
                                          <p:val>
                                            <p:fltVal val="0"/>
                                          </p:val>
                                        </p:tav>
                                        <p:tav tm="100000">
                                          <p:val>
                                            <p:strVal val="#ppt_h"/>
                                          </p:val>
                                        </p:tav>
                                      </p:tavLst>
                                    </p:anim>
                                    <p:animEffect transition="in" filter="fade">
                                      <p:cBhvr>
                                        <p:cTn id="23" dur="250"/>
                                        <p:tgtEl>
                                          <p:spTgt spid="80"/>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81"/>
                                        </p:tgtEl>
                                        <p:attrNameLst>
                                          <p:attrName>style.visibility</p:attrName>
                                        </p:attrNameLst>
                                      </p:cBhvr>
                                      <p:to>
                                        <p:strVal val="visible"/>
                                      </p:to>
                                    </p:set>
                                    <p:anim calcmode="lin" valueType="num">
                                      <p:cBhvr>
                                        <p:cTn id="26" dur="250" fill="hold"/>
                                        <p:tgtEl>
                                          <p:spTgt spid="81"/>
                                        </p:tgtEl>
                                        <p:attrNameLst>
                                          <p:attrName>ppt_w</p:attrName>
                                        </p:attrNameLst>
                                      </p:cBhvr>
                                      <p:tavLst>
                                        <p:tav tm="0">
                                          <p:val>
                                            <p:fltVal val="0"/>
                                          </p:val>
                                        </p:tav>
                                        <p:tav tm="100000">
                                          <p:val>
                                            <p:strVal val="#ppt_w"/>
                                          </p:val>
                                        </p:tav>
                                      </p:tavLst>
                                    </p:anim>
                                    <p:anim calcmode="lin" valueType="num">
                                      <p:cBhvr>
                                        <p:cTn id="27" dur="250" fill="hold"/>
                                        <p:tgtEl>
                                          <p:spTgt spid="81"/>
                                        </p:tgtEl>
                                        <p:attrNameLst>
                                          <p:attrName>ppt_h</p:attrName>
                                        </p:attrNameLst>
                                      </p:cBhvr>
                                      <p:tavLst>
                                        <p:tav tm="0">
                                          <p:val>
                                            <p:fltVal val="0"/>
                                          </p:val>
                                        </p:tav>
                                        <p:tav tm="100000">
                                          <p:val>
                                            <p:strVal val="#ppt_h"/>
                                          </p:val>
                                        </p:tav>
                                      </p:tavLst>
                                    </p:anim>
                                    <p:animEffect transition="in" filter="fade">
                                      <p:cBhvr>
                                        <p:cTn id="28" dur="250"/>
                                        <p:tgtEl>
                                          <p:spTgt spid="81"/>
                                        </p:tgtEl>
                                      </p:cBhvr>
                                    </p:animEffect>
                                  </p:childTnLst>
                                </p:cTn>
                              </p:par>
                            </p:childTnLst>
                          </p:cTn>
                        </p:par>
                        <p:par>
                          <p:cTn id="29" fill="hold">
                            <p:stCondLst>
                              <p:cond delay="1300"/>
                            </p:stCondLst>
                            <p:childTnLst>
                              <p:par>
                                <p:cTn id="30" presetID="53" presetClass="entr" presetSubtype="16"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 calcmode="lin" valueType="num">
                                      <p:cBhvr>
                                        <p:cTn id="32" dur="250" fill="hold"/>
                                        <p:tgtEl>
                                          <p:spTgt spid="45"/>
                                        </p:tgtEl>
                                        <p:attrNameLst>
                                          <p:attrName>ppt_w</p:attrName>
                                        </p:attrNameLst>
                                      </p:cBhvr>
                                      <p:tavLst>
                                        <p:tav tm="0">
                                          <p:val>
                                            <p:fltVal val="0"/>
                                          </p:val>
                                        </p:tav>
                                        <p:tav tm="100000">
                                          <p:val>
                                            <p:strVal val="#ppt_w"/>
                                          </p:val>
                                        </p:tav>
                                      </p:tavLst>
                                    </p:anim>
                                    <p:anim calcmode="lin" valueType="num">
                                      <p:cBhvr>
                                        <p:cTn id="33" dur="250" fill="hold"/>
                                        <p:tgtEl>
                                          <p:spTgt spid="45"/>
                                        </p:tgtEl>
                                        <p:attrNameLst>
                                          <p:attrName>ppt_h</p:attrName>
                                        </p:attrNameLst>
                                      </p:cBhvr>
                                      <p:tavLst>
                                        <p:tav tm="0">
                                          <p:val>
                                            <p:fltVal val="0"/>
                                          </p:val>
                                        </p:tav>
                                        <p:tav tm="100000">
                                          <p:val>
                                            <p:strVal val="#ppt_h"/>
                                          </p:val>
                                        </p:tav>
                                      </p:tavLst>
                                    </p:anim>
                                    <p:animEffect transition="in" filter="fade">
                                      <p:cBhvr>
                                        <p:cTn id="34" dur="250"/>
                                        <p:tgtEl>
                                          <p:spTgt spid="45"/>
                                        </p:tgtEl>
                                      </p:cBhvr>
                                    </p:animEffect>
                                  </p:childTnLst>
                                </p:cTn>
                              </p:par>
                            </p:childTnLst>
                          </p:cTn>
                        </p:par>
                        <p:par>
                          <p:cTn id="35" fill="hold">
                            <p:stCondLst>
                              <p:cond delay="1550"/>
                            </p:stCondLst>
                            <p:childTnLst>
                              <p:par>
                                <p:cTn id="36" presetID="53" presetClass="entr" presetSubtype="16" fill="hold" grpId="0" nodeType="afterEffect">
                                  <p:stCondLst>
                                    <p:cond delay="0"/>
                                  </p:stCondLst>
                                  <p:childTnLst>
                                    <p:set>
                                      <p:cBhvr>
                                        <p:cTn id="37" dur="1" fill="hold">
                                          <p:stCondLst>
                                            <p:cond delay="0"/>
                                          </p:stCondLst>
                                        </p:cTn>
                                        <p:tgtEl>
                                          <p:spTgt spid="46"/>
                                        </p:tgtEl>
                                        <p:attrNameLst>
                                          <p:attrName>style.visibility</p:attrName>
                                        </p:attrNameLst>
                                      </p:cBhvr>
                                      <p:to>
                                        <p:strVal val="visible"/>
                                      </p:to>
                                    </p:set>
                                    <p:anim calcmode="lin" valueType="num">
                                      <p:cBhvr>
                                        <p:cTn id="38" dur="250" fill="hold"/>
                                        <p:tgtEl>
                                          <p:spTgt spid="46"/>
                                        </p:tgtEl>
                                        <p:attrNameLst>
                                          <p:attrName>ppt_w</p:attrName>
                                        </p:attrNameLst>
                                      </p:cBhvr>
                                      <p:tavLst>
                                        <p:tav tm="0">
                                          <p:val>
                                            <p:fltVal val="0"/>
                                          </p:val>
                                        </p:tav>
                                        <p:tav tm="100000">
                                          <p:val>
                                            <p:strVal val="#ppt_w"/>
                                          </p:val>
                                        </p:tav>
                                      </p:tavLst>
                                    </p:anim>
                                    <p:anim calcmode="lin" valueType="num">
                                      <p:cBhvr>
                                        <p:cTn id="39" dur="250" fill="hold"/>
                                        <p:tgtEl>
                                          <p:spTgt spid="46"/>
                                        </p:tgtEl>
                                        <p:attrNameLst>
                                          <p:attrName>ppt_h</p:attrName>
                                        </p:attrNameLst>
                                      </p:cBhvr>
                                      <p:tavLst>
                                        <p:tav tm="0">
                                          <p:val>
                                            <p:fltVal val="0"/>
                                          </p:val>
                                        </p:tav>
                                        <p:tav tm="100000">
                                          <p:val>
                                            <p:strVal val="#ppt_h"/>
                                          </p:val>
                                        </p:tav>
                                      </p:tavLst>
                                    </p:anim>
                                    <p:animEffect transition="in" filter="fade">
                                      <p:cBhvr>
                                        <p:cTn id="40" dur="250"/>
                                        <p:tgtEl>
                                          <p:spTgt spid="46"/>
                                        </p:tgtEl>
                                      </p:cBhvr>
                                    </p:animEffect>
                                  </p:childTnLst>
                                </p:cTn>
                              </p:par>
                            </p:childTnLst>
                          </p:cTn>
                        </p:par>
                        <p:par>
                          <p:cTn id="41" fill="hold">
                            <p:stCondLst>
                              <p:cond delay="1800"/>
                            </p:stCondLst>
                            <p:childTnLst>
                              <p:par>
                                <p:cTn id="42" presetID="53" presetClass="entr" presetSubtype="16" fill="hold" grpId="0" nodeType="after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p:cTn id="44" dur="250" fill="hold"/>
                                        <p:tgtEl>
                                          <p:spTgt spid="47"/>
                                        </p:tgtEl>
                                        <p:attrNameLst>
                                          <p:attrName>ppt_w</p:attrName>
                                        </p:attrNameLst>
                                      </p:cBhvr>
                                      <p:tavLst>
                                        <p:tav tm="0">
                                          <p:val>
                                            <p:fltVal val="0"/>
                                          </p:val>
                                        </p:tav>
                                        <p:tav tm="100000">
                                          <p:val>
                                            <p:strVal val="#ppt_w"/>
                                          </p:val>
                                        </p:tav>
                                      </p:tavLst>
                                    </p:anim>
                                    <p:anim calcmode="lin" valueType="num">
                                      <p:cBhvr>
                                        <p:cTn id="45" dur="250" fill="hold"/>
                                        <p:tgtEl>
                                          <p:spTgt spid="47"/>
                                        </p:tgtEl>
                                        <p:attrNameLst>
                                          <p:attrName>ppt_h</p:attrName>
                                        </p:attrNameLst>
                                      </p:cBhvr>
                                      <p:tavLst>
                                        <p:tav tm="0">
                                          <p:val>
                                            <p:fltVal val="0"/>
                                          </p:val>
                                        </p:tav>
                                        <p:tav tm="100000">
                                          <p:val>
                                            <p:strVal val="#ppt_h"/>
                                          </p:val>
                                        </p:tav>
                                      </p:tavLst>
                                    </p:anim>
                                    <p:animEffect transition="in" filter="fade">
                                      <p:cBhvr>
                                        <p:cTn id="46" dur="250"/>
                                        <p:tgtEl>
                                          <p:spTgt spid="47"/>
                                        </p:tgtEl>
                                      </p:cBhvr>
                                    </p:animEffect>
                                  </p:childTnLst>
                                </p:cTn>
                              </p:par>
                            </p:childTnLst>
                          </p:cTn>
                        </p:par>
                        <p:par>
                          <p:cTn id="47" fill="hold">
                            <p:stCondLst>
                              <p:cond delay="2050"/>
                            </p:stCondLst>
                            <p:childTnLst>
                              <p:par>
                                <p:cTn id="48" presetID="53" presetClass="entr" presetSubtype="16" fill="hold" grpId="0" nodeType="afterEffect">
                                  <p:stCondLst>
                                    <p:cond delay="0"/>
                                  </p:stCondLst>
                                  <p:childTnLst>
                                    <p:set>
                                      <p:cBhvr>
                                        <p:cTn id="49" dur="1" fill="hold">
                                          <p:stCondLst>
                                            <p:cond delay="0"/>
                                          </p:stCondLst>
                                        </p:cTn>
                                        <p:tgtEl>
                                          <p:spTgt spid="48"/>
                                        </p:tgtEl>
                                        <p:attrNameLst>
                                          <p:attrName>style.visibility</p:attrName>
                                        </p:attrNameLst>
                                      </p:cBhvr>
                                      <p:to>
                                        <p:strVal val="visible"/>
                                      </p:to>
                                    </p:set>
                                    <p:anim calcmode="lin" valueType="num">
                                      <p:cBhvr>
                                        <p:cTn id="50" dur="250" fill="hold"/>
                                        <p:tgtEl>
                                          <p:spTgt spid="48"/>
                                        </p:tgtEl>
                                        <p:attrNameLst>
                                          <p:attrName>ppt_w</p:attrName>
                                        </p:attrNameLst>
                                      </p:cBhvr>
                                      <p:tavLst>
                                        <p:tav tm="0">
                                          <p:val>
                                            <p:fltVal val="0"/>
                                          </p:val>
                                        </p:tav>
                                        <p:tav tm="100000">
                                          <p:val>
                                            <p:strVal val="#ppt_w"/>
                                          </p:val>
                                        </p:tav>
                                      </p:tavLst>
                                    </p:anim>
                                    <p:anim calcmode="lin" valueType="num">
                                      <p:cBhvr>
                                        <p:cTn id="51" dur="250" fill="hold"/>
                                        <p:tgtEl>
                                          <p:spTgt spid="48"/>
                                        </p:tgtEl>
                                        <p:attrNameLst>
                                          <p:attrName>ppt_h</p:attrName>
                                        </p:attrNameLst>
                                      </p:cBhvr>
                                      <p:tavLst>
                                        <p:tav tm="0">
                                          <p:val>
                                            <p:fltVal val="0"/>
                                          </p:val>
                                        </p:tav>
                                        <p:tav tm="100000">
                                          <p:val>
                                            <p:strVal val="#ppt_h"/>
                                          </p:val>
                                        </p:tav>
                                      </p:tavLst>
                                    </p:anim>
                                    <p:animEffect transition="in" filter="fade">
                                      <p:cBhvr>
                                        <p:cTn id="52" dur="250"/>
                                        <p:tgtEl>
                                          <p:spTgt spid="48"/>
                                        </p:tgtEl>
                                      </p:cBhvr>
                                    </p:animEffect>
                                  </p:childTnLst>
                                </p:cTn>
                              </p:par>
                            </p:childTnLst>
                          </p:cTn>
                        </p:par>
                        <p:par>
                          <p:cTn id="53" fill="hold">
                            <p:stCondLst>
                              <p:cond delay="2300"/>
                            </p:stCondLst>
                            <p:childTnLst>
                              <p:par>
                                <p:cTn id="54" presetID="53" presetClass="entr" presetSubtype="16" fill="hold" grpId="0" nodeType="afterEffect">
                                  <p:stCondLst>
                                    <p:cond delay="0"/>
                                  </p:stCondLst>
                                  <p:childTnLst>
                                    <p:set>
                                      <p:cBhvr>
                                        <p:cTn id="55" dur="1" fill="hold">
                                          <p:stCondLst>
                                            <p:cond delay="0"/>
                                          </p:stCondLst>
                                        </p:cTn>
                                        <p:tgtEl>
                                          <p:spTgt spid="49"/>
                                        </p:tgtEl>
                                        <p:attrNameLst>
                                          <p:attrName>style.visibility</p:attrName>
                                        </p:attrNameLst>
                                      </p:cBhvr>
                                      <p:to>
                                        <p:strVal val="visible"/>
                                      </p:to>
                                    </p:set>
                                    <p:anim calcmode="lin" valueType="num">
                                      <p:cBhvr>
                                        <p:cTn id="56" dur="250" fill="hold"/>
                                        <p:tgtEl>
                                          <p:spTgt spid="49"/>
                                        </p:tgtEl>
                                        <p:attrNameLst>
                                          <p:attrName>ppt_w</p:attrName>
                                        </p:attrNameLst>
                                      </p:cBhvr>
                                      <p:tavLst>
                                        <p:tav tm="0">
                                          <p:val>
                                            <p:fltVal val="0"/>
                                          </p:val>
                                        </p:tav>
                                        <p:tav tm="100000">
                                          <p:val>
                                            <p:strVal val="#ppt_w"/>
                                          </p:val>
                                        </p:tav>
                                      </p:tavLst>
                                    </p:anim>
                                    <p:anim calcmode="lin" valueType="num">
                                      <p:cBhvr>
                                        <p:cTn id="57" dur="250" fill="hold"/>
                                        <p:tgtEl>
                                          <p:spTgt spid="49"/>
                                        </p:tgtEl>
                                        <p:attrNameLst>
                                          <p:attrName>ppt_h</p:attrName>
                                        </p:attrNameLst>
                                      </p:cBhvr>
                                      <p:tavLst>
                                        <p:tav tm="0">
                                          <p:val>
                                            <p:fltVal val="0"/>
                                          </p:val>
                                        </p:tav>
                                        <p:tav tm="100000">
                                          <p:val>
                                            <p:strVal val="#ppt_h"/>
                                          </p:val>
                                        </p:tav>
                                      </p:tavLst>
                                    </p:anim>
                                    <p:animEffect transition="in" filter="fade">
                                      <p:cBhvr>
                                        <p:cTn id="58" dur="250"/>
                                        <p:tgtEl>
                                          <p:spTgt spid="49"/>
                                        </p:tgtEl>
                                      </p:cBhvr>
                                    </p:animEffect>
                                  </p:childTnLst>
                                </p:cTn>
                              </p:par>
                            </p:childTnLst>
                          </p:cTn>
                        </p:par>
                        <p:par>
                          <p:cTn id="59" fill="hold">
                            <p:stCondLst>
                              <p:cond delay="2550"/>
                            </p:stCondLst>
                            <p:childTnLst>
                              <p:par>
                                <p:cTn id="60" presetID="22" presetClass="entr" presetSubtype="2" fill="hold" grpId="0" nodeType="afterEffect">
                                  <p:stCondLst>
                                    <p:cond delay="0"/>
                                  </p:stCondLst>
                                  <p:childTnLst>
                                    <p:set>
                                      <p:cBhvr>
                                        <p:cTn id="61" dur="1" fill="hold">
                                          <p:stCondLst>
                                            <p:cond delay="0"/>
                                          </p:stCondLst>
                                        </p:cTn>
                                        <p:tgtEl>
                                          <p:spTgt spid="50"/>
                                        </p:tgtEl>
                                        <p:attrNameLst>
                                          <p:attrName>style.visibility</p:attrName>
                                        </p:attrNameLst>
                                      </p:cBhvr>
                                      <p:to>
                                        <p:strVal val="visible"/>
                                      </p:to>
                                    </p:set>
                                    <p:animEffect transition="in" filter="wipe(right)">
                                      <p:cBhvr>
                                        <p:cTn id="62" dur="500"/>
                                        <p:tgtEl>
                                          <p:spTgt spid="50"/>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2"/>
                                        </p:tgtEl>
                                        <p:attrNameLst>
                                          <p:attrName>style.visibility</p:attrName>
                                        </p:attrNameLst>
                                      </p:cBhvr>
                                      <p:to>
                                        <p:strVal val="visible"/>
                                      </p:to>
                                    </p:set>
                                    <p:animEffect transition="in" filter="wipe(left)">
                                      <p:cBhvr>
                                        <p:cTn id="65" dur="500"/>
                                        <p:tgtEl>
                                          <p:spTgt spid="52"/>
                                        </p:tgtEl>
                                      </p:cBhvr>
                                    </p:animEffect>
                                  </p:childTnLst>
                                </p:cTn>
                              </p:par>
                            </p:childTnLst>
                          </p:cTn>
                        </p:par>
                        <p:par>
                          <p:cTn id="66" fill="hold">
                            <p:stCondLst>
                              <p:cond delay="3050"/>
                            </p:stCondLst>
                            <p:childTnLst>
                              <p:par>
                                <p:cTn id="67" presetID="22" presetClass="entr" presetSubtype="2" fill="hold" grpId="0" nodeType="afterEffect">
                                  <p:stCondLst>
                                    <p:cond delay="0"/>
                                  </p:stCondLst>
                                  <p:childTnLst>
                                    <p:set>
                                      <p:cBhvr>
                                        <p:cTn id="68" dur="1" fill="hold">
                                          <p:stCondLst>
                                            <p:cond delay="0"/>
                                          </p:stCondLst>
                                        </p:cTn>
                                        <p:tgtEl>
                                          <p:spTgt spid="56"/>
                                        </p:tgtEl>
                                        <p:attrNameLst>
                                          <p:attrName>style.visibility</p:attrName>
                                        </p:attrNameLst>
                                      </p:cBhvr>
                                      <p:to>
                                        <p:strVal val="visible"/>
                                      </p:to>
                                    </p:set>
                                    <p:animEffect transition="in" filter="wipe(right)">
                                      <p:cBhvr>
                                        <p:cTn id="69" dur="500"/>
                                        <p:tgtEl>
                                          <p:spTgt spid="56"/>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58"/>
                                        </p:tgtEl>
                                        <p:attrNameLst>
                                          <p:attrName>style.visibility</p:attrName>
                                        </p:attrNameLst>
                                      </p:cBhvr>
                                      <p:to>
                                        <p:strVal val="visible"/>
                                      </p:to>
                                    </p:set>
                                    <p:animEffect transition="in" filter="wipe(left)">
                                      <p:cBhvr>
                                        <p:cTn id="72" dur="500"/>
                                        <p:tgtEl>
                                          <p:spTgt spid="58"/>
                                        </p:tgtEl>
                                      </p:cBhvr>
                                    </p:animEffect>
                                  </p:childTnLst>
                                </p:cTn>
                              </p:par>
                            </p:childTnLst>
                          </p:cTn>
                        </p:par>
                        <p:par>
                          <p:cTn id="73" fill="hold">
                            <p:stCondLst>
                              <p:cond delay="3550"/>
                            </p:stCondLst>
                            <p:childTnLst>
                              <p:par>
                                <p:cTn id="74" presetID="22" presetClass="entr" presetSubtype="2" fill="hold" grpId="0" nodeType="afterEffect">
                                  <p:stCondLst>
                                    <p:cond delay="0"/>
                                  </p:stCondLst>
                                  <p:childTnLst>
                                    <p:set>
                                      <p:cBhvr>
                                        <p:cTn id="75" dur="1" fill="hold">
                                          <p:stCondLst>
                                            <p:cond delay="0"/>
                                          </p:stCondLst>
                                        </p:cTn>
                                        <p:tgtEl>
                                          <p:spTgt spid="62"/>
                                        </p:tgtEl>
                                        <p:attrNameLst>
                                          <p:attrName>style.visibility</p:attrName>
                                        </p:attrNameLst>
                                      </p:cBhvr>
                                      <p:to>
                                        <p:strVal val="visible"/>
                                      </p:to>
                                    </p:set>
                                    <p:animEffect transition="in" filter="wipe(right)">
                                      <p:cBhvr>
                                        <p:cTn id="76" dur="500"/>
                                        <p:tgtEl>
                                          <p:spTgt spid="62"/>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64"/>
                                        </p:tgtEl>
                                        <p:attrNameLst>
                                          <p:attrName>style.visibility</p:attrName>
                                        </p:attrNameLst>
                                      </p:cBhvr>
                                      <p:to>
                                        <p:strVal val="visible"/>
                                      </p:to>
                                    </p:set>
                                    <p:animEffect transition="in" filter="wipe(left)">
                                      <p:cBhvr>
                                        <p:cTn id="79" dur="500"/>
                                        <p:tgtEl>
                                          <p:spTgt spid="64"/>
                                        </p:tgtEl>
                                      </p:cBhvr>
                                    </p:animEffect>
                                  </p:childTnLst>
                                </p:cTn>
                              </p:par>
                            </p:childTnLst>
                          </p:cTn>
                        </p:par>
                        <p:par>
                          <p:cTn id="80" fill="hold">
                            <p:stCondLst>
                              <p:cond delay="4050"/>
                            </p:stCondLst>
                            <p:childTnLst>
                              <p:par>
                                <p:cTn id="81" presetID="22" presetClass="entr" presetSubtype="2" fill="hold" grpId="0" nodeType="afterEffect">
                                  <p:stCondLst>
                                    <p:cond delay="0"/>
                                  </p:stCondLst>
                                  <p:childTnLst>
                                    <p:set>
                                      <p:cBhvr>
                                        <p:cTn id="82" dur="1" fill="hold">
                                          <p:stCondLst>
                                            <p:cond delay="0"/>
                                          </p:stCondLst>
                                        </p:cTn>
                                        <p:tgtEl>
                                          <p:spTgt spid="68"/>
                                        </p:tgtEl>
                                        <p:attrNameLst>
                                          <p:attrName>style.visibility</p:attrName>
                                        </p:attrNameLst>
                                      </p:cBhvr>
                                      <p:to>
                                        <p:strVal val="visible"/>
                                      </p:to>
                                    </p:set>
                                    <p:animEffect transition="in" filter="wipe(right)">
                                      <p:cBhvr>
                                        <p:cTn id="83" dur="500"/>
                                        <p:tgtEl>
                                          <p:spTgt spid="68"/>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70"/>
                                        </p:tgtEl>
                                        <p:attrNameLst>
                                          <p:attrName>style.visibility</p:attrName>
                                        </p:attrNameLst>
                                      </p:cBhvr>
                                      <p:to>
                                        <p:strVal val="visible"/>
                                      </p:to>
                                    </p:set>
                                    <p:animEffect transition="in" filter="wipe(left)">
                                      <p:cBhvr>
                                        <p:cTn id="86" dur="500"/>
                                        <p:tgtEl>
                                          <p:spTgt spid="70"/>
                                        </p:tgtEl>
                                      </p:cBhvr>
                                    </p:animEffect>
                                  </p:childTnLst>
                                </p:cTn>
                              </p:par>
                            </p:childTnLst>
                          </p:cTn>
                        </p:par>
                        <p:par>
                          <p:cTn id="87" fill="hold">
                            <p:stCondLst>
                              <p:cond delay="4550"/>
                            </p:stCondLst>
                            <p:childTnLst>
                              <p:par>
                                <p:cTn id="88" presetID="22" presetClass="entr" presetSubtype="2" fill="hold" grpId="0" nodeType="afterEffect">
                                  <p:stCondLst>
                                    <p:cond delay="0"/>
                                  </p:stCondLst>
                                  <p:childTnLst>
                                    <p:set>
                                      <p:cBhvr>
                                        <p:cTn id="89" dur="1" fill="hold">
                                          <p:stCondLst>
                                            <p:cond delay="0"/>
                                          </p:stCondLst>
                                        </p:cTn>
                                        <p:tgtEl>
                                          <p:spTgt spid="74"/>
                                        </p:tgtEl>
                                        <p:attrNameLst>
                                          <p:attrName>style.visibility</p:attrName>
                                        </p:attrNameLst>
                                      </p:cBhvr>
                                      <p:to>
                                        <p:strVal val="visible"/>
                                      </p:to>
                                    </p:set>
                                    <p:animEffect transition="in" filter="wipe(right)">
                                      <p:cBhvr>
                                        <p:cTn id="90" dur="500"/>
                                        <p:tgtEl>
                                          <p:spTgt spid="74"/>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76"/>
                                        </p:tgtEl>
                                        <p:attrNameLst>
                                          <p:attrName>style.visibility</p:attrName>
                                        </p:attrNameLst>
                                      </p:cBhvr>
                                      <p:to>
                                        <p:strVal val="visible"/>
                                      </p:to>
                                    </p:set>
                                    <p:animEffect transition="in" filter="wipe(left)">
                                      <p:cBhvr>
                                        <p:cTn id="93" dur="500"/>
                                        <p:tgtEl>
                                          <p:spTgt spid="76"/>
                                        </p:tgtEl>
                                      </p:cBhvr>
                                    </p:animEffect>
                                  </p:childTnLst>
                                </p:cTn>
                              </p:par>
                            </p:childTnLst>
                          </p:cTn>
                        </p:par>
                        <p:par>
                          <p:cTn id="94" fill="hold">
                            <p:stCondLst>
                              <p:cond delay="5050"/>
                            </p:stCondLst>
                            <p:childTnLst>
                              <p:par>
                                <p:cTn id="95" presetID="22" presetClass="entr" presetSubtype="2" fill="hold" grpId="0" nodeType="afterEffect">
                                  <p:stCondLst>
                                    <p:cond delay="0"/>
                                  </p:stCondLst>
                                  <p:childTnLst>
                                    <p:set>
                                      <p:cBhvr>
                                        <p:cTn id="96" dur="1" fill="hold">
                                          <p:stCondLst>
                                            <p:cond delay="0"/>
                                          </p:stCondLst>
                                        </p:cTn>
                                        <p:tgtEl>
                                          <p:spTgt spid="51"/>
                                        </p:tgtEl>
                                        <p:attrNameLst>
                                          <p:attrName>style.visibility</p:attrName>
                                        </p:attrNameLst>
                                      </p:cBhvr>
                                      <p:to>
                                        <p:strVal val="visible"/>
                                      </p:to>
                                    </p:set>
                                    <p:animEffect transition="in" filter="wipe(right)">
                                      <p:cBhvr>
                                        <p:cTn id="97" dur="500"/>
                                        <p:tgtEl>
                                          <p:spTgt spid="51"/>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53"/>
                                        </p:tgtEl>
                                        <p:attrNameLst>
                                          <p:attrName>style.visibility</p:attrName>
                                        </p:attrNameLst>
                                      </p:cBhvr>
                                      <p:to>
                                        <p:strVal val="visible"/>
                                      </p:to>
                                    </p:set>
                                    <p:animEffect transition="in" filter="wipe(left)">
                                      <p:cBhvr>
                                        <p:cTn id="100" dur="500"/>
                                        <p:tgtEl>
                                          <p:spTgt spid="53"/>
                                        </p:tgtEl>
                                      </p:cBhvr>
                                    </p:animEffect>
                                  </p:childTnLst>
                                </p:cTn>
                              </p:par>
                            </p:childTnLst>
                          </p:cTn>
                        </p:par>
                        <p:par>
                          <p:cTn id="101" fill="hold">
                            <p:stCondLst>
                              <p:cond delay="5550"/>
                            </p:stCondLst>
                            <p:childTnLst>
                              <p:par>
                                <p:cTn id="102" presetID="53" presetClass="entr" presetSubtype="16" fill="hold" grpId="0" nodeType="afterEffect">
                                  <p:stCondLst>
                                    <p:cond delay="0"/>
                                  </p:stCondLst>
                                  <p:childTnLst>
                                    <p:set>
                                      <p:cBhvr>
                                        <p:cTn id="103" dur="1" fill="hold">
                                          <p:stCondLst>
                                            <p:cond delay="0"/>
                                          </p:stCondLst>
                                        </p:cTn>
                                        <p:tgtEl>
                                          <p:spTgt spid="55"/>
                                        </p:tgtEl>
                                        <p:attrNameLst>
                                          <p:attrName>style.visibility</p:attrName>
                                        </p:attrNameLst>
                                      </p:cBhvr>
                                      <p:to>
                                        <p:strVal val="visible"/>
                                      </p:to>
                                    </p:set>
                                    <p:anim calcmode="lin" valueType="num">
                                      <p:cBhvr>
                                        <p:cTn id="104" dur="250" fill="hold"/>
                                        <p:tgtEl>
                                          <p:spTgt spid="55"/>
                                        </p:tgtEl>
                                        <p:attrNameLst>
                                          <p:attrName>ppt_w</p:attrName>
                                        </p:attrNameLst>
                                      </p:cBhvr>
                                      <p:tavLst>
                                        <p:tav tm="0">
                                          <p:val>
                                            <p:fltVal val="0"/>
                                          </p:val>
                                        </p:tav>
                                        <p:tav tm="100000">
                                          <p:val>
                                            <p:strVal val="#ppt_w"/>
                                          </p:val>
                                        </p:tav>
                                      </p:tavLst>
                                    </p:anim>
                                    <p:anim calcmode="lin" valueType="num">
                                      <p:cBhvr>
                                        <p:cTn id="105" dur="250" fill="hold"/>
                                        <p:tgtEl>
                                          <p:spTgt spid="55"/>
                                        </p:tgtEl>
                                        <p:attrNameLst>
                                          <p:attrName>ppt_h</p:attrName>
                                        </p:attrNameLst>
                                      </p:cBhvr>
                                      <p:tavLst>
                                        <p:tav tm="0">
                                          <p:val>
                                            <p:fltVal val="0"/>
                                          </p:val>
                                        </p:tav>
                                        <p:tav tm="100000">
                                          <p:val>
                                            <p:strVal val="#ppt_h"/>
                                          </p:val>
                                        </p:tav>
                                      </p:tavLst>
                                    </p:anim>
                                    <p:animEffect transition="in" filter="fade">
                                      <p:cBhvr>
                                        <p:cTn id="106" dur="250"/>
                                        <p:tgtEl>
                                          <p:spTgt spid="55"/>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54"/>
                                        </p:tgtEl>
                                        <p:attrNameLst>
                                          <p:attrName>style.visibility</p:attrName>
                                        </p:attrNameLst>
                                      </p:cBhvr>
                                      <p:to>
                                        <p:strVal val="visible"/>
                                      </p:to>
                                    </p:set>
                                    <p:anim calcmode="lin" valueType="num">
                                      <p:cBhvr>
                                        <p:cTn id="109" dur="250" fill="hold"/>
                                        <p:tgtEl>
                                          <p:spTgt spid="54"/>
                                        </p:tgtEl>
                                        <p:attrNameLst>
                                          <p:attrName>ppt_w</p:attrName>
                                        </p:attrNameLst>
                                      </p:cBhvr>
                                      <p:tavLst>
                                        <p:tav tm="0">
                                          <p:val>
                                            <p:fltVal val="0"/>
                                          </p:val>
                                        </p:tav>
                                        <p:tav tm="100000">
                                          <p:val>
                                            <p:strVal val="#ppt_w"/>
                                          </p:val>
                                        </p:tav>
                                      </p:tavLst>
                                    </p:anim>
                                    <p:anim calcmode="lin" valueType="num">
                                      <p:cBhvr>
                                        <p:cTn id="110" dur="250" fill="hold"/>
                                        <p:tgtEl>
                                          <p:spTgt spid="54"/>
                                        </p:tgtEl>
                                        <p:attrNameLst>
                                          <p:attrName>ppt_h</p:attrName>
                                        </p:attrNameLst>
                                      </p:cBhvr>
                                      <p:tavLst>
                                        <p:tav tm="0">
                                          <p:val>
                                            <p:fltVal val="0"/>
                                          </p:val>
                                        </p:tav>
                                        <p:tav tm="100000">
                                          <p:val>
                                            <p:strVal val="#ppt_h"/>
                                          </p:val>
                                        </p:tav>
                                      </p:tavLst>
                                    </p:anim>
                                    <p:animEffect transition="in" filter="fade">
                                      <p:cBhvr>
                                        <p:cTn id="111" dur="250"/>
                                        <p:tgtEl>
                                          <p:spTgt spid="54"/>
                                        </p:tgtEl>
                                      </p:cBhvr>
                                    </p:animEffect>
                                  </p:childTnLst>
                                </p:cTn>
                              </p:par>
                            </p:childTnLst>
                          </p:cTn>
                        </p:par>
                        <p:par>
                          <p:cTn id="112" fill="hold">
                            <p:stCondLst>
                              <p:cond delay="5800"/>
                            </p:stCondLst>
                            <p:childTnLst>
                              <p:par>
                                <p:cTn id="113" presetID="22" presetClass="entr" presetSubtype="2" fill="hold" grpId="0" nodeType="afterEffect">
                                  <p:stCondLst>
                                    <p:cond delay="0"/>
                                  </p:stCondLst>
                                  <p:childTnLst>
                                    <p:set>
                                      <p:cBhvr>
                                        <p:cTn id="114" dur="1" fill="hold">
                                          <p:stCondLst>
                                            <p:cond delay="0"/>
                                          </p:stCondLst>
                                        </p:cTn>
                                        <p:tgtEl>
                                          <p:spTgt spid="57"/>
                                        </p:tgtEl>
                                        <p:attrNameLst>
                                          <p:attrName>style.visibility</p:attrName>
                                        </p:attrNameLst>
                                      </p:cBhvr>
                                      <p:to>
                                        <p:strVal val="visible"/>
                                      </p:to>
                                    </p:set>
                                    <p:animEffect transition="in" filter="wipe(right)">
                                      <p:cBhvr>
                                        <p:cTn id="115" dur="500"/>
                                        <p:tgtEl>
                                          <p:spTgt spid="57"/>
                                        </p:tgtEl>
                                      </p:cBhvr>
                                    </p:animEffect>
                                  </p:childTnLst>
                                </p:cTn>
                              </p:par>
                              <p:par>
                                <p:cTn id="116" presetID="22" presetClass="entr" presetSubtype="8" fill="hold" grpId="0" nodeType="withEffect">
                                  <p:stCondLst>
                                    <p:cond delay="0"/>
                                  </p:stCondLst>
                                  <p:childTnLst>
                                    <p:set>
                                      <p:cBhvr>
                                        <p:cTn id="117" dur="1" fill="hold">
                                          <p:stCondLst>
                                            <p:cond delay="0"/>
                                          </p:stCondLst>
                                        </p:cTn>
                                        <p:tgtEl>
                                          <p:spTgt spid="59"/>
                                        </p:tgtEl>
                                        <p:attrNameLst>
                                          <p:attrName>style.visibility</p:attrName>
                                        </p:attrNameLst>
                                      </p:cBhvr>
                                      <p:to>
                                        <p:strVal val="visible"/>
                                      </p:to>
                                    </p:set>
                                    <p:animEffect transition="in" filter="wipe(left)">
                                      <p:cBhvr>
                                        <p:cTn id="118" dur="500"/>
                                        <p:tgtEl>
                                          <p:spTgt spid="59"/>
                                        </p:tgtEl>
                                      </p:cBhvr>
                                    </p:animEffect>
                                  </p:childTnLst>
                                </p:cTn>
                              </p:par>
                            </p:childTnLst>
                          </p:cTn>
                        </p:par>
                        <p:par>
                          <p:cTn id="119" fill="hold">
                            <p:stCondLst>
                              <p:cond delay="6300"/>
                            </p:stCondLst>
                            <p:childTnLst>
                              <p:par>
                                <p:cTn id="120" presetID="53" presetClass="entr" presetSubtype="16" fill="hold" grpId="0" nodeType="afterEffect">
                                  <p:stCondLst>
                                    <p:cond delay="0"/>
                                  </p:stCondLst>
                                  <p:childTnLst>
                                    <p:set>
                                      <p:cBhvr>
                                        <p:cTn id="121" dur="1" fill="hold">
                                          <p:stCondLst>
                                            <p:cond delay="0"/>
                                          </p:stCondLst>
                                        </p:cTn>
                                        <p:tgtEl>
                                          <p:spTgt spid="61"/>
                                        </p:tgtEl>
                                        <p:attrNameLst>
                                          <p:attrName>style.visibility</p:attrName>
                                        </p:attrNameLst>
                                      </p:cBhvr>
                                      <p:to>
                                        <p:strVal val="visible"/>
                                      </p:to>
                                    </p:set>
                                    <p:anim calcmode="lin" valueType="num">
                                      <p:cBhvr>
                                        <p:cTn id="122" dur="250" fill="hold"/>
                                        <p:tgtEl>
                                          <p:spTgt spid="61"/>
                                        </p:tgtEl>
                                        <p:attrNameLst>
                                          <p:attrName>ppt_w</p:attrName>
                                        </p:attrNameLst>
                                      </p:cBhvr>
                                      <p:tavLst>
                                        <p:tav tm="0">
                                          <p:val>
                                            <p:fltVal val="0"/>
                                          </p:val>
                                        </p:tav>
                                        <p:tav tm="100000">
                                          <p:val>
                                            <p:strVal val="#ppt_w"/>
                                          </p:val>
                                        </p:tav>
                                      </p:tavLst>
                                    </p:anim>
                                    <p:anim calcmode="lin" valueType="num">
                                      <p:cBhvr>
                                        <p:cTn id="123" dur="250" fill="hold"/>
                                        <p:tgtEl>
                                          <p:spTgt spid="61"/>
                                        </p:tgtEl>
                                        <p:attrNameLst>
                                          <p:attrName>ppt_h</p:attrName>
                                        </p:attrNameLst>
                                      </p:cBhvr>
                                      <p:tavLst>
                                        <p:tav tm="0">
                                          <p:val>
                                            <p:fltVal val="0"/>
                                          </p:val>
                                        </p:tav>
                                        <p:tav tm="100000">
                                          <p:val>
                                            <p:strVal val="#ppt_h"/>
                                          </p:val>
                                        </p:tav>
                                      </p:tavLst>
                                    </p:anim>
                                    <p:animEffect transition="in" filter="fade">
                                      <p:cBhvr>
                                        <p:cTn id="124" dur="250"/>
                                        <p:tgtEl>
                                          <p:spTgt spid="61"/>
                                        </p:tgtEl>
                                      </p:cBhvr>
                                    </p:animEffect>
                                  </p:childTnLst>
                                </p:cTn>
                              </p:par>
                              <p:par>
                                <p:cTn id="125" presetID="53" presetClass="entr" presetSubtype="16" fill="hold" grpId="0" nodeType="withEffect">
                                  <p:stCondLst>
                                    <p:cond delay="0"/>
                                  </p:stCondLst>
                                  <p:childTnLst>
                                    <p:set>
                                      <p:cBhvr>
                                        <p:cTn id="126" dur="1" fill="hold">
                                          <p:stCondLst>
                                            <p:cond delay="0"/>
                                          </p:stCondLst>
                                        </p:cTn>
                                        <p:tgtEl>
                                          <p:spTgt spid="60"/>
                                        </p:tgtEl>
                                        <p:attrNameLst>
                                          <p:attrName>style.visibility</p:attrName>
                                        </p:attrNameLst>
                                      </p:cBhvr>
                                      <p:to>
                                        <p:strVal val="visible"/>
                                      </p:to>
                                    </p:set>
                                    <p:anim calcmode="lin" valueType="num">
                                      <p:cBhvr>
                                        <p:cTn id="127" dur="250" fill="hold"/>
                                        <p:tgtEl>
                                          <p:spTgt spid="60"/>
                                        </p:tgtEl>
                                        <p:attrNameLst>
                                          <p:attrName>ppt_w</p:attrName>
                                        </p:attrNameLst>
                                      </p:cBhvr>
                                      <p:tavLst>
                                        <p:tav tm="0">
                                          <p:val>
                                            <p:fltVal val="0"/>
                                          </p:val>
                                        </p:tav>
                                        <p:tav tm="100000">
                                          <p:val>
                                            <p:strVal val="#ppt_w"/>
                                          </p:val>
                                        </p:tav>
                                      </p:tavLst>
                                    </p:anim>
                                    <p:anim calcmode="lin" valueType="num">
                                      <p:cBhvr>
                                        <p:cTn id="128" dur="250" fill="hold"/>
                                        <p:tgtEl>
                                          <p:spTgt spid="60"/>
                                        </p:tgtEl>
                                        <p:attrNameLst>
                                          <p:attrName>ppt_h</p:attrName>
                                        </p:attrNameLst>
                                      </p:cBhvr>
                                      <p:tavLst>
                                        <p:tav tm="0">
                                          <p:val>
                                            <p:fltVal val="0"/>
                                          </p:val>
                                        </p:tav>
                                        <p:tav tm="100000">
                                          <p:val>
                                            <p:strVal val="#ppt_h"/>
                                          </p:val>
                                        </p:tav>
                                      </p:tavLst>
                                    </p:anim>
                                    <p:animEffect transition="in" filter="fade">
                                      <p:cBhvr>
                                        <p:cTn id="129" dur="250"/>
                                        <p:tgtEl>
                                          <p:spTgt spid="60"/>
                                        </p:tgtEl>
                                      </p:cBhvr>
                                    </p:animEffect>
                                  </p:childTnLst>
                                </p:cTn>
                              </p:par>
                            </p:childTnLst>
                          </p:cTn>
                        </p:par>
                        <p:par>
                          <p:cTn id="130" fill="hold">
                            <p:stCondLst>
                              <p:cond delay="6550"/>
                            </p:stCondLst>
                            <p:childTnLst>
                              <p:par>
                                <p:cTn id="131" presetID="22" presetClass="entr" presetSubtype="2" fill="hold" grpId="0" nodeType="afterEffect">
                                  <p:stCondLst>
                                    <p:cond delay="0"/>
                                  </p:stCondLst>
                                  <p:childTnLst>
                                    <p:set>
                                      <p:cBhvr>
                                        <p:cTn id="132" dur="1" fill="hold">
                                          <p:stCondLst>
                                            <p:cond delay="0"/>
                                          </p:stCondLst>
                                        </p:cTn>
                                        <p:tgtEl>
                                          <p:spTgt spid="63"/>
                                        </p:tgtEl>
                                        <p:attrNameLst>
                                          <p:attrName>style.visibility</p:attrName>
                                        </p:attrNameLst>
                                      </p:cBhvr>
                                      <p:to>
                                        <p:strVal val="visible"/>
                                      </p:to>
                                    </p:set>
                                    <p:animEffect transition="in" filter="wipe(right)">
                                      <p:cBhvr>
                                        <p:cTn id="133" dur="500"/>
                                        <p:tgtEl>
                                          <p:spTgt spid="63"/>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65"/>
                                        </p:tgtEl>
                                        <p:attrNameLst>
                                          <p:attrName>style.visibility</p:attrName>
                                        </p:attrNameLst>
                                      </p:cBhvr>
                                      <p:to>
                                        <p:strVal val="visible"/>
                                      </p:to>
                                    </p:set>
                                    <p:animEffect transition="in" filter="wipe(left)">
                                      <p:cBhvr>
                                        <p:cTn id="136" dur="500"/>
                                        <p:tgtEl>
                                          <p:spTgt spid="65"/>
                                        </p:tgtEl>
                                      </p:cBhvr>
                                    </p:animEffect>
                                  </p:childTnLst>
                                </p:cTn>
                              </p:par>
                            </p:childTnLst>
                          </p:cTn>
                        </p:par>
                        <p:par>
                          <p:cTn id="137" fill="hold">
                            <p:stCondLst>
                              <p:cond delay="7050"/>
                            </p:stCondLst>
                            <p:childTnLst>
                              <p:par>
                                <p:cTn id="138" presetID="53" presetClass="entr" presetSubtype="16" fill="hold" grpId="0" nodeType="afterEffect">
                                  <p:stCondLst>
                                    <p:cond delay="0"/>
                                  </p:stCondLst>
                                  <p:childTnLst>
                                    <p:set>
                                      <p:cBhvr>
                                        <p:cTn id="139" dur="1" fill="hold">
                                          <p:stCondLst>
                                            <p:cond delay="0"/>
                                          </p:stCondLst>
                                        </p:cTn>
                                        <p:tgtEl>
                                          <p:spTgt spid="67"/>
                                        </p:tgtEl>
                                        <p:attrNameLst>
                                          <p:attrName>style.visibility</p:attrName>
                                        </p:attrNameLst>
                                      </p:cBhvr>
                                      <p:to>
                                        <p:strVal val="visible"/>
                                      </p:to>
                                    </p:set>
                                    <p:anim calcmode="lin" valueType="num">
                                      <p:cBhvr>
                                        <p:cTn id="140" dur="250" fill="hold"/>
                                        <p:tgtEl>
                                          <p:spTgt spid="67"/>
                                        </p:tgtEl>
                                        <p:attrNameLst>
                                          <p:attrName>ppt_w</p:attrName>
                                        </p:attrNameLst>
                                      </p:cBhvr>
                                      <p:tavLst>
                                        <p:tav tm="0">
                                          <p:val>
                                            <p:fltVal val="0"/>
                                          </p:val>
                                        </p:tav>
                                        <p:tav tm="100000">
                                          <p:val>
                                            <p:strVal val="#ppt_w"/>
                                          </p:val>
                                        </p:tav>
                                      </p:tavLst>
                                    </p:anim>
                                    <p:anim calcmode="lin" valueType="num">
                                      <p:cBhvr>
                                        <p:cTn id="141" dur="250" fill="hold"/>
                                        <p:tgtEl>
                                          <p:spTgt spid="67"/>
                                        </p:tgtEl>
                                        <p:attrNameLst>
                                          <p:attrName>ppt_h</p:attrName>
                                        </p:attrNameLst>
                                      </p:cBhvr>
                                      <p:tavLst>
                                        <p:tav tm="0">
                                          <p:val>
                                            <p:fltVal val="0"/>
                                          </p:val>
                                        </p:tav>
                                        <p:tav tm="100000">
                                          <p:val>
                                            <p:strVal val="#ppt_h"/>
                                          </p:val>
                                        </p:tav>
                                      </p:tavLst>
                                    </p:anim>
                                    <p:animEffect transition="in" filter="fade">
                                      <p:cBhvr>
                                        <p:cTn id="142" dur="250"/>
                                        <p:tgtEl>
                                          <p:spTgt spid="67"/>
                                        </p:tgtEl>
                                      </p:cBhvr>
                                    </p:animEffect>
                                  </p:childTnLst>
                                </p:cTn>
                              </p:par>
                              <p:par>
                                <p:cTn id="143" presetID="53" presetClass="entr" presetSubtype="16" fill="hold" grpId="0" nodeType="withEffect">
                                  <p:stCondLst>
                                    <p:cond delay="0"/>
                                  </p:stCondLst>
                                  <p:childTnLst>
                                    <p:set>
                                      <p:cBhvr>
                                        <p:cTn id="144" dur="1" fill="hold">
                                          <p:stCondLst>
                                            <p:cond delay="0"/>
                                          </p:stCondLst>
                                        </p:cTn>
                                        <p:tgtEl>
                                          <p:spTgt spid="66"/>
                                        </p:tgtEl>
                                        <p:attrNameLst>
                                          <p:attrName>style.visibility</p:attrName>
                                        </p:attrNameLst>
                                      </p:cBhvr>
                                      <p:to>
                                        <p:strVal val="visible"/>
                                      </p:to>
                                    </p:set>
                                    <p:anim calcmode="lin" valueType="num">
                                      <p:cBhvr>
                                        <p:cTn id="145" dur="250" fill="hold"/>
                                        <p:tgtEl>
                                          <p:spTgt spid="66"/>
                                        </p:tgtEl>
                                        <p:attrNameLst>
                                          <p:attrName>ppt_w</p:attrName>
                                        </p:attrNameLst>
                                      </p:cBhvr>
                                      <p:tavLst>
                                        <p:tav tm="0">
                                          <p:val>
                                            <p:fltVal val="0"/>
                                          </p:val>
                                        </p:tav>
                                        <p:tav tm="100000">
                                          <p:val>
                                            <p:strVal val="#ppt_w"/>
                                          </p:val>
                                        </p:tav>
                                      </p:tavLst>
                                    </p:anim>
                                    <p:anim calcmode="lin" valueType="num">
                                      <p:cBhvr>
                                        <p:cTn id="146" dur="250" fill="hold"/>
                                        <p:tgtEl>
                                          <p:spTgt spid="66"/>
                                        </p:tgtEl>
                                        <p:attrNameLst>
                                          <p:attrName>ppt_h</p:attrName>
                                        </p:attrNameLst>
                                      </p:cBhvr>
                                      <p:tavLst>
                                        <p:tav tm="0">
                                          <p:val>
                                            <p:fltVal val="0"/>
                                          </p:val>
                                        </p:tav>
                                        <p:tav tm="100000">
                                          <p:val>
                                            <p:strVal val="#ppt_h"/>
                                          </p:val>
                                        </p:tav>
                                      </p:tavLst>
                                    </p:anim>
                                    <p:animEffect transition="in" filter="fade">
                                      <p:cBhvr>
                                        <p:cTn id="147" dur="250"/>
                                        <p:tgtEl>
                                          <p:spTgt spid="66"/>
                                        </p:tgtEl>
                                      </p:cBhvr>
                                    </p:animEffect>
                                  </p:childTnLst>
                                </p:cTn>
                              </p:par>
                            </p:childTnLst>
                          </p:cTn>
                        </p:par>
                        <p:par>
                          <p:cTn id="148" fill="hold">
                            <p:stCondLst>
                              <p:cond delay="7300"/>
                            </p:stCondLst>
                            <p:childTnLst>
                              <p:par>
                                <p:cTn id="149" presetID="22" presetClass="entr" presetSubtype="2" fill="hold" grpId="0" nodeType="afterEffect">
                                  <p:stCondLst>
                                    <p:cond delay="0"/>
                                  </p:stCondLst>
                                  <p:childTnLst>
                                    <p:set>
                                      <p:cBhvr>
                                        <p:cTn id="150" dur="1" fill="hold">
                                          <p:stCondLst>
                                            <p:cond delay="0"/>
                                          </p:stCondLst>
                                        </p:cTn>
                                        <p:tgtEl>
                                          <p:spTgt spid="69"/>
                                        </p:tgtEl>
                                        <p:attrNameLst>
                                          <p:attrName>style.visibility</p:attrName>
                                        </p:attrNameLst>
                                      </p:cBhvr>
                                      <p:to>
                                        <p:strVal val="visible"/>
                                      </p:to>
                                    </p:set>
                                    <p:animEffect transition="in" filter="wipe(right)">
                                      <p:cBhvr>
                                        <p:cTn id="151" dur="500"/>
                                        <p:tgtEl>
                                          <p:spTgt spid="69"/>
                                        </p:tgtEl>
                                      </p:cBhvr>
                                    </p:animEffect>
                                  </p:childTnLst>
                                </p:cTn>
                              </p:par>
                              <p:par>
                                <p:cTn id="152" presetID="22" presetClass="entr" presetSubtype="8" fill="hold" grpId="0" nodeType="withEffect">
                                  <p:stCondLst>
                                    <p:cond delay="0"/>
                                  </p:stCondLst>
                                  <p:childTnLst>
                                    <p:set>
                                      <p:cBhvr>
                                        <p:cTn id="153" dur="1" fill="hold">
                                          <p:stCondLst>
                                            <p:cond delay="0"/>
                                          </p:stCondLst>
                                        </p:cTn>
                                        <p:tgtEl>
                                          <p:spTgt spid="71"/>
                                        </p:tgtEl>
                                        <p:attrNameLst>
                                          <p:attrName>style.visibility</p:attrName>
                                        </p:attrNameLst>
                                      </p:cBhvr>
                                      <p:to>
                                        <p:strVal val="visible"/>
                                      </p:to>
                                    </p:set>
                                    <p:animEffect transition="in" filter="wipe(left)">
                                      <p:cBhvr>
                                        <p:cTn id="154" dur="500"/>
                                        <p:tgtEl>
                                          <p:spTgt spid="71"/>
                                        </p:tgtEl>
                                      </p:cBhvr>
                                    </p:animEffect>
                                  </p:childTnLst>
                                </p:cTn>
                              </p:par>
                            </p:childTnLst>
                          </p:cTn>
                        </p:par>
                        <p:par>
                          <p:cTn id="155" fill="hold">
                            <p:stCondLst>
                              <p:cond delay="7800"/>
                            </p:stCondLst>
                            <p:childTnLst>
                              <p:par>
                                <p:cTn id="156" presetID="53" presetClass="entr" presetSubtype="16" fill="hold" grpId="0" nodeType="afterEffect">
                                  <p:stCondLst>
                                    <p:cond delay="0"/>
                                  </p:stCondLst>
                                  <p:childTnLst>
                                    <p:set>
                                      <p:cBhvr>
                                        <p:cTn id="157" dur="1" fill="hold">
                                          <p:stCondLst>
                                            <p:cond delay="0"/>
                                          </p:stCondLst>
                                        </p:cTn>
                                        <p:tgtEl>
                                          <p:spTgt spid="73"/>
                                        </p:tgtEl>
                                        <p:attrNameLst>
                                          <p:attrName>style.visibility</p:attrName>
                                        </p:attrNameLst>
                                      </p:cBhvr>
                                      <p:to>
                                        <p:strVal val="visible"/>
                                      </p:to>
                                    </p:set>
                                    <p:anim calcmode="lin" valueType="num">
                                      <p:cBhvr>
                                        <p:cTn id="158" dur="250" fill="hold"/>
                                        <p:tgtEl>
                                          <p:spTgt spid="73"/>
                                        </p:tgtEl>
                                        <p:attrNameLst>
                                          <p:attrName>ppt_w</p:attrName>
                                        </p:attrNameLst>
                                      </p:cBhvr>
                                      <p:tavLst>
                                        <p:tav tm="0">
                                          <p:val>
                                            <p:fltVal val="0"/>
                                          </p:val>
                                        </p:tav>
                                        <p:tav tm="100000">
                                          <p:val>
                                            <p:strVal val="#ppt_w"/>
                                          </p:val>
                                        </p:tav>
                                      </p:tavLst>
                                    </p:anim>
                                    <p:anim calcmode="lin" valueType="num">
                                      <p:cBhvr>
                                        <p:cTn id="159" dur="250" fill="hold"/>
                                        <p:tgtEl>
                                          <p:spTgt spid="73"/>
                                        </p:tgtEl>
                                        <p:attrNameLst>
                                          <p:attrName>ppt_h</p:attrName>
                                        </p:attrNameLst>
                                      </p:cBhvr>
                                      <p:tavLst>
                                        <p:tav tm="0">
                                          <p:val>
                                            <p:fltVal val="0"/>
                                          </p:val>
                                        </p:tav>
                                        <p:tav tm="100000">
                                          <p:val>
                                            <p:strVal val="#ppt_h"/>
                                          </p:val>
                                        </p:tav>
                                      </p:tavLst>
                                    </p:anim>
                                    <p:animEffect transition="in" filter="fade">
                                      <p:cBhvr>
                                        <p:cTn id="160" dur="250"/>
                                        <p:tgtEl>
                                          <p:spTgt spid="73"/>
                                        </p:tgtEl>
                                      </p:cBhvr>
                                    </p:animEffect>
                                  </p:childTnLst>
                                </p:cTn>
                              </p:par>
                              <p:par>
                                <p:cTn id="161" presetID="53" presetClass="entr" presetSubtype="16" fill="hold" grpId="0" nodeType="withEffect">
                                  <p:stCondLst>
                                    <p:cond delay="0"/>
                                  </p:stCondLst>
                                  <p:childTnLst>
                                    <p:set>
                                      <p:cBhvr>
                                        <p:cTn id="162" dur="1" fill="hold">
                                          <p:stCondLst>
                                            <p:cond delay="0"/>
                                          </p:stCondLst>
                                        </p:cTn>
                                        <p:tgtEl>
                                          <p:spTgt spid="72"/>
                                        </p:tgtEl>
                                        <p:attrNameLst>
                                          <p:attrName>style.visibility</p:attrName>
                                        </p:attrNameLst>
                                      </p:cBhvr>
                                      <p:to>
                                        <p:strVal val="visible"/>
                                      </p:to>
                                    </p:set>
                                    <p:anim calcmode="lin" valueType="num">
                                      <p:cBhvr>
                                        <p:cTn id="163" dur="250" fill="hold"/>
                                        <p:tgtEl>
                                          <p:spTgt spid="72"/>
                                        </p:tgtEl>
                                        <p:attrNameLst>
                                          <p:attrName>ppt_w</p:attrName>
                                        </p:attrNameLst>
                                      </p:cBhvr>
                                      <p:tavLst>
                                        <p:tav tm="0">
                                          <p:val>
                                            <p:fltVal val="0"/>
                                          </p:val>
                                        </p:tav>
                                        <p:tav tm="100000">
                                          <p:val>
                                            <p:strVal val="#ppt_w"/>
                                          </p:val>
                                        </p:tav>
                                      </p:tavLst>
                                    </p:anim>
                                    <p:anim calcmode="lin" valueType="num">
                                      <p:cBhvr>
                                        <p:cTn id="164" dur="250" fill="hold"/>
                                        <p:tgtEl>
                                          <p:spTgt spid="72"/>
                                        </p:tgtEl>
                                        <p:attrNameLst>
                                          <p:attrName>ppt_h</p:attrName>
                                        </p:attrNameLst>
                                      </p:cBhvr>
                                      <p:tavLst>
                                        <p:tav tm="0">
                                          <p:val>
                                            <p:fltVal val="0"/>
                                          </p:val>
                                        </p:tav>
                                        <p:tav tm="100000">
                                          <p:val>
                                            <p:strVal val="#ppt_h"/>
                                          </p:val>
                                        </p:tav>
                                      </p:tavLst>
                                    </p:anim>
                                    <p:animEffect transition="in" filter="fade">
                                      <p:cBhvr>
                                        <p:cTn id="165" dur="250"/>
                                        <p:tgtEl>
                                          <p:spTgt spid="72"/>
                                        </p:tgtEl>
                                      </p:cBhvr>
                                    </p:animEffect>
                                  </p:childTnLst>
                                </p:cTn>
                              </p:par>
                            </p:childTnLst>
                          </p:cTn>
                        </p:par>
                        <p:par>
                          <p:cTn id="166" fill="hold">
                            <p:stCondLst>
                              <p:cond delay="8050"/>
                            </p:stCondLst>
                            <p:childTnLst>
                              <p:par>
                                <p:cTn id="167" presetID="22" presetClass="entr" presetSubtype="2" fill="hold" grpId="0" nodeType="afterEffect">
                                  <p:stCondLst>
                                    <p:cond delay="0"/>
                                  </p:stCondLst>
                                  <p:childTnLst>
                                    <p:set>
                                      <p:cBhvr>
                                        <p:cTn id="168" dur="1" fill="hold">
                                          <p:stCondLst>
                                            <p:cond delay="0"/>
                                          </p:stCondLst>
                                        </p:cTn>
                                        <p:tgtEl>
                                          <p:spTgt spid="75"/>
                                        </p:tgtEl>
                                        <p:attrNameLst>
                                          <p:attrName>style.visibility</p:attrName>
                                        </p:attrNameLst>
                                      </p:cBhvr>
                                      <p:to>
                                        <p:strVal val="visible"/>
                                      </p:to>
                                    </p:set>
                                    <p:animEffect transition="in" filter="wipe(right)">
                                      <p:cBhvr>
                                        <p:cTn id="169" dur="500"/>
                                        <p:tgtEl>
                                          <p:spTgt spid="75"/>
                                        </p:tgtEl>
                                      </p:cBhvr>
                                    </p:animEffect>
                                  </p:childTnLst>
                                </p:cTn>
                              </p:par>
                              <p:par>
                                <p:cTn id="170" presetID="22" presetClass="entr" presetSubtype="8" fill="hold" grpId="0" nodeType="withEffect">
                                  <p:stCondLst>
                                    <p:cond delay="0"/>
                                  </p:stCondLst>
                                  <p:childTnLst>
                                    <p:set>
                                      <p:cBhvr>
                                        <p:cTn id="171" dur="1" fill="hold">
                                          <p:stCondLst>
                                            <p:cond delay="0"/>
                                          </p:stCondLst>
                                        </p:cTn>
                                        <p:tgtEl>
                                          <p:spTgt spid="77"/>
                                        </p:tgtEl>
                                        <p:attrNameLst>
                                          <p:attrName>style.visibility</p:attrName>
                                        </p:attrNameLst>
                                      </p:cBhvr>
                                      <p:to>
                                        <p:strVal val="visible"/>
                                      </p:to>
                                    </p:set>
                                    <p:animEffect transition="in" filter="wipe(left)">
                                      <p:cBhvr>
                                        <p:cTn id="172" dur="500"/>
                                        <p:tgtEl>
                                          <p:spTgt spid="77"/>
                                        </p:tgtEl>
                                      </p:cBhvr>
                                    </p:animEffect>
                                  </p:childTnLst>
                                </p:cTn>
                              </p:par>
                            </p:childTnLst>
                          </p:cTn>
                        </p:par>
                        <p:par>
                          <p:cTn id="173" fill="hold">
                            <p:stCondLst>
                              <p:cond delay="8550"/>
                            </p:stCondLst>
                            <p:childTnLst>
                              <p:par>
                                <p:cTn id="174" presetID="53" presetClass="entr" presetSubtype="16" fill="hold" grpId="0" nodeType="afterEffect">
                                  <p:stCondLst>
                                    <p:cond delay="0"/>
                                  </p:stCondLst>
                                  <p:childTnLst>
                                    <p:set>
                                      <p:cBhvr>
                                        <p:cTn id="175" dur="1" fill="hold">
                                          <p:stCondLst>
                                            <p:cond delay="0"/>
                                          </p:stCondLst>
                                        </p:cTn>
                                        <p:tgtEl>
                                          <p:spTgt spid="79"/>
                                        </p:tgtEl>
                                        <p:attrNameLst>
                                          <p:attrName>style.visibility</p:attrName>
                                        </p:attrNameLst>
                                      </p:cBhvr>
                                      <p:to>
                                        <p:strVal val="visible"/>
                                      </p:to>
                                    </p:set>
                                    <p:anim calcmode="lin" valueType="num">
                                      <p:cBhvr>
                                        <p:cTn id="176" dur="250" fill="hold"/>
                                        <p:tgtEl>
                                          <p:spTgt spid="79"/>
                                        </p:tgtEl>
                                        <p:attrNameLst>
                                          <p:attrName>ppt_w</p:attrName>
                                        </p:attrNameLst>
                                      </p:cBhvr>
                                      <p:tavLst>
                                        <p:tav tm="0">
                                          <p:val>
                                            <p:fltVal val="0"/>
                                          </p:val>
                                        </p:tav>
                                        <p:tav tm="100000">
                                          <p:val>
                                            <p:strVal val="#ppt_w"/>
                                          </p:val>
                                        </p:tav>
                                      </p:tavLst>
                                    </p:anim>
                                    <p:anim calcmode="lin" valueType="num">
                                      <p:cBhvr>
                                        <p:cTn id="177" dur="250" fill="hold"/>
                                        <p:tgtEl>
                                          <p:spTgt spid="79"/>
                                        </p:tgtEl>
                                        <p:attrNameLst>
                                          <p:attrName>ppt_h</p:attrName>
                                        </p:attrNameLst>
                                      </p:cBhvr>
                                      <p:tavLst>
                                        <p:tav tm="0">
                                          <p:val>
                                            <p:fltVal val="0"/>
                                          </p:val>
                                        </p:tav>
                                        <p:tav tm="100000">
                                          <p:val>
                                            <p:strVal val="#ppt_h"/>
                                          </p:val>
                                        </p:tav>
                                      </p:tavLst>
                                    </p:anim>
                                    <p:animEffect transition="in" filter="fade">
                                      <p:cBhvr>
                                        <p:cTn id="178" dur="250"/>
                                        <p:tgtEl>
                                          <p:spTgt spid="79"/>
                                        </p:tgtEl>
                                      </p:cBhvr>
                                    </p:animEffect>
                                  </p:childTnLst>
                                </p:cTn>
                              </p:par>
                              <p:par>
                                <p:cTn id="179" presetID="53" presetClass="entr" presetSubtype="16" fill="hold" grpId="0" nodeType="withEffect">
                                  <p:stCondLst>
                                    <p:cond delay="0"/>
                                  </p:stCondLst>
                                  <p:childTnLst>
                                    <p:set>
                                      <p:cBhvr>
                                        <p:cTn id="180" dur="1" fill="hold">
                                          <p:stCondLst>
                                            <p:cond delay="0"/>
                                          </p:stCondLst>
                                        </p:cTn>
                                        <p:tgtEl>
                                          <p:spTgt spid="78"/>
                                        </p:tgtEl>
                                        <p:attrNameLst>
                                          <p:attrName>style.visibility</p:attrName>
                                        </p:attrNameLst>
                                      </p:cBhvr>
                                      <p:to>
                                        <p:strVal val="visible"/>
                                      </p:to>
                                    </p:set>
                                    <p:anim calcmode="lin" valueType="num">
                                      <p:cBhvr>
                                        <p:cTn id="181" dur="250" fill="hold"/>
                                        <p:tgtEl>
                                          <p:spTgt spid="78"/>
                                        </p:tgtEl>
                                        <p:attrNameLst>
                                          <p:attrName>ppt_w</p:attrName>
                                        </p:attrNameLst>
                                      </p:cBhvr>
                                      <p:tavLst>
                                        <p:tav tm="0">
                                          <p:val>
                                            <p:fltVal val="0"/>
                                          </p:val>
                                        </p:tav>
                                        <p:tav tm="100000">
                                          <p:val>
                                            <p:strVal val="#ppt_w"/>
                                          </p:val>
                                        </p:tav>
                                      </p:tavLst>
                                    </p:anim>
                                    <p:anim calcmode="lin" valueType="num">
                                      <p:cBhvr>
                                        <p:cTn id="182" dur="250" fill="hold"/>
                                        <p:tgtEl>
                                          <p:spTgt spid="78"/>
                                        </p:tgtEl>
                                        <p:attrNameLst>
                                          <p:attrName>ppt_h</p:attrName>
                                        </p:attrNameLst>
                                      </p:cBhvr>
                                      <p:tavLst>
                                        <p:tav tm="0">
                                          <p:val>
                                            <p:fltVal val="0"/>
                                          </p:val>
                                        </p:tav>
                                        <p:tav tm="100000">
                                          <p:val>
                                            <p:strVal val="#ppt_h"/>
                                          </p:val>
                                        </p:tav>
                                      </p:tavLst>
                                    </p:anim>
                                    <p:animEffect transition="in" filter="fade">
                                      <p:cBhvr>
                                        <p:cTn id="183" dur="25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49" grpId="0"/>
      <p:bldP spid="50" grpId="0" animBg="1"/>
      <p:bldP spid="51" grpId="0" animBg="1"/>
      <p:bldP spid="52" grpId="0" animBg="1"/>
      <p:bldP spid="53" grpId="0" animBg="1"/>
      <p:bldP spid="54" grpId="0"/>
      <p:bldP spid="55" grpId="0"/>
      <p:bldP spid="56" grpId="0" animBg="1"/>
      <p:bldP spid="57" grpId="0" animBg="1"/>
      <p:bldP spid="58" grpId="0" animBg="1"/>
      <p:bldP spid="59" grpId="0" animBg="1"/>
      <p:bldP spid="60" grpId="0"/>
      <p:bldP spid="61" grpId="0"/>
      <p:bldP spid="62" grpId="0" animBg="1"/>
      <p:bldP spid="63" grpId="0" animBg="1"/>
      <p:bldP spid="64" grpId="0" animBg="1"/>
      <p:bldP spid="65" grpId="0" animBg="1"/>
      <p:bldP spid="66" grpId="0"/>
      <p:bldP spid="67" grpId="0"/>
      <p:bldP spid="68" grpId="0" animBg="1"/>
      <p:bldP spid="69" grpId="0" animBg="1"/>
      <p:bldP spid="70" grpId="0" animBg="1"/>
      <p:bldP spid="71" grpId="0" animBg="1"/>
      <p:bldP spid="72" grpId="0"/>
      <p:bldP spid="73" grpId="0"/>
      <p:bldP spid="74" grpId="0" animBg="1"/>
      <p:bldP spid="75" grpId="0" animBg="1"/>
      <p:bldP spid="76" grpId="0" animBg="1"/>
      <p:bldP spid="77" grpId="0" animBg="1"/>
      <p:bldP spid="78" grpId="0"/>
      <p:bldP spid="79" grpId="0"/>
      <p:bldP spid="80" grpId="0"/>
      <p:bldP spid="8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34"/>
          <p:cNvSpPr txBox="1"/>
          <p:nvPr/>
        </p:nvSpPr>
        <p:spPr>
          <a:xfrm>
            <a:off x="933814" y="5310502"/>
            <a:ext cx="2518396" cy="954095"/>
          </a:xfrm>
          <a:prstGeom prst="rect">
            <a:avLst/>
          </a:prstGeom>
          <a:noFill/>
        </p:spPr>
        <p:txBody>
          <a:bodyPr wrap="square" lIns="121908" tIns="60954" rIns="121908" bIns="60954" rtlCol="0">
            <a:spAutoFit/>
          </a:bodyPr>
          <a:lstStyle/>
          <a:p>
            <a:r>
              <a:rPr lang="zh-CN" altLang="en-US" dirty="0">
                <a:solidFill>
                  <a:prstClr val="black">
                    <a:lumMod val="65000"/>
                    <a:lumOff val="35000"/>
                  </a:prstClr>
                </a:solidFill>
                <a:latin typeface="微软雅黑"/>
                <a:ea typeface="微软雅黑"/>
                <a:cs typeface="+mn-ea"/>
              </a:rPr>
              <a:t>添加标题</a:t>
            </a:r>
            <a:endParaRPr lang="en-US" altLang="zh-CN" dirty="0">
              <a:solidFill>
                <a:prstClr val="black">
                  <a:lumMod val="65000"/>
                  <a:lumOff val="35000"/>
                </a:prstClr>
              </a:solidFill>
              <a:latin typeface="微软雅黑"/>
              <a:ea typeface="微软雅黑"/>
              <a:cs typeface="+mn-ea"/>
            </a:endParaRPr>
          </a:p>
          <a:p>
            <a:r>
              <a:rPr lang="zh-CN" altLang="en-US" sz="1200" dirty="0">
                <a:solidFill>
                  <a:prstClr val="black">
                    <a:lumMod val="65000"/>
                    <a:lumOff val="35000"/>
                  </a:prstClr>
                </a:solidFill>
                <a:latin typeface="微软雅黑"/>
                <a:ea typeface="微软雅黑"/>
                <a:cs typeface="+mn-ea"/>
              </a:rPr>
              <a:t>此处添加详细文本描述，建议与标题相关并符合整体语言风格，语言描述尽量简洁生动。</a:t>
            </a:r>
            <a:endParaRPr lang="en-US" altLang="zh-CN" sz="1200" dirty="0">
              <a:solidFill>
                <a:prstClr val="black">
                  <a:lumMod val="65000"/>
                  <a:lumOff val="35000"/>
                </a:prstClr>
              </a:solidFill>
              <a:latin typeface="微软雅黑"/>
              <a:ea typeface="微软雅黑"/>
              <a:cs typeface="+mn-ea"/>
            </a:endParaRPr>
          </a:p>
        </p:txBody>
      </p:sp>
      <p:sp>
        <p:nvSpPr>
          <p:cNvPr id="36" name="TextBox 35"/>
          <p:cNvSpPr txBox="1"/>
          <p:nvPr/>
        </p:nvSpPr>
        <p:spPr>
          <a:xfrm>
            <a:off x="3430862" y="4715466"/>
            <a:ext cx="2518396" cy="954095"/>
          </a:xfrm>
          <a:prstGeom prst="rect">
            <a:avLst/>
          </a:prstGeom>
          <a:noFill/>
        </p:spPr>
        <p:txBody>
          <a:bodyPr wrap="square" lIns="121908" tIns="60954" rIns="121908" bIns="60954" rtlCol="0">
            <a:spAutoFit/>
          </a:bodyPr>
          <a:lstStyle/>
          <a:p>
            <a:r>
              <a:rPr lang="zh-CN" altLang="en-US" dirty="0">
                <a:solidFill>
                  <a:prstClr val="black">
                    <a:lumMod val="65000"/>
                    <a:lumOff val="35000"/>
                  </a:prstClr>
                </a:solidFill>
                <a:latin typeface="微软雅黑"/>
                <a:ea typeface="微软雅黑"/>
                <a:cs typeface="+mn-ea"/>
              </a:rPr>
              <a:t>添加标题</a:t>
            </a:r>
            <a:endParaRPr lang="en-US" altLang="zh-CN" dirty="0">
              <a:solidFill>
                <a:prstClr val="black">
                  <a:lumMod val="65000"/>
                  <a:lumOff val="35000"/>
                </a:prstClr>
              </a:solidFill>
              <a:latin typeface="微软雅黑"/>
              <a:ea typeface="微软雅黑"/>
              <a:cs typeface="+mn-ea"/>
            </a:endParaRPr>
          </a:p>
          <a:p>
            <a:r>
              <a:rPr lang="zh-CN" altLang="en-US" sz="1200" dirty="0">
                <a:solidFill>
                  <a:prstClr val="black">
                    <a:lumMod val="65000"/>
                    <a:lumOff val="35000"/>
                  </a:prstClr>
                </a:solidFill>
                <a:latin typeface="微软雅黑"/>
                <a:ea typeface="微软雅黑"/>
                <a:cs typeface="+mn-ea"/>
              </a:rPr>
              <a:t>此处添加详细文本描述，建议与标题相关并符合整体语言风格，语言描述尽量简洁生动。</a:t>
            </a:r>
            <a:endParaRPr lang="en-US" altLang="zh-CN" sz="1200" dirty="0">
              <a:solidFill>
                <a:prstClr val="black">
                  <a:lumMod val="65000"/>
                  <a:lumOff val="35000"/>
                </a:prstClr>
              </a:solidFill>
              <a:latin typeface="微软雅黑"/>
              <a:ea typeface="微软雅黑"/>
              <a:cs typeface="+mn-ea"/>
            </a:endParaRPr>
          </a:p>
        </p:txBody>
      </p:sp>
      <p:sp>
        <p:nvSpPr>
          <p:cNvPr id="37" name="TextBox 36"/>
          <p:cNvSpPr txBox="1"/>
          <p:nvPr/>
        </p:nvSpPr>
        <p:spPr>
          <a:xfrm>
            <a:off x="5927910" y="4067815"/>
            <a:ext cx="2518396" cy="954095"/>
          </a:xfrm>
          <a:prstGeom prst="rect">
            <a:avLst/>
          </a:prstGeom>
          <a:noFill/>
        </p:spPr>
        <p:txBody>
          <a:bodyPr wrap="square" lIns="121908" tIns="60954" rIns="121908" bIns="60954" rtlCol="0">
            <a:spAutoFit/>
          </a:bodyPr>
          <a:lstStyle/>
          <a:p>
            <a:r>
              <a:rPr lang="zh-CN" altLang="en-US" dirty="0">
                <a:solidFill>
                  <a:prstClr val="black">
                    <a:lumMod val="65000"/>
                    <a:lumOff val="35000"/>
                  </a:prstClr>
                </a:solidFill>
                <a:latin typeface="微软雅黑"/>
                <a:ea typeface="微软雅黑"/>
                <a:cs typeface="+mn-ea"/>
              </a:rPr>
              <a:t>添加标题</a:t>
            </a:r>
            <a:endParaRPr lang="en-US" altLang="zh-CN" dirty="0">
              <a:solidFill>
                <a:prstClr val="black">
                  <a:lumMod val="65000"/>
                  <a:lumOff val="35000"/>
                </a:prstClr>
              </a:solidFill>
              <a:latin typeface="微软雅黑"/>
              <a:ea typeface="微软雅黑"/>
              <a:cs typeface="+mn-ea"/>
            </a:endParaRPr>
          </a:p>
          <a:p>
            <a:r>
              <a:rPr lang="zh-CN" altLang="en-US" sz="1200" dirty="0">
                <a:solidFill>
                  <a:prstClr val="black">
                    <a:lumMod val="65000"/>
                    <a:lumOff val="35000"/>
                  </a:prstClr>
                </a:solidFill>
                <a:latin typeface="微软雅黑"/>
                <a:ea typeface="微软雅黑"/>
                <a:cs typeface="+mn-ea"/>
              </a:rPr>
              <a:t>此处添加详细文本描述，建议与标题相关并符合整体语言风格，语言描述尽量简洁生动。</a:t>
            </a:r>
            <a:endParaRPr lang="en-US" altLang="zh-CN" sz="1200" dirty="0">
              <a:solidFill>
                <a:prstClr val="black">
                  <a:lumMod val="65000"/>
                  <a:lumOff val="35000"/>
                </a:prstClr>
              </a:solidFill>
              <a:latin typeface="微软雅黑"/>
              <a:ea typeface="微软雅黑"/>
              <a:cs typeface="+mn-ea"/>
            </a:endParaRPr>
          </a:p>
        </p:txBody>
      </p:sp>
      <p:sp>
        <p:nvSpPr>
          <p:cNvPr id="38" name="TextBox 37"/>
          <p:cNvSpPr txBox="1"/>
          <p:nvPr/>
        </p:nvSpPr>
        <p:spPr>
          <a:xfrm>
            <a:off x="8424960" y="3346868"/>
            <a:ext cx="2518396" cy="954095"/>
          </a:xfrm>
          <a:prstGeom prst="rect">
            <a:avLst/>
          </a:prstGeom>
          <a:noFill/>
        </p:spPr>
        <p:txBody>
          <a:bodyPr wrap="square" lIns="121908" tIns="60954" rIns="121908" bIns="60954" rtlCol="0">
            <a:spAutoFit/>
          </a:bodyPr>
          <a:lstStyle/>
          <a:p>
            <a:r>
              <a:rPr lang="zh-CN" altLang="en-US" dirty="0">
                <a:solidFill>
                  <a:prstClr val="black">
                    <a:lumMod val="65000"/>
                    <a:lumOff val="35000"/>
                  </a:prstClr>
                </a:solidFill>
                <a:latin typeface="微软雅黑"/>
                <a:ea typeface="微软雅黑"/>
                <a:cs typeface="+mn-ea"/>
              </a:rPr>
              <a:t>添加标题</a:t>
            </a:r>
            <a:endParaRPr lang="en-US" altLang="zh-CN" dirty="0">
              <a:solidFill>
                <a:prstClr val="black">
                  <a:lumMod val="65000"/>
                  <a:lumOff val="35000"/>
                </a:prstClr>
              </a:solidFill>
              <a:latin typeface="微软雅黑"/>
              <a:ea typeface="微软雅黑"/>
              <a:cs typeface="+mn-ea"/>
            </a:endParaRPr>
          </a:p>
          <a:p>
            <a:r>
              <a:rPr lang="zh-CN" altLang="en-US" sz="1200" dirty="0">
                <a:solidFill>
                  <a:prstClr val="black">
                    <a:lumMod val="65000"/>
                    <a:lumOff val="35000"/>
                  </a:prstClr>
                </a:solidFill>
                <a:latin typeface="微软雅黑"/>
                <a:ea typeface="微软雅黑"/>
                <a:cs typeface="+mn-ea"/>
              </a:rPr>
              <a:t>此处添加详细文本描述，建议与标题相关并符合整体语言风格，语言描述尽量简洁生动。</a:t>
            </a:r>
            <a:endParaRPr lang="en-US" altLang="zh-CN" sz="1200" dirty="0">
              <a:solidFill>
                <a:prstClr val="black">
                  <a:lumMod val="65000"/>
                  <a:lumOff val="35000"/>
                </a:prstClr>
              </a:solidFill>
              <a:latin typeface="微软雅黑"/>
              <a:ea typeface="微软雅黑"/>
              <a:cs typeface="+mn-ea"/>
            </a:endParaRPr>
          </a:p>
        </p:txBody>
      </p:sp>
      <p:grpSp>
        <p:nvGrpSpPr>
          <p:cNvPr id="39" name="Group 68"/>
          <p:cNvGrpSpPr/>
          <p:nvPr/>
        </p:nvGrpSpPr>
        <p:grpSpPr>
          <a:xfrm>
            <a:off x="3051689" y="2784294"/>
            <a:ext cx="2827291" cy="1710527"/>
            <a:chOff x="2469637" y="1627966"/>
            <a:chExt cx="2120468" cy="1282895"/>
          </a:xfrm>
        </p:grpSpPr>
        <p:sp>
          <p:nvSpPr>
            <p:cNvPr id="40" name="Flowchart: Data 40"/>
            <p:cNvSpPr/>
            <p:nvPr/>
          </p:nvSpPr>
          <p:spPr>
            <a:xfrm rot="16200000" flipH="1" flipV="1">
              <a:off x="4163077" y="2479936"/>
              <a:ext cx="640080" cy="213975"/>
            </a:xfrm>
            <a:prstGeom prst="flowChartInputOutput">
              <a:avLst/>
            </a:prstGeom>
            <a:solidFill>
              <a:srgbClr val="79B0BD">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smtClean="0">
                <a:ln>
                  <a:noFill/>
                </a:ln>
                <a:solidFill>
                  <a:prstClr val="white"/>
                </a:solidFill>
                <a:effectLst/>
                <a:uLnTx/>
                <a:uFillTx/>
                <a:latin typeface="微软雅黑"/>
                <a:ea typeface="微软雅黑"/>
                <a:cs typeface="+mn-ea"/>
              </a:endParaRPr>
            </a:p>
          </p:txBody>
        </p:sp>
        <p:grpSp>
          <p:nvGrpSpPr>
            <p:cNvPr id="41" name="Group 51"/>
            <p:cNvGrpSpPr/>
            <p:nvPr/>
          </p:nvGrpSpPr>
          <p:grpSpPr>
            <a:xfrm>
              <a:off x="2469637" y="1627966"/>
              <a:ext cx="2120468" cy="1282895"/>
              <a:chOff x="2460112" y="1455145"/>
              <a:chExt cx="2120468" cy="1282895"/>
            </a:xfrm>
          </p:grpSpPr>
          <p:sp>
            <p:nvSpPr>
              <p:cNvPr id="42" name="Rectangle 58"/>
              <p:cNvSpPr/>
              <p:nvPr/>
            </p:nvSpPr>
            <p:spPr>
              <a:xfrm>
                <a:off x="3626838" y="1455145"/>
                <a:ext cx="49" cy="830997"/>
              </a:xfrm>
              <a:prstGeom prst="rect">
                <a:avLst/>
              </a:prstGeom>
            </p:spPr>
            <p:txBody>
              <a:bodyPr wrap="non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200" b="0" i="0" u="none" strike="noStrike" kern="0" cap="none" spc="0" normalizeH="0" baseline="0" noProof="0" dirty="0" smtClean="0">
                  <a:ln>
                    <a:noFill/>
                  </a:ln>
                  <a:solidFill>
                    <a:srgbClr val="79B0BD"/>
                  </a:solidFill>
                  <a:effectLst/>
                  <a:uLnTx/>
                  <a:uFillTx/>
                  <a:latin typeface="微软雅黑"/>
                  <a:ea typeface="微软雅黑"/>
                  <a:cs typeface="+mn-ea"/>
                </a:endParaRPr>
              </a:p>
            </p:txBody>
          </p:sp>
          <p:sp>
            <p:nvSpPr>
              <p:cNvPr id="43" name="Flowchart: Data 32"/>
              <p:cNvSpPr/>
              <p:nvPr/>
            </p:nvSpPr>
            <p:spPr>
              <a:xfrm rot="16200000" flipH="1" flipV="1">
                <a:off x="2247060" y="2307114"/>
                <a:ext cx="640080" cy="213975"/>
              </a:xfrm>
              <a:prstGeom prst="flowChartInputOutput">
                <a:avLst/>
              </a:prstGeom>
              <a:solidFill>
                <a:srgbClr val="4F91A0">
                  <a:lumMod val="5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smtClean="0">
                  <a:ln>
                    <a:noFill/>
                  </a:ln>
                  <a:solidFill>
                    <a:prstClr val="white"/>
                  </a:solidFill>
                  <a:effectLst/>
                  <a:uLnTx/>
                  <a:uFillTx/>
                  <a:latin typeface="微软雅黑"/>
                  <a:ea typeface="微软雅黑"/>
                  <a:cs typeface="+mn-ea"/>
                </a:endParaRPr>
              </a:p>
            </p:txBody>
          </p:sp>
          <p:sp>
            <p:nvSpPr>
              <p:cNvPr id="44" name="Rectangle 34"/>
              <p:cNvSpPr/>
              <p:nvPr/>
            </p:nvSpPr>
            <p:spPr>
              <a:xfrm>
                <a:off x="2673145" y="2224816"/>
                <a:ext cx="1907435" cy="513224"/>
              </a:xfrm>
              <a:prstGeom prst="rect">
                <a:avLst/>
              </a:prstGeom>
              <a:solidFill>
                <a:srgbClr val="4F91A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900" b="1" i="0" u="none" strike="noStrike" kern="0" cap="none" spc="0" normalizeH="0" baseline="0" noProof="0" dirty="0" smtClean="0">
                    <a:ln>
                      <a:noFill/>
                    </a:ln>
                    <a:solidFill>
                      <a:prstClr val="white"/>
                    </a:solidFill>
                    <a:effectLst/>
                    <a:uLnTx/>
                    <a:uFillTx/>
                    <a:latin typeface="微软雅黑"/>
                    <a:ea typeface="微软雅黑"/>
                    <a:cs typeface="+mn-ea"/>
                  </a:rPr>
                  <a:t>添加副标题</a:t>
                </a:r>
                <a:endParaRPr kumimoji="0" lang="en-US" sz="1900" b="1" i="0" u="none" strike="noStrike" kern="0" cap="none" spc="0" normalizeH="0" baseline="0" noProof="0" dirty="0" smtClean="0">
                  <a:ln>
                    <a:noFill/>
                  </a:ln>
                  <a:solidFill>
                    <a:prstClr val="white"/>
                  </a:solidFill>
                  <a:effectLst/>
                  <a:uLnTx/>
                  <a:uFillTx/>
                  <a:latin typeface="微软雅黑"/>
                  <a:ea typeface="微软雅黑"/>
                  <a:cs typeface="+mn-ea"/>
                </a:endParaRPr>
              </a:p>
            </p:txBody>
          </p:sp>
        </p:grpSp>
      </p:grpSp>
      <p:grpSp>
        <p:nvGrpSpPr>
          <p:cNvPr id="45" name="Group 61"/>
          <p:cNvGrpSpPr/>
          <p:nvPr/>
        </p:nvGrpSpPr>
        <p:grpSpPr>
          <a:xfrm>
            <a:off x="8130421" y="1725692"/>
            <a:ext cx="2828548" cy="1408997"/>
            <a:chOff x="6269161" y="661194"/>
            <a:chExt cx="2121411" cy="1056748"/>
          </a:xfrm>
        </p:grpSpPr>
        <p:sp>
          <p:nvSpPr>
            <p:cNvPr id="46" name="Rectangle 60"/>
            <p:cNvSpPr/>
            <p:nvPr/>
          </p:nvSpPr>
          <p:spPr>
            <a:xfrm>
              <a:off x="7386319" y="661194"/>
              <a:ext cx="49" cy="553998"/>
            </a:xfrm>
            <a:prstGeom prst="rect">
              <a:avLst/>
            </a:prstGeom>
          </p:spPr>
          <p:txBody>
            <a:bodyPr wrap="non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4800" b="0" i="0" u="none" strike="noStrike" kern="0" cap="none" spc="0" normalizeH="0" baseline="0" noProof="0" dirty="0" smtClean="0">
                <a:ln>
                  <a:noFill/>
                </a:ln>
                <a:solidFill>
                  <a:srgbClr val="79B0BD"/>
                </a:solidFill>
                <a:effectLst/>
                <a:uLnTx/>
                <a:uFillTx/>
                <a:latin typeface="微软雅黑"/>
                <a:ea typeface="微软雅黑"/>
                <a:cs typeface="+mn-ea"/>
              </a:endParaRPr>
            </a:p>
          </p:txBody>
        </p:sp>
        <p:sp>
          <p:nvSpPr>
            <p:cNvPr id="47" name="Flowchart: Data 37"/>
            <p:cNvSpPr/>
            <p:nvPr/>
          </p:nvSpPr>
          <p:spPr>
            <a:xfrm rot="16200000" flipH="1" flipV="1">
              <a:off x="6056109" y="1287017"/>
              <a:ext cx="640080" cy="213975"/>
            </a:xfrm>
            <a:prstGeom prst="flowChartInputOutput">
              <a:avLst/>
            </a:prstGeom>
            <a:solidFill>
              <a:srgbClr val="79B0BD">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smtClean="0">
                <a:ln>
                  <a:noFill/>
                </a:ln>
                <a:solidFill>
                  <a:prstClr val="white"/>
                </a:solidFill>
                <a:effectLst/>
                <a:uLnTx/>
                <a:uFillTx/>
                <a:latin typeface="微软雅黑"/>
                <a:ea typeface="微软雅黑"/>
                <a:cs typeface="+mn-ea"/>
              </a:endParaRPr>
            </a:p>
          </p:txBody>
        </p:sp>
        <p:sp>
          <p:nvSpPr>
            <p:cNvPr id="48" name="Pentagon 39"/>
            <p:cNvSpPr/>
            <p:nvPr/>
          </p:nvSpPr>
          <p:spPr>
            <a:xfrm>
              <a:off x="6483137" y="1204718"/>
              <a:ext cx="1907435" cy="513224"/>
            </a:xfrm>
            <a:prstGeom prst="homePlate">
              <a:avLst/>
            </a:prstGeom>
            <a:solidFill>
              <a:srgbClr val="79B0B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900" b="1" i="0" u="none" strike="noStrike" kern="0" cap="none" spc="0" normalizeH="0" baseline="0" noProof="0" dirty="0" smtClean="0">
                  <a:ln>
                    <a:noFill/>
                  </a:ln>
                  <a:solidFill>
                    <a:prstClr val="white"/>
                  </a:solidFill>
                  <a:effectLst/>
                  <a:uLnTx/>
                  <a:uFillTx/>
                  <a:latin typeface="微软雅黑"/>
                  <a:ea typeface="微软雅黑"/>
                  <a:cs typeface="+mn-ea"/>
                </a:rPr>
                <a:t>添加副标题</a:t>
              </a:r>
              <a:endParaRPr kumimoji="0" lang="en-US" sz="1900" b="1" i="0" u="none" strike="noStrike" kern="0" cap="none" spc="0" normalizeH="0" baseline="0" noProof="0" dirty="0" smtClean="0">
                <a:ln>
                  <a:noFill/>
                </a:ln>
                <a:solidFill>
                  <a:prstClr val="white"/>
                </a:solidFill>
                <a:effectLst/>
                <a:uLnTx/>
                <a:uFillTx/>
                <a:latin typeface="微软雅黑"/>
                <a:ea typeface="微软雅黑"/>
                <a:cs typeface="+mn-ea"/>
              </a:endParaRPr>
            </a:p>
          </p:txBody>
        </p:sp>
      </p:grpSp>
      <p:grpSp>
        <p:nvGrpSpPr>
          <p:cNvPr id="49" name="Group 69"/>
          <p:cNvGrpSpPr/>
          <p:nvPr/>
        </p:nvGrpSpPr>
        <p:grpSpPr>
          <a:xfrm>
            <a:off x="5593679" y="2344263"/>
            <a:ext cx="2828548" cy="1474611"/>
            <a:chOff x="4376129" y="1297943"/>
            <a:chExt cx="2121411" cy="1105958"/>
          </a:xfrm>
        </p:grpSpPr>
        <p:sp>
          <p:nvSpPr>
            <p:cNvPr id="50" name="Flowchart: Data 42"/>
            <p:cNvSpPr/>
            <p:nvPr/>
          </p:nvSpPr>
          <p:spPr>
            <a:xfrm rot="16200000" flipH="1" flipV="1">
              <a:off x="6070512" y="1976873"/>
              <a:ext cx="640080" cy="213975"/>
            </a:xfrm>
            <a:prstGeom prst="flowChartInputOutput">
              <a:avLst/>
            </a:prstGeom>
            <a:solidFill>
              <a:srgbClr val="79B0BD">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smtClean="0">
                <a:ln>
                  <a:noFill/>
                </a:ln>
                <a:solidFill>
                  <a:prstClr val="white"/>
                </a:solidFill>
                <a:effectLst/>
                <a:uLnTx/>
                <a:uFillTx/>
                <a:latin typeface="微软雅黑"/>
                <a:ea typeface="微软雅黑"/>
                <a:cs typeface="+mn-ea"/>
              </a:endParaRPr>
            </a:p>
          </p:txBody>
        </p:sp>
        <p:grpSp>
          <p:nvGrpSpPr>
            <p:cNvPr id="51" name="Group 52"/>
            <p:cNvGrpSpPr/>
            <p:nvPr/>
          </p:nvGrpSpPr>
          <p:grpSpPr>
            <a:xfrm>
              <a:off x="4376129" y="1297943"/>
              <a:ext cx="2121411" cy="1099694"/>
              <a:chOff x="4366604" y="1125122"/>
              <a:chExt cx="2121411" cy="1099694"/>
            </a:xfrm>
          </p:grpSpPr>
          <p:sp>
            <p:nvSpPr>
              <p:cNvPr id="52" name="Rectangle 59"/>
              <p:cNvSpPr/>
              <p:nvPr/>
            </p:nvSpPr>
            <p:spPr>
              <a:xfrm>
                <a:off x="5534273" y="1125122"/>
                <a:ext cx="49" cy="553998"/>
              </a:xfrm>
              <a:prstGeom prst="rect">
                <a:avLst/>
              </a:prstGeom>
            </p:spPr>
            <p:txBody>
              <a:bodyPr wrap="non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4800" b="0" i="0" u="none" strike="noStrike" kern="0" cap="none" spc="0" normalizeH="0" baseline="0" noProof="0" dirty="0" smtClean="0">
                  <a:ln>
                    <a:noFill/>
                  </a:ln>
                  <a:solidFill>
                    <a:srgbClr val="79B0BD"/>
                  </a:solidFill>
                  <a:effectLst/>
                  <a:uLnTx/>
                  <a:uFillTx/>
                  <a:latin typeface="微软雅黑"/>
                  <a:ea typeface="微软雅黑"/>
                  <a:cs typeface="+mn-ea"/>
                </a:endParaRPr>
              </a:p>
            </p:txBody>
          </p:sp>
          <p:sp>
            <p:nvSpPr>
              <p:cNvPr id="53" name="Rectangle 44"/>
              <p:cNvSpPr/>
              <p:nvPr/>
            </p:nvSpPr>
            <p:spPr>
              <a:xfrm>
                <a:off x="4580580" y="1711592"/>
                <a:ext cx="1907435" cy="513224"/>
              </a:xfrm>
              <a:prstGeom prst="rect">
                <a:avLst/>
              </a:prstGeom>
              <a:solidFill>
                <a:srgbClr val="79B0B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900" b="1" i="0" u="none" strike="noStrike" kern="0" cap="none" spc="0" normalizeH="0" baseline="0" noProof="0" dirty="0" smtClean="0">
                    <a:ln>
                      <a:noFill/>
                    </a:ln>
                    <a:solidFill>
                      <a:prstClr val="white"/>
                    </a:solidFill>
                    <a:effectLst/>
                    <a:uLnTx/>
                    <a:uFillTx/>
                    <a:latin typeface="微软雅黑"/>
                    <a:ea typeface="微软雅黑"/>
                    <a:cs typeface="+mn-ea"/>
                  </a:rPr>
                  <a:t>添加副标题</a:t>
                </a:r>
                <a:endParaRPr kumimoji="0" lang="en-US" sz="1900" b="1"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54" name="Flowchart: Data 41"/>
              <p:cNvSpPr/>
              <p:nvPr/>
            </p:nvSpPr>
            <p:spPr>
              <a:xfrm rot="16200000" flipH="1" flipV="1">
                <a:off x="4153552" y="1797703"/>
                <a:ext cx="640080" cy="213975"/>
              </a:xfrm>
              <a:prstGeom prst="flowChartInputOutput">
                <a:avLst/>
              </a:prstGeom>
              <a:solidFill>
                <a:srgbClr val="79B0BD">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smtClean="0">
                  <a:ln>
                    <a:noFill/>
                  </a:ln>
                  <a:solidFill>
                    <a:prstClr val="white"/>
                  </a:solidFill>
                  <a:effectLst/>
                  <a:uLnTx/>
                  <a:uFillTx/>
                  <a:latin typeface="微软雅黑"/>
                  <a:ea typeface="微软雅黑"/>
                  <a:cs typeface="+mn-ea"/>
                </a:endParaRPr>
              </a:p>
            </p:txBody>
          </p:sp>
        </p:grpSp>
      </p:grpSp>
      <p:grpSp>
        <p:nvGrpSpPr>
          <p:cNvPr id="55" name="Group 65"/>
          <p:cNvGrpSpPr/>
          <p:nvPr/>
        </p:nvGrpSpPr>
        <p:grpSpPr>
          <a:xfrm>
            <a:off x="792485" y="3709922"/>
            <a:ext cx="2544504" cy="1469196"/>
            <a:chOff x="775234" y="2322188"/>
            <a:chExt cx="1908378" cy="1101897"/>
          </a:xfrm>
        </p:grpSpPr>
        <p:sp>
          <p:nvSpPr>
            <p:cNvPr id="56" name="Flowchart: Data 26"/>
            <p:cNvSpPr/>
            <p:nvPr/>
          </p:nvSpPr>
          <p:spPr>
            <a:xfrm rot="16200000" flipH="1" flipV="1">
              <a:off x="2256585" y="2993159"/>
              <a:ext cx="640080" cy="213975"/>
            </a:xfrm>
            <a:prstGeom prst="flowChartInputOutput">
              <a:avLst/>
            </a:prstGeom>
            <a:solidFill>
              <a:srgbClr val="4F91A0">
                <a:lumMod val="90000"/>
                <a:lumOff val="1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smtClean="0">
                <a:ln>
                  <a:noFill/>
                </a:ln>
                <a:solidFill>
                  <a:prstClr val="white"/>
                </a:solidFill>
                <a:effectLst/>
                <a:uLnTx/>
                <a:uFillTx/>
                <a:latin typeface="微软雅黑"/>
                <a:ea typeface="微软雅黑"/>
                <a:cs typeface="+mn-ea"/>
              </a:endParaRPr>
            </a:p>
          </p:txBody>
        </p:sp>
        <p:sp>
          <p:nvSpPr>
            <p:cNvPr id="57" name="Rectangle 57"/>
            <p:cNvSpPr/>
            <p:nvPr/>
          </p:nvSpPr>
          <p:spPr>
            <a:xfrm>
              <a:off x="1659668" y="2322188"/>
              <a:ext cx="138566" cy="565540"/>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4300" b="0" i="0" u="none" strike="noStrike" kern="0" cap="none" spc="0" normalizeH="0" baseline="0" noProof="0" dirty="0" smtClean="0">
                <a:ln>
                  <a:noFill/>
                </a:ln>
                <a:solidFill>
                  <a:srgbClr val="4F91A0">
                    <a:lumMod val="75000"/>
                  </a:srgbClr>
                </a:solidFill>
                <a:effectLst/>
                <a:uLnTx/>
                <a:uFillTx/>
                <a:latin typeface="微软雅黑"/>
                <a:ea typeface="微软雅黑"/>
                <a:cs typeface="+mn-ea"/>
              </a:endParaRPr>
            </a:p>
          </p:txBody>
        </p:sp>
        <p:sp>
          <p:nvSpPr>
            <p:cNvPr id="58" name="Rectangle 29"/>
            <p:cNvSpPr/>
            <p:nvPr/>
          </p:nvSpPr>
          <p:spPr>
            <a:xfrm>
              <a:off x="775234" y="2910861"/>
              <a:ext cx="1907435" cy="513224"/>
            </a:xfrm>
            <a:prstGeom prst="rect">
              <a:avLst/>
            </a:prstGeom>
            <a:solidFill>
              <a:srgbClr val="4F91A0">
                <a:lumMod val="75000"/>
              </a:srgbClr>
            </a:solidFill>
            <a:ln w="12700" cap="flat" cmpd="sng" algn="ctr">
              <a:noFill/>
              <a:prstDash val="solid"/>
              <a:miter lim="800000"/>
            </a:ln>
            <a:effectLst/>
          </p:spPr>
          <p:txBody>
            <a:bodyPr vert="horz"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900" b="1" i="0" u="none" strike="noStrike" kern="0" cap="none" spc="0" normalizeH="0" baseline="0" noProof="0" dirty="0" smtClean="0">
                  <a:ln>
                    <a:noFill/>
                  </a:ln>
                  <a:solidFill>
                    <a:prstClr val="white"/>
                  </a:solidFill>
                  <a:effectLst/>
                  <a:uLnTx/>
                  <a:uFillTx/>
                  <a:latin typeface="微软雅黑"/>
                  <a:ea typeface="微软雅黑"/>
                  <a:cs typeface="+mn-ea"/>
                </a:rPr>
                <a:t>添加副标题</a:t>
              </a:r>
              <a:endParaRPr kumimoji="0" lang="en-US" sz="1900" b="1" i="0" u="none" strike="noStrike" kern="0" cap="none" spc="0" normalizeH="0" baseline="0" noProof="0" dirty="0" smtClean="0">
                <a:ln>
                  <a:noFill/>
                </a:ln>
                <a:solidFill>
                  <a:prstClr val="white"/>
                </a:solidFill>
                <a:effectLst/>
                <a:uLnTx/>
                <a:uFillTx/>
                <a:latin typeface="微软雅黑"/>
                <a:ea typeface="微软雅黑"/>
                <a:cs typeface="+mn-ea"/>
              </a:endParaRPr>
            </a:p>
          </p:txBody>
        </p:sp>
      </p:grpSp>
      <p:sp>
        <p:nvSpPr>
          <p:cNvPr id="59" name="Rectangle 49"/>
          <p:cNvSpPr/>
          <p:nvPr/>
        </p:nvSpPr>
        <p:spPr>
          <a:xfrm>
            <a:off x="1423079" y="4631785"/>
            <a:ext cx="246294" cy="415486"/>
          </a:xfrm>
          <a:prstGeom prst="rect">
            <a:avLst/>
          </a:prstGeom>
        </p:spPr>
        <p:txBody>
          <a:bodyPr wrap="none" lIns="121908" tIns="60954" rIns="121908" bIns="60954">
            <a:spAutoFit/>
          </a:bodyPr>
          <a:lstStyle/>
          <a:p>
            <a:endParaRPr lang="en-US" sz="1900" dirty="0">
              <a:solidFill>
                <a:prstClr val="black"/>
              </a:solidFill>
              <a:latin typeface="微软雅黑"/>
              <a:ea typeface="微软雅黑"/>
              <a:cs typeface="+mn-ea"/>
            </a:endParaRPr>
          </a:p>
        </p:txBody>
      </p:sp>
      <p:sp>
        <p:nvSpPr>
          <p:cNvPr id="60" name="Freeform 143"/>
          <p:cNvSpPr>
            <a:spLocks noEditPoints="1"/>
          </p:cNvSpPr>
          <p:nvPr/>
        </p:nvSpPr>
        <p:spPr bwMode="auto">
          <a:xfrm>
            <a:off x="1692907" y="3733325"/>
            <a:ext cx="615465" cy="566876"/>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rgbClr val="4F91A0">
              <a:lumMod val="75000"/>
            </a:srgbClr>
          </a:solidFill>
          <a:ln>
            <a:noFill/>
          </a:ln>
          <a:extLst/>
        </p:spPr>
        <p:txBody>
          <a:bodyPr vert="horz" wrap="square" lIns="121908" tIns="60954" rIns="121908" bIns="6095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a:ea typeface="微软雅黑"/>
              <a:cs typeface="+mn-ea"/>
            </a:endParaRPr>
          </a:p>
        </p:txBody>
      </p:sp>
      <p:sp>
        <p:nvSpPr>
          <p:cNvPr id="61" name="Freeform 92"/>
          <p:cNvSpPr>
            <a:spLocks noEditPoints="1"/>
          </p:cNvSpPr>
          <p:nvPr/>
        </p:nvSpPr>
        <p:spPr bwMode="auto">
          <a:xfrm>
            <a:off x="6812705" y="2359242"/>
            <a:ext cx="580375" cy="591172"/>
          </a:xfrm>
          <a:custGeom>
            <a:avLst/>
            <a:gdLst>
              <a:gd name="T0" fmla="*/ 143 w 148"/>
              <a:gd name="T1" fmla="*/ 130 h 151"/>
              <a:gd name="T2" fmla="*/ 100 w 148"/>
              <a:gd name="T3" fmla="*/ 86 h 151"/>
              <a:gd name="T4" fmla="*/ 110 w 148"/>
              <a:gd name="T5" fmla="*/ 55 h 151"/>
              <a:gd name="T6" fmla="*/ 55 w 148"/>
              <a:gd name="T7" fmla="*/ 0 h 151"/>
              <a:gd name="T8" fmla="*/ 0 w 148"/>
              <a:gd name="T9" fmla="*/ 55 h 151"/>
              <a:gd name="T10" fmla="*/ 55 w 148"/>
              <a:gd name="T11" fmla="*/ 109 h 151"/>
              <a:gd name="T12" fmla="*/ 81 w 148"/>
              <a:gd name="T13" fmla="*/ 103 h 151"/>
              <a:gd name="T14" fmla="*/ 126 w 148"/>
              <a:gd name="T15" fmla="*/ 147 h 151"/>
              <a:gd name="T16" fmla="*/ 143 w 148"/>
              <a:gd name="T17" fmla="*/ 147 h 151"/>
              <a:gd name="T18" fmla="*/ 143 w 148"/>
              <a:gd name="T19" fmla="*/ 130 h 151"/>
              <a:gd name="T20" fmla="*/ 19 w 148"/>
              <a:gd name="T21" fmla="*/ 55 h 151"/>
              <a:gd name="T22" fmla="*/ 55 w 148"/>
              <a:gd name="T23" fmla="*/ 18 h 151"/>
              <a:gd name="T24" fmla="*/ 92 w 148"/>
              <a:gd name="T25" fmla="*/ 55 h 151"/>
              <a:gd name="T26" fmla="*/ 55 w 148"/>
              <a:gd name="T27" fmla="*/ 91 h 151"/>
              <a:gd name="T28" fmla="*/ 19 w 148"/>
              <a:gd name="T29" fmla="*/ 5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 h="151">
                <a:moveTo>
                  <a:pt x="143" y="130"/>
                </a:moveTo>
                <a:cubicBezTo>
                  <a:pt x="100" y="86"/>
                  <a:pt x="100" y="86"/>
                  <a:pt x="100" y="86"/>
                </a:cubicBezTo>
                <a:cubicBezTo>
                  <a:pt x="106" y="77"/>
                  <a:pt x="110" y="67"/>
                  <a:pt x="110" y="55"/>
                </a:cubicBezTo>
                <a:cubicBezTo>
                  <a:pt x="110" y="24"/>
                  <a:pt x="85" y="0"/>
                  <a:pt x="55" y="0"/>
                </a:cubicBezTo>
                <a:cubicBezTo>
                  <a:pt x="25" y="0"/>
                  <a:pt x="0" y="24"/>
                  <a:pt x="0" y="55"/>
                </a:cubicBezTo>
                <a:cubicBezTo>
                  <a:pt x="0" y="85"/>
                  <a:pt x="25" y="109"/>
                  <a:pt x="55" y="109"/>
                </a:cubicBezTo>
                <a:cubicBezTo>
                  <a:pt x="65" y="109"/>
                  <a:pt x="74" y="107"/>
                  <a:pt x="81" y="103"/>
                </a:cubicBezTo>
                <a:cubicBezTo>
                  <a:pt x="126" y="147"/>
                  <a:pt x="126" y="147"/>
                  <a:pt x="126" y="147"/>
                </a:cubicBezTo>
                <a:cubicBezTo>
                  <a:pt x="130" y="151"/>
                  <a:pt x="138" y="151"/>
                  <a:pt x="143" y="147"/>
                </a:cubicBezTo>
                <a:cubicBezTo>
                  <a:pt x="148" y="142"/>
                  <a:pt x="148" y="134"/>
                  <a:pt x="143" y="130"/>
                </a:cubicBezTo>
                <a:close/>
                <a:moveTo>
                  <a:pt x="19" y="55"/>
                </a:moveTo>
                <a:cubicBezTo>
                  <a:pt x="19" y="34"/>
                  <a:pt x="35" y="18"/>
                  <a:pt x="55" y="18"/>
                </a:cubicBezTo>
                <a:cubicBezTo>
                  <a:pt x="75" y="18"/>
                  <a:pt x="92" y="34"/>
                  <a:pt x="92" y="55"/>
                </a:cubicBezTo>
                <a:cubicBezTo>
                  <a:pt x="92" y="75"/>
                  <a:pt x="75" y="91"/>
                  <a:pt x="55" y="91"/>
                </a:cubicBezTo>
                <a:cubicBezTo>
                  <a:pt x="35" y="91"/>
                  <a:pt x="19" y="75"/>
                  <a:pt x="19" y="55"/>
                </a:cubicBezTo>
                <a:close/>
              </a:path>
            </a:pathLst>
          </a:custGeom>
          <a:solidFill>
            <a:srgbClr val="79B0BD"/>
          </a:solidFill>
          <a:ln>
            <a:noFill/>
          </a:ln>
          <a:extLst/>
        </p:spPr>
        <p:txBody>
          <a:bodyPr vert="horz" wrap="square" lIns="121908" tIns="60954" rIns="121908" bIns="6095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a:ea typeface="微软雅黑"/>
              <a:cs typeface="+mn-ea"/>
            </a:endParaRPr>
          </a:p>
        </p:txBody>
      </p:sp>
      <p:grpSp>
        <p:nvGrpSpPr>
          <p:cNvPr id="62" name="组合 61"/>
          <p:cNvGrpSpPr/>
          <p:nvPr/>
        </p:nvGrpSpPr>
        <p:grpSpPr>
          <a:xfrm>
            <a:off x="4282614" y="3045179"/>
            <a:ext cx="545283" cy="510191"/>
            <a:chOff x="6661150" y="233363"/>
            <a:chExt cx="320675" cy="300038"/>
          </a:xfrm>
          <a:solidFill>
            <a:srgbClr val="4F91A0"/>
          </a:solidFill>
        </p:grpSpPr>
        <p:sp>
          <p:nvSpPr>
            <p:cNvPr id="63" name="Freeform 153"/>
            <p:cNvSpPr>
              <a:spLocks/>
            </p:cNvSpPr>
            <p:nvPr/>
          </p:nvSpPr>
          <p:spPr bwMode="auto">
            <a:xfrm>
              <a:off x="6677025" y="315913"/>
              <a:ext cx="79375" cy="187325"/>
            </a:xfrm>
            <a:custGeom>
              <a:avLst/>
              <a:gdLst>
                <a:gd name="T0" fmla="*/ 34 w 34"/>
                <a:gd name="T1" fmla="*/ 81 h 81"/>
                <a:gd name="T2" fmla="*/ 34 w 34"/>
                <a:gd name="T3" fmla="*/ 8 h 81"/>
                <a:gd name="T4" fmla="*/ 26 w 34"/>
                <a:gd name="T5" fmla="*/ 0 h 81"/>
                <a:gd name="T6" fmla="*/ 9 w 34"/>
                <a:gd name="T7" fmla="*/ 0 h 81"/>
                <a:gd name="T8" fmla="*/ 0 w 34"/>
                <a:gd name="T9" fmla="*/ 8 h 81"/>
                <a:gd name="T10" fmla="*/ 0 w 34"/>
                <a:gd name="T11" fmla="*/ 81 h 81"/>
                <a:gd name="T12" fmla="*/ 34 w 34"/>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34" h="81">
                  <a:moveTo>
                    <a:pt x="34" y="81"/>
                  </a:moveTo>
                  <a:cubicBezTo>
                    <a:pt x="34" y="8"/>
                    <a:pt x="34" y="8"/>
                    <a:pt x="34" y="8"/>
                  </a:cubicBezTo>
                  <a:cubicBezTo>
                    <a:pt x="34" y="4"/>
                    <a:pt x="30" y="0"/>
                    <a:pt x="26" y="0"/>
                  </a:cubicBezTo>
                  <a:cubicBezTo>
                    <a:pt x="9" y="0"/>
                    <a:pt x="9" y="0"/>
                    <a:pt x="9" y="0"/>
                  </a:cubicBezTo>
                  <a:cubicBezTo>
                    <a:pt x="4" y="0"/>
                    <a:pt x="0" y="4"/>
                    <a:pt x="0" y="8"/>
                  </a:cubicBezTo>
                  <a:cubicBezTo>
                    <a:pt x="0" y="81"/>
                    <a:pt x="0" y="81"/>
                    <a:pt x="0" y="81"/>
                  </a:cubicBezTo>
                  <a:lnTo>
                    <a:pt x="34"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a:ea typeface="微软雅黑"/>
                <a:cs typeface="+mn-ea"/>
              </a:endParaRPr>
            </a:p>
          </p:txBody>
        </p:sp>
        <p:sp>
          <p:nvSpPr>
            <p:cNvPr id="64" name="Freeform 154"/>
            <p:cNvSpPr>
              <a:spLocks/>
            </p:cNvSpPr>
            <p:nvPr/>
          </p:nvSpPr>
          <p:spPr bwMode="auto">
            <a:xfrm>
              <a:off x="6783388" y="233363"/>
              <a:ext cx="77788" cy="269875"/>
            </a:xfrm>
            <a:custGeom>
              <a:avLst/>
              <a:gdLst>
                <a:gd name="T0" fmla="*/ 34 w 34"/>
                <a:gd name="T1" fmla="*/ 117 h 117"/>
                <a:gd name="T2" fmla="*/ 34 w 34"/>
                <a:gd name="T3" fmla="*/ 8 h 117"/>
                <a:gd name="T4" fmla="*/ 25 w 34"/>
                <a:gd name="T5" fmla="*/ 0 h 117"/>
                <a:gd name="T6" fmla="*/ 8 w 34"/>
                <a:gd name="T7" fmla="*/ 0 h 117"/>
                <a:gd name="T8" fmla="*/ 0 w 34"/>
                <a:gd name="T9" fmla="*/ 8 h 117"/>
                <a:gd name="T10" fmla="*/ 0 w 34"/>
                <a:gd name="T11" fmla="*/ 117 h 117"/>
                <a:gd name="T12" fmla="*/ 34 w 34"/>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34" h="117">
                  <a:moveTo>
                    <a:pt x="34" y="117"/>
                  </a:moveTo>
                  <a:cubicBezTo>
                    <a:pt x="34" y="8"/>
                    <a:pt x="34" y="8"/>
                    <a:pt x="34" y="8"/>
                  </a:cubicBezTo>
                  <a:cubicBezTo>
                    <a:pt x="34" y="4"/>
                    <a:pt x="30" y="0"/>
                    <a:pt x="25" y="0"/>
                  </a:cubicBezTo>
                  <a:cubicBezTo>
                    <a:pt x="8" y="0"/>
                    <a:pt x="8" y="0"/>
                    <a:pt x="8" y="0"/>
                  </a:cubicBezTo>
                  <a:cubicBezTo>
                    <a:pt x="3" y="0"/>
                    <a:pt x="0" y="4"/>
                    <a:pt x="0" y="8"/>
                  </a:cubicBezTo>
                  <a:cubicBezTo>
                    <a:pt x="0" y="117"/>
                    <a:pt x="0" y="117"/>
                    <a:pt x="0" y="117"/>
                  </a:cubicBezTo>
                  <a:lnTo>
                    <a:pt x="34" y="1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a:ea typeface="微软雅黑"/>
                <a:cs typeface="+mn-ea"/>
              </a:endParaRPr>
            </a:p>
          </p:txBody>
        </p:sp>
        <p:sp>
          <p:nvSpPr>
            <p:cNvPr id="65" name="Freeform 155"/>
            <p:cNvSpPr>
              <a:spLocks/>
            </p:cNvSpPr>
            <p:nvPr/>
          </p:nvSpPr>
          <p:spPr bwMode="auto">
            <a:xfrm>
              <a:off x="6886575" y="358776"/>
              <a:ext cx="79375" cy="144463"/>
            </a:xfrm>
            <a:custGeom>
              <a:avLst/>
              <a:gdLst>
                <a:gd name="T0" fmla="*/ 34 w 34"/>
                <a:gd name="T1" fmla="*/ 63 h 63"/>
                <a:gd name="T2" fmla="*/ 34 w 34"/>
                <a:gd name="T3" fmla="*/ 8 h 63"/>
                <a:gd name="T4" fmla="*/ 25 w 34"/>
                <a:gd name="T5" fmla="*/ 0 h 63"/>
                <a:gd name="T6" fmla="*/ 8 w 34"/>
                <a:gd name="T7" fmla="*/ 0 h 63"/>
                <a:gd name="T8" fmla="*/ 0 w 34"/>
                <a:gd name="T9" fmla="*/ 8 h 63"/>
                <a:gd name="T10" fmla="*/ 0 w 34"/>
                <a:gd name="T11" fmla="*/ 63 h 63"/>
                <a:gd name="T12" fmla="*/ 34 w 3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4" h="63">
                  <a:moveTo>
                    <a:pt x="34" y="63"/>
                  </a:moveTo>
                  <a:cubicBezTo>
                    <a:pt x="34" y="8"/>
                    <a:pt x="34" y="8"/>
                    <a:pt x="34" y="8"/>
                  </a:cubicBezTo>
                  <a:cubicBezTo>
                    <a:pt x="34" y="4"/>
                    <a:pt x="30" y="0"/>
                    <a:pt x="25" y="0"/>
                  </a:cubicBezTo>
                  <a:cubicBezTo>
                    <a:pt x="8" y="0"/>
                    <a:pt x="8" y="0"/>
                    <a:pt x="8" y="0"/>
                  </a:cubicBezTo>
                  <a:cubicBezTo>
                    <a:pt x="4" y="0"/>
                    <a:pt x="0" y="4"/>
                    <a:pt x="0" y="8"/>
                  </a:cubicBezTo>
                  <a:cubicBezTo>
                    <a:pt x="0" y="63"/>
                    <a:pt x="0" y="63"/>
                    <a:pt x="0" y="63"/>
                  </a:cubicBezTo>
                  <a:lnTo>
                    <a:pt x="3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a:ea typeface="微软雅黑"/>
                <a:cs typeface="+mn-ea"/>
              </a:endParaRPr>
            </a:p>
          </p:txBody>
        </p:sp>
        <p:sp>
          <p:nvSpPr>
            <p:cNvPr id="66" name="Rectangle 156"/>
            <p:cNvSpPr>
              <a:spLocks noChangeArrowheads="1"/>
            </p:cNvSpPr>
            <p:nvPr/>
          </p:nvSpPr>
          <p:spPr bwMode="auto">
            <a:xfrm>
              <a:off x="6661150" y="512763"/>
              <a:ext cx="3206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a:ea typeface="微软雅黑"/>
                <a:cs typeface="+mn-ea"/>
              </a:endParaRPr>
            </a:p>
          </p:txBody>
        </p:sp>
      </p:grpSp>
      <p:sp>
        <p:nvSpPr>
          <p:cNvPr id="67" name="Freeform 140"/>
          <p:cNvSpPr>
            <a:spLocks noEditPoints="1"/>
          </p:cNvSpPr>
          <p:nvPr/>
        </p:nvSpPr>
        <p:spPr bwMode="auto">
          <a:xfrm>
            <a:off x="9317459" y="1573453"/>
            <a:ext cx="605162" cy="605161"/>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solidFill>
            <a:srgbClr val="79B0BD"/>
          </a:solidFill>
          <a:ln>
            <a:noFill/>
          </a:ln>
          <a:extLst/>
        </p:spPr>
        <p:txBody>
          <a:bodyPr vert="horz" wrap="square" lIns="121908" tIns="60954" rIns="121908" bIns="6095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a:ea typeface="微软雅黑"/>
              <a:cs typeface="+mn-ea"/>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ppt_x"/>
                                          </p:val>
                                        </p:tav>
                                        <p:tav tm="100000">
                                          <p:val>
                                            <p:strVal val="#ppt_x"/>
                                          </p:val>
                                        </p:tav>
                                      </p:tavLst>
                                    </p:anim>
                                    <p:anim calcmode="lin" valueType="num">
                                      <p:cBhvr additive="base">
                                        <p:cTn id="8" dur="500" fill="hold"/>
                                        <p:tgtEl>
                                          <p:spTgt spid="6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55"/>
                                        </p:tgtEl>
                                        <p:attrNameLst>
                                          <p:attrName>style.visibility</p:attrName>
                                        </p:attrNameLst>
                                      </p:cBhvr>
                                      <p:to>
                                        <p:strVal val="visible"/>
                                      </p:to>
                                    </p:set>
                                    <p:anim calcmode="lin" valueType="num">
                                      <p:cBhvr additive="base">
                                        <p:cTn id="12" dur="500" fill="hold"/>
                                        <p:tgtEl>
                                          <p:spTgt spid="55"/>
                                        </p:tgtEl>
                                        <p:attrNameLst>
                                          <p:attrName>ppt_x</p:attrName>
                                        </p:attrNameLst>
                                      </p:cBhvr>
                                      <p:tavLst>
                                        <p:tav tm="0">
                                          <p:val>
                                            <p:strVal val="#ppt_x"/>
                                          </p:val>
                                        </p:tav>
                                        <p:tav tm="100000">
                                          <p:val>
                                            <p:strVal val="#ppt_x"/>
                                          </p:val>
                                        </p:tav>
                                      </p:tavLst>
                                    </p:anim>
                                    <p:anim calcmode="lin" valueType="num">
                                      <p:cBhvr additive="base">
                                        <p:cTn id="13" dur="500" fill="hold"/>
                                        <p:tgtEl>
                                          <p:spTgt spid="5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slide(fromBottom)">
                                      <p:cBhvr>
                                        <p:cTn id="17" dur="500"/>
                                        <p:tgtEl>
                                          <p:spTgt spid="35"/>
                                        </p:tgtEl>
                                      </p:cBhvr>
                                    </p:animEffect>
                                  </p:childTnLst>
                                </p:cTn>
                              </p:par>
                            </p:childTnLst>
                          </p:cTn>
                        </p:par>
                        <p:par>
                          <p:cTn id="18" fill="hold">
                            <p:stCondLst>
                              <p:cond delay="1500"/>
                            </p:stCondLst>
                            <p:childTnLst>
                              <p:par>
                                <p:cTn id="19" presetID="2" presetClass="entr" presetSubtype="4" accel="50000" decel="50000" fill="hold" nodeType="afterEffect">
                                  <p:stCondLst>
                                    <p:cond delay="0"/>
                                  </p:stCondLst>
                                  <p:childTnLst>
                                    <p:set>
                                      <p:cBhvr>
                                        <p:cTn id="20" dur="1" fill="hold">
                                          <p:stCondLst>
                                            <p:cond delay="0"/>
                                          </p:stCondLst>
                                        </p:cTn>
                                        <p:tgtEl>
                                          <p:spTgt spid="62"/>
                                        </p:tgtEl>
                                        <p:attrNameLst>
                                          <p:attrName>style.visibility</p:attrName>
                                        </p:attrNameLst>
                                      </p:cBhvr>
                                      <p:to>
                                        <p:strVal val="visible"/>
                                      </p:to>
                                    </p:set>
                                    <p:anim calcmode="lin" valueType="num">
                                      <p:cBhvr additive="base">
                                        <p:cTn id="21" dur="500" fill="hold"/>
                                        <p:tgtEl>
                                          <p:spTgt spid="62"/>
                                        </p:tgtEl>
                                        <p:attrNameLst>
                                          <p:attrName>ppt_x</p:attrName>
                                        </p:attrNameLst>
                                      </p:cBhvr>
                                      <p:tavLst>
                                        <p:tav tm="0">
                                          <p:val>
                                            <p:strVal val="#ppt_x"/>
                                          </p:val>
                                        </p:tav>
                                        <p:tav tm="100000">
                                          <p:val>
                                            <p:strVal val="#ppt_x"/>
                                          </p:val>
                                        </p:tav>
                                      </p:tavLst>
                                    </p:anim>
                                    <p:anim calcmode="lin" valueType="num">
                                      <p:cBhvr additive="base">
                                        <p:cTn id="22" dur="500" fill="hold"/>
                                        <p:tgtEl>
                                          <p:spTgt spid="62"/>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1" accel="50000" decel="50000" fill="hold" nodeType="afterEffect">
                                  <p:stCondLst>
                                    <p:cond delay="0"/>
                                  </p:stCondLst>
                                  <p:childTnLst>
                                    <p:set>
                                      <p:cBhvr>
                                        <p:cTn id="25" dur="1" fill="hold">
                                          <p:stCondLst>
                                            <p:cond delay="0"/>
                                          </p:stCondLst>
                                        </p:cTn>
                                        <p:tgtEl>
                                          <p:spTgt spid="39"/>
                                        </p:tgtEl>
                                        <p:attrNameLst>
                                          <p:attrName>style.visibility</p:attrName>
                                        </p:attrNameLst>
                                      </p:cBhvr>
                                      <p:to>
                                        <p:strVal val="visible"/>
                                      </p:to>
                                    </p:set>
                                    <p:anim calcmode="lin" valueType="num">
                                      <p:cBhvr additive="base">
                                        <p:cTn id="26" dur="500" fill="hold"/>
                                        <p:tgtEl>
                                          <p:spTgt spid="39"/>
                                        </p:tgtEl>
                                        <p:attrNameLst>
                                          <p:attrName>ppt_x</p:attrName>
                                        </p:attrNameLst>
                                      </p:cBhvr>
                                      <p:tavLst>
                                        <p:tav tm="0">
                                          <p:val>
                                            <p:strVal val="#ppt_x"/>
                                          </p:val>
                                        </p:tav>
                                        <p:tav tm="100000">
                                          <p:val>
                                            <p:strVal val="#ppt_x"/>
                                          </p:val>
                                        </p:tav>
                                      </p:tavLst>
                                    </p:anim>
                                    <p:anim calcmode="lin" valueType="num">
                                      <p:cBhvr additive="base">
                                        <p:cTn id="27" dur="500" fill="hold"/>
                                        <p:tgtEl>
                                          <p:spTgt spid="39"/>
                                        </p:tgtEl>
                                        <p:attrNameLst>
                                          <p:attrName>ppt_y</p:attrName>
                                        </p:attrNameLst>
                                      </p:cBhvr>
                                      <p:tavLst>
                                        <p:tav tm="0">
                                          <p:val>
                                            <p:strVal val="0-#ppt_h/2"/>
                                          </p:val>
                                        </p:tav>
                                        <p:tav tm="100000">
                                          <p:val>
                                            <p:strVal val="#ppt_y"/>
                                          </p:val>
                                        </p:tav>
                                      </p:tavLst>
                                    </p:anim>
                                  </p:childTnLst>
                                </p:cTn>
                              </p:par>
                            </p:childTnLst>
                          </p:cTn>
                        </p:par>
                        <p:par>
                          <p:cTn id="28" fill="hold">
                            <p:stCondLst>
                              <p:cond delay="2500"/>
                            </p:stCondLst>
                            <p:childTnLst>
                              <p:par>
                                <p:cTn id="29" presetID="12" presetClass="entr" presetSubtype="4"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slide(fromBottom)">
                                      <p:cBhvr>
                                        <p:cTn id="31" dur="500"/>
                                        <p:tgtEl>
                                          <p:spTgt spid="36"/>
                                        </p:tgtEl>
                                      </p:cBhvr>
                                    </p:animEffect>
                                  </p:childTnLst>
                                </p:cTn>
                              </p:par>
                            </p:childTnLst>
                          </p:cTn>
                        </p:par>
                        <p:par>
                          <p:cTn id="32" fill="hold">
                            <p:stCondLst>
                              <p:cond delay="3000"/>
                            </p:stCondLst>
                            <p:childTnLst>
                              <p:par>
                                <p:cTn id="33" presetID="2" presetClass="entr" presetSubtype="4" accel="50000" decel="50000" fill="hold" grpId="0" nodeType="afterEffect">
                                  <p:stCondLst>
                                    <p:cond delay="0"/>
                                  </p:stCondLst>
                                  <p:childTnLst>
                                    <p:set>
                                      <p:cBhvr>
                                        <p:cTn id="34" dur="1" fill="hold">
                                          <p:stCondLst>
                                            <p:cond delay="0"/>
                                          </p:stCondLst>
                                        </p:cTn>
                                        <p:tgtEl>
                                          <p:spTgt spid="61"/>
                                        </p:tgtEl>
                                        <p:attrNameLst>
                                          <p:attrName>style.visibility</p:attrName>
                                        </p:attrNameLst>
                                      </p:cBhvr>
                                      <p:to>
                                        <p:strVal val="visible"/>
                                      </p:to>
                                    </p:set>
                                    <p:anim calcmode="lin" valueType="num">
                                      <p:cBhvr additive="base">
                                        <p:cTn id="35" dur="500" fill="hold"/>
                                        <p:tgtEl>
                                          <p:spTgt spid="61"/>
                                        </p:tgtEl>
                                        <p:attrNameLst>
                                          <p:attrName>ppt_x</p:attrName>
                                        </p:attrNameLst>
                                      </p:cBhvr>
                                      <p:tavLst>
                                        <p:tav tm="0">
                                          <p:val>
                                            <p:strVal val="#ppt_x"/>
                                          </p:val>
                                        </p:tav>
                                        <p:tav tm="100000">
                                          <p:val>
                                            <p:strVal val="#ppt_x"/>
                                          </p:val>
                                        </p:tav>
                                      </p:tavLst>
                                    </p:anim>
                                    <p:anim calcmode="lin" valueType="num">
                                      <p:cBhvr additive="base">
                                        <p:cTn id="36" dur="500" fill="hold"/>
                                        <p:tgtEl>
                                          <p:spTgt spid="61"/>
                                        </p:tgtEl>
                                        <p:attrNameLst>
                                          <p:attrName>ppt_y</p:attrName>
                                        </p:attrNameLst>
                                      </p:cBhvr>
                                      <p:tavLst>
                                        <p:tav tm="0">
                                          <p:val>
                                            <p:strVal val="1+#ppt_h/2"/>
                                          </p:val>
                                        </p:tav>
                                        <p:tav tm="100000">
                                          <p:val>
                                            <p:strVal val="#ppt_y"/>
                                          </p:val>
                                        </p:tav>
                                      </p:tavLst>
                                    </p:anim>
                                  </p:childTnLst>
                                </p:cTn>
                              </p:par>
                            </p:childTnLst>
                          </p:cTn>
                        </p:par>
                        <p:par>
                          <p:cTn id="37" fill="hold">
                            <p:stCondLst>
                              <p:cond delay="3500"/>
                            </p:stCondLst>
                            <p:childTnLst>
                              <p:par>
                                <p:cTn id="38" presetID="2" presetClass="entr" presetSubtype="2" accel="50000" decel="50000" fill="hold" nodeType="afterEffect">
                                  <p:stCondLst>
                                    <p:cond delay="0"/>
                                  </p:stCondLst>
                                  <p:childTnLst>
                                    <p:set>
                                      <p:cBhvr>
                                        <p:cTn id="39" dur="1" fill="hold">
                                          <p:stCondLst>
                                            <p:cond delay="0"/>
                                          </p:stCondLst>
                                        </p:cTn>
                                        <p:tgtEl>
                                          <p:spTgt spid="49"/>
                                        </p:tgtEl>
                                        <p:attrNameLst>
                                          <p:attrName>style.visibility</p:attrName>
                                        </p:attrNameLst>
                                      </p:cBhvr>
                                      <p:to>
                                        <p:strVal val="visible"/>
                                      </p:to>
                                    </p:set>
                                    <p:anim calcmode="lin" valueType="num">
                                      <p:cBhvr additive="base">
                                        <p:cTn id="40" dur="500" fill="hold"/>
                                        <p:tgtEl>
                                          <p:spTgt spid="49"/>
                                        </p:tgtEl>
                                        <p:attrNameLst>
                                          <p:attrName>ppt_x</p:attrName>
                                        </p:attrNameLst>
                                      </p:cBhvr>
                                      <p:tavLst>
                                        <p:tav tm="0">
                                          <p:val>
                                            <p:strVal val="1+#ppt_w/2"/>
                                          </p:val>
                                        </p:tav>
                                        <p:tav tm="100000">
                                          <p:val>
                                            <p:strVal val="#ppt_x"/>
                                          </p:val>
                                        </p:tav>
                                      </p:tavLst>
                                    </p:anim>
                                    <p:anim calcmode="lin" valueType="num">
                                      <p:cBhvr additive="base">
                                        <p:cTn id="41" dur="500" fill="hold"/>
                                        <p:tgtEl>
                                          <p:spTgt spid="49"/>
                                        </p:tgtEl>
                                        <p:attrNameLst>
                                          <p:attrName>ppt_y</p:attrName>
                                        </p:attrNameLst>
                                      </p:cBhvr>
                                      <p:tavLst>
                                        <p:tav tm="0">
                                          <p:val>
                                            <p:strVal val="#ppt_y"/>
                                          </p:val>
                                        </p:tav>
                                        <p:tav tm="100000">
                                          <p:val>
                                            <p:strVal val="#ppt_y"/>
                                          </p:val>
                                        </p:tav>
                                      </p:tavLst>
                                    </p:anim>
                                  </p:childTnLst>
                                </p:cTn>
                              </p:par>
                            </p:childTnLst>
                          </p:cTn>
                        </p:par>
                        <p:par>
                          <p:cTn id="42" fill="hold">
                            <p:stCondLst>
                              <p:cond delay="4000"/>
                            </p:stCondLst>
                            <p:childTnLst>
                              <p:par>
                                <p:cTn id="43" presetID="12" presetClass="entr" presetSubtype="4" fill="hold" grpId="0" nodeType="after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slide(fromBottom)">
                                      <p:cBhvr>
                                        <p:cTn id="45" dur="500"/>
                                        <p:tgtEl>
                                          <p:spTgt spid="37"/>
                                        </p:tgtEl>
                                      </p:cBhvr>
                                    </p:animEffect>
                                  </p:childTnLst>
                                </p:cTn>
                              </p:par>
                            </p:childTnLst>
                          </p:cTn>
                        </p:par>
                        <p:par>
                          <p:cTn id="46" fill="hold">
                            <p:stCondLst>
                              <p:cond delay="4500"/>
                            </p:stCondLst>
                            <p:childTnLst>
                              <p:par>
                                <p:cTn id="47" presetID="2" presetClass="entr" presetSubtype="4" accel="50000" decel="50000" fill="hold" grpId="0" nodeType="afterEffect">
                                  <p:stCondLst>
                                    <p:cond delay="0"/>
                                  </p:stCondLst>
                                  <p:childTnLst>
                                    <p:set>
                                      <p:cBhvr>
                                        <p:cTn id="48" dur="1" fill="hold">
                                          <p:stCondLst>
                                            <p:cond delay="0"/>
                                          </p:stCondLst>
                                        </p:cTn>
                                        <p:tgtEl>
                                          <p:spTgt spid="67"/>
                                        </p:tgtEl>
                                        <p:attrNameLst>
                                          <p:attrName>style.visibility</p:attrName>
                                        </p:attrNameLst>
                                      </p:cBhvr>
                                      <p:to>
                                        <p:strVal val="visible"/>
                                      </p:to>
                                    </p:set>
                                    <p:anim calcmode="lin" valueType="num">
                                      <p:cBhvr additive="base">
                                        <p:cTn id="49" dur="500" fill="hold"/>
                                        <p:tgtEl>
                                          <p:spTgt spid="67"/>
                                        </p:tgtEl>
                                        <p:attrNameLst>
                                          <p:attrName>ppt_x</p:attrName>
                                        </p:attrNameLst>
                                      </p:cBhvr>
                                      <p:tavLst>
                                        <p:tav tm="0">
                                          <p:val>
                                            <p:strVal val="#ppt_x"/>
                                          </p:val>
                                        </p:tav>
                                        <p:tav tm="100000">
                                          <p:val>
                                            <p:strVal val="#ppt_x"/>
                                          </p:val>
                                        </p:tav>
                                      </p:tavLst>
                                    </p:anim>
                                    <p:anim calcmode="lin" valueType="num">
                                      <p:cBhvr additive="base">
                                        <p:cTn id="50" dur="500" fill="hold"/>
                                        <p:tgtEl>
                                          <p:spTgt spid="67"/>
                                        </p:tgtEl>
                                        <p:attrNameLst>
                                          <p:attrName>ppt_y</p:attrName>
                                        </p:attrNameLst>
                                      </p:cBhvr>
                                      <p:tavLst>
                                        <p:tav tm="0">
                                          <p:val>
                                            <p:strVal val="1+#ppt_h/2"/>
                                          </p:val>
                                        </p:tav>
                                        <p:tav tm="100000">
                                          <p:val>
                                            <p:strVal val="#ppt_y"/>
                                          </p:val>
                                        </p:tav>
                                      </p:tavLst>
                                    </p:anim>
                                  </p:childTnLst>
                                </p:cTn>
                              </p:par>
                            </p:childTnLst>
                          </p:cTn>
                        </p:par>
                        <p:par>
                          <p:cTn id="51" fill="hold">
                            <p:stCondLst>
                              <p:cond delay="5000"/>
                            </p:stCondLst>
                            <p:childTnLst>
                              <p:par>
                                <p:cTn id="52" presetID="2" presetClass="entr" presetSubtype="8" accel="50000" decel="50000" fill="hold" nodeType="afterEffect">
                                  <p:stCondLst>
                                    <p:cond delay="0"/>
                                  </p:stCondLst>
                                  <p:childTnLst>
                                    <p:set>
                                      <p:cBhvr>
                                        <p:cTn id="53" dur="1" fill="hold">
                                          <p:stCondLst>
                                            <p:cond delay="0"/>
                                          </p:stCondLst>
                                        </p:cTn>
                                        <p:tgtEl>
                                          <p:spTgt spid="45"/>
                                        </p:tgtEl>
                                        <p:attrNameLst>
                                          <p:attrName>style.visibility</p:attrName>
                                        </p:attrNameLst>
                                      </p:cBhvr>
                                      <p:to>
                                        <p:strVal val="visible"/>
                                      </p:to>
                                    </p:set>
                                    <p:anim calcmode="lin" valueType="num">
                                      <p:cBhvr additive="base">
                                        <p:cTn id="54" dur="500" fill="hold"/>
                                        <p:tgtEl>
                                          <p:spTgt spid="45"/>
                                        </p:tgtEl>
                                        <p:attrNameLst>
                                          <p:attrName>ppt_x</p:attrName>
                                        </p:attrNameLst>
                                      </p:cBhvr>
                                      <p:tavLst>
                                        <p:tav tm="0">
                                          <p:val>
                                            <p:strVal val="0-#ppt_w/2"/>
                                          </p:val>
                                        </p:tav>
                                        <p:tav tm="100000">
                                          <p:val>
                                            <p:strVal val="#ppt_x"/>
                                          </p:val>
                                        </p:tav>
                                      </p:tavLst>
                                    </p:anim>
                                    <p:anim calcmode="lin" valueType="num">
                                      <p:cBhvr additive="base">
                                        <p:cTn id="55" dur="500" fill="hold"/>
                                        <p:tgtEl>
                                          <p:spTgt spid="45"/>
                                        </p:tgtEl>
                                        <p:attrNameLst>
                                          <p:attrName>ppt_y</p:attrName>
                                        </p:attrNameLst>
                                      </p:cBhvr>
                                      <p:tavLst>
                                        <p:tav tm="0">
                                          <p:val>
                                            <p:strVal val="#ppt_y"/>
                                          </p:val>
                                        </p:tav>
                                        <p:tav tm="100000">
                                          <p:val>
                                            <p:strVal val="#ppt_y"/>
                                          </p:val>
                                        </p:tav>
                                      </p:tavLst>
                                    </p:anim>
                                  </p:childTnLst>
                                </p:cTn>
                              </p:par>
                            </p:childTnLst>
                          </p:cTn>
                        </p:par>
                        <p:par>
                          <p:cTn id="56" fill="hold">
                            <p:stCondLst>
                              <p:cond delay="5500"/>
                            </p:stCondLst>
                            <p:childTnLst>
                              <p:par>
                                <p:cTn id="57" presetID="12" presetClass="entr" presetSubtype="4"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slide(fromBottom)">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P spid="60" grpId="0" animBg="1"/>
      <p:bldP spid="61" grpId="0" animBg="1"/>
      <p:bldP spid="6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27"/>
          <p:cNvSpPr txBox="1"/>
          <p:nvPr/>
        </p:nvSpPr>
        <p:spPr>
          <a:xfrm>
            <a:off x="2937975" y="2489335"/>
            <a:ext cx="4660490" cy="3770263"/>
          </a:xfrm>
          <a:prstGeom prst="rect">
            <a:avLst/>
          </a:prstGeom>
          <a:noFill/>
        </p:spPr>
        <p:txBody>
          <a:bodyPr>
            <a:spAutoFit/>
          </a:bodyPr>
          <a:lstStyle/>
          <a:p>
            <a:pPr fontAlgn="auto">
              <a:spcBef>
                <a:spcPts val="0"/>
              </a:spcBef>
              <a:spcAft>
                <a:spcPts val="0"/>
              </a:spcAft>
              <a:defRPr/>
            </a:pPr>
            <a:r>
              <a:rPr lang="en-US" altLang="zh-CN" sz="23900" dirty="0">
                <a:solidFill>
                  <a:prstClr val="black">
                    <a:alpha val="3000"/>
                  </a:prstClr>
                </a:solidFill>
                <a:latin typeface="Arial Black" panose="020B0A04020102020204" pitchFamily="34" charset="0"/>
                <a:ea typeface="微软雅黑"/>
                <a:cs typeface="+mn-ea"/>
              </a:rPr>
              <a:t>01</a:t>
            </a:r>
            <a:endParaRPr lang="zh-CN" altLang="en-US" sz="23900" dirty="0">
              <a:solidFill>
                <a:prstClr val="black">
                  <a:alpha val="3000"/>
                </a:prstClr>
              </a:solidFill>
              <a:latin typeface="Arial Black" panose="020B0A04020102020204" pitchFamily="34" charset="0"/>
              <a:ea typeface="微软雅黑"/>
              <a:cs typeface="+mn-ea"/>
            </a:endParaRPr>
          </a:p>
        </p:txBody>
      </p:sp>
      <p:sp>
        <p:nvSpPr>
          <p:cNvPr id="13" name="任意多边形 12"/>
          <p:cNvSpPr/>
          <p:nvPr/>
        </p:nvSpPr>
        <p:spPr>
          <a:xfrm rot="16200000" flipV="1">
            <a:off x="-2489201" y="3399010"/>
            <a:ext cx="6259513" cy="1443038"/>
          </a:xfrm>
          <a:custGeom>
            <a:avLst/>
            <a:gdLst>
              <a:gd name="connsiteX0" fmla="*/ 6260239 w 6260239"/>
              <a:gd name="connsiteY0" fmla="*/ 1443042 h 1443042"/>
              <a:gd name="connsiteX1" fmla="*/ 6260239 w 6260239"/>
              <a:gd name="connsiteY1" fmla="*/ 1370077 h 1443042"/>
              <a:gd name="connsiteX2" fmla="*/ 3239468 w 6260239"/>
              <a:gd name="connsiteY2" fmla="*/ 0 h 1443042"/>
              <a:gd name="connsiteX3" fmla="*/ 0 w 6260239"/>
              <a:gd name="connsiteY3" fmla="*/ 1443042 h 1443042"/>
            </a:gdLst>
            <a:ahLst/>
            <a:cxnLst>
              <a:cxn ang="0">
                <a:pos x="connsiteX0" y="connsiteY0"/>
              </a:cxn>
              <a:cxn ang="0">
                <a:pos x="connsiteX1" y="connsiteY1"/>
              </a:cxn>
              <a:cxn ang="0">
                <a:pos x="connsiteX2" y="connsiteY2"/>
              </a:cxn>
              <a:cxn ang="0">
                <a:pos x="connsiteX3" y="connsiteY3"/>
              </a:cxn>
            </a:cxnLst>
            <a:rect l="l" t="t" r="r" b="b"/>
            <a:pathLst>
              <a:path w="6260239" h="1443042">
                <a:moveTo>
                  <a:pt x="6260239" y="1443042"/>
                </a:moveTo>
                <a:lnTo>
                  <a:pt x="6260239" y="1370077"/>
                </a:lnTo>
                <a:lnTo>
                  <a:pt x="3239468" y="0"/>
                </a:lnTo>
                <a:lnTo>
                  <a:pt x="0" y="1443042"/>
                </a:lnTo>
                <a:close/>
              </a:path>
            </a:pathLst>
          </a:custGeom>
          <a:solidFill>
            <a:srgbClr val="4F91A0"/>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elveticaInserat-Roman-SemiB"/>
              <a:ea typeface="微软雅黑"/>
              <a:cs typeface="+mn-ea"/>
            </a:endParaRPr>
          </a:p>
        </p:txBody>
      </p:sp>
      <p:sp>
        <p:nvSpPr>
          <p:cNvPr id="14" name="任意多边形 13"/>
          <p:cNvSpPr/>
          <p:nvPr/>
        </p:nvSpPr>
        <p:spPr>
          <a:xfrm rot="16200000" flipV="1">
            <a:off x="-2557463" y="3929235"/>
            <a:ext cx="6396037" cy="1443038"/>
          </a:xfrm>
          <a:custGeom>
            <a:avLst/>
            <a:gdLst>
              <a:gd name="connsiteX0" fmla="*/ 6396518 w 6396518"/>
              <a:gd name="connsiteY0" fmla="*/ 1443041 h 1443041"/>
              <a:gd name="connsiteX1" fmla="*/ 3214875 w 6396518"/>
              <a:gd name="connsiteY1" fmla="*/ 0 h 1443041"/>
              <a:gd name="connsiteX2" fmla="*/ 0 w 6396518"/>
              <a:gd name="connsiteY2" fmla="*/ 1432086 h 1443041"/>
              <a:gd name="connsiteX3" fmla="*/ 0 w 6396518"/>
              <a:gd name="connsiteY3" fmla="*/ 1443041 h 1443041"/>
            </a:gdLst>
            <a:ahLst/>
            <a:cxnLst>
              <a:cxn ang="0">
                <a:pos x="connsiteX0" y="connsiteY0"/>
              </a:cxn>
              <a:cxn ang="0">
                <a:pos x="connsiteX1" y="connsiteY1"/>
              </a:cxn>
              <a:cxn ang="0">
                <a:pos x="connsiteX2" y="connsiteY2"/>
              </a:cxn>
              <a:cxn ang="0">
                <a:pos x="connsiteX3" y="connsiteY3"/>
              </a:cxn>
            </a:cxnLst>
            <a:rect l="l" t="t" r="r" b="b"/>
            <a:pathLst>
              <a:path w="6396518" h="1443041">
                <a:moveTo>
                  <a:pt x="6396518" y="1443041"/>
                </a:moveTo>
                <a:lnTo>
                  <a:pt x="3214875" y="0"/>
                </a:lnTo>
                <a:lnTo>
                  <a:pt x="0" y="1432086"/>
                </a:lnTo>
                <a:lnTo>
                  <a:pt x="0" y="1443041"/>
                </a:lnTo>
                <a:close/>
              </a:path>
            </a:pathLst>
          </a:custGeom>
          <a:solidFill>
            <a:srgbClr val="3A3A3A"/>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elveticaInserat-Roman-SemiB"/>
              <a:ea typeface="微软雅黑"/>
              <a:cs typeface="+mn-ea"/>
            </a:endParaRPr>
          </a:p>
        </p:txBody>
      </p:sp>
      <p:cxnSp>
        <p:nvCxnSpPr>
          <p:cNvPr id="15" name="直接连接符 14"/>
          <p:cNvCxnSpPr/>
          <p:nvPr/>
        </p:nvCxnSpPr>
        <p:spPr>
          <a:xfrm rot="16200000" flipV="1">
            <a:off x="-529431" y="1629741"/>
            <a:ext cx="2419350" cy="1103312"/>
          </a:xfrm>
          <a:prstGeom prst="line">
            <a:avLst/>
          </a:prstGeom>
          <a:noFill/>
          <a:ln w="6350" cap="flat" cmpd="sng" algn="ctr">
            <a:solidFill>
              <a:srgbClr val="3A3A3A"/>
            </a:solidFill>
            <a:prstDash val="solid"/>
            <a:miter lim="800000"/>
          </a:ln>
          <a:effectLst/>
        </p:spPr>
      </p:cxnSp>
      <p:sp>
        <p:nvSpPr>
          <p:cNvPr id="16" name="文本框 10"/>
          <p:cNvSpPr txBox="1"/>
          <p:nvPr/>
        </p:nvSpPr>
        <p:spPr>
          <a:xfrm>
            <a:off x="3976260" y="4000672"/>
            <a:ext cx="1085554" cy="1015663"/>
          </a:xfrm>
          <a:prstGeom prst="rect">
            <a:avLst/>
          </a:prstGeom>
          <a:noFill/>
        </p:spPr>
        <p:txBody>
          <a:bodyPr wrap="none">
            <a:spAutoFit/>
          </a:bodyPr>
          <a:lstStyle/>
          <a:p>
            <a:pPr fontAlgn="auto">
              <a:spcBef>
                <a:spcPts val="0"/>
              </a:spcBef>
              <a:spcAft>
                <a:spcPts val="0"/>
              </a:spcAft>
              <a:defRPr/>
            </a:pPr>
            <a:r>
              <a:rPr lang="en-US" altLang="zh-CN" sz="6000" dirty="0">
                <a:solidFill>
                  <a:prstClr val="black">
                    <a:lumMod val="65000"/>
                    <a:lumOff val="35000"/>
                  </a:prstClr>
                </a:solidFill>
                <a:latin typeface="微软雅黑"/>
                <a:ea typeface="微软雅黑"/>
                <a:cs typeface="+mn-ea"/>
              </a:rPr>
              <a:t>01</a:t>
            </a:r>
            <a:endParaRPr lang="zh-CN" altLang="en-US" sz="6000" dirty="0">
              <a:solidFill>
                <a:prstClr val="black">
                  <a:lumMod val="65000"/>
                  <a:lumOff val="35000"/>
                </a:prstClr>
              </a:solidFill>
              <a:latin typeface="微软雅黑"/>
              <a:ea typeface="微软雅黑"/>
              <a:cs typeface="+mn-ea"/>
            </a:endParaRPr>
          </a:p>
        </p:txBody>
      </p:sp>
      <p:sp>
        <p:nvSpPr>
          <p:cNvPr id="17" name="矩形 12"/>
          <p:cNvSpPr>
            <a:spLocks noChangeArrowheads="1"/>
          </p:cNvSpPr>
          <p:nvPr/>
        </p:nvSpPr>
        <p:spPr bwMode="auto">
          <a:xfrm>
            <a:off x="5226202" y="3635980"/>
            <a:ext cx="23391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800" b="1" dirty="0">
                <a:solidFill>
                  <a:srgbClr val="4F91A0"/>
                </a:solidFill>
                <a:latin typeface="微软雅黑"/>
                <a:ea typeface="微软雅黑"/>
                <a:cs typeface="+mn-ea"/>
              </a:rPr>
              <a:t>年度工作概述</a:t>
            </a:r>
          </a:p>
        </p:txBody>
      </p:sp>
      <p:sp>
        <p:nvSpPr>
          <p:cNvPr id="18" name="文本框 13"/>
          <p:cNvSpPr txBox="1">
            <a:spLocks noChangeArrowheads="1"/>
          </p:cNvSpPr>
          <p:nvPr/>
        </p:nvSpPr>
        <p:spPr bwMode="auto">
          <a:xfrm>
            <a:off x="5192580" y="4092747"/>
            <a:ext cx="41021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en-US" altLang="zh-CN" sz="1200">
                <a:solidFill>
                  <a:prstClr val="black"/>
                </a:solidFill>
                <a:latin typeface="Calibri Light" pitchFamily="34" charset="0"/>
                <a:ea typeface="微软雅黑"/>
                <a:cs typeface="+mn-ea"/>
              </a:rPr>
              <a:t>Do onething at a time, and do well. Never forget to say “thanks”. Keep on going never give up. Whatever is worth doing is worth doing well. Believe in yourself. Believe in yourself. Action speak louder than words.</a:t>
            </a:r>
            <a:endParaRPr lang="zh-CN" altLang="en-US" b="1">
              <a:solidFill>
                <a:srgbClr val="3A3A3A"/>
              </a:solidFill>
              <a:latin typeface="Calibri Light" pitchFamily="34" charset="0"/>
              <a:ea typeface="微软雅黑"/>
              <a:cs typeface="+mn-ea"/>
            </a:endParaRPr>
          </a:p>
        </p:txBody>
      </p:sp>
      <p:cxnSp>
        <p:nvCxnSpPr>
          <p:cNvPr id="19" name="直接连接符 18"/>
          <p:cNvCxnSpPr/>
          <p:nvPr/>
        </p:nvCxnSpPr>
        <p:spPr>
          <a:xfrm>
            <a:off x="5062405" y="3787947"/>
            <a:ext cx="0" cy="1425575"/>
          </a:xfrm>
          <a:prstGeom prst="line">
            <a:avLst/>
          </a:prstGeom>
          <a:noFill/>
          <a:ln w="6350" cap="flat" cmpd="sng" algn="ctr">
            <a:solidFill>
              <a:srgbClr val="3A3A3A"/>
            </a:solidFill>
            <a:prstDash val="solid"/>
            <a:miter lim="800000"/>
          </a:ln>
          <a:effectLst/>
        </p:spPr>
      </p:cxnSp>
      <p:sp>
        <p:nvSpPr>
          <p:cNvPr id="20" name="圆角矩形 19"/>
          <p:cNvSpPr/>
          <p:nvPr/>
        </p:nvSpPr>
        <p:spPr>
          <a:xfrm>
            <a:off x="7423760" y="4989967"/>
            <a:ext cx="1730375" cy="271462"/>
          </a:xfrm>
          <a:prstGeom prst="roundRect">
            <a:avLst>
              <a:gd name="adj" fmla="val 50000"/>
            </a:avLst>
          </a:prstGeom>
          <a:solidFill>
            <a:srgbClr val="4F91A0"/>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elveticaInserat-Roman-SemiB"/>
              <a:ea typeface="微软雅黑"/>
              <a:cs typeface="+mn-ea"/>
            </a:endParaRPr>
          </a:p>
        </p:txBody>
      </p:sp>
      <p:sp>
        <p:nvSpPr>
          <p:cNvPr id="21" name="任意多边形 20"/>
          <p:cNvSpPr/>
          <p:nvPr/>
        </p:nvSpPr>
        <p:spPr>
          <a:xfrm rot="2700000">
            <a:off x="11094464" y="4007816"/>
            <a:ext cx="950913" cy="949325"/>
          </a:xfrm>
          <a:custGeom>
            <a:avLst/>
            <a:gdLst>
              <a:gd name="connsiteX0" fmla="*/ 0 w 950633"/>
              <a:gd name="connsiteY0" fmla="*/ 0 h 950633"/>
              <a:gd name="connsiteX1" fmla="*/ 950633 w 950633"/>
              <a:gd name="connsiteY1" fmla="*/ 950633 h 950633"/>
              <a:gd name="connsiteX2" fmla="*/ 0 w 950633"/>
              <a:gd name="connsiteY2" fmla="*/ 950633 h 950633"/>
            </a:gdLst>
            <a:ahLst/>
            <a:cxnLst>
              <a:cxn ang="0">
                <a:pos x="connsiteX0" y="connsiteY0"/>
              </a:cxn>
              <a:cxn ang="0">
                <a:pos x="connsiteX1" y="connsiteY1"/>
              </a:cxn>
              <a:cxn ang="0">
                <a:pos x="connsiteX2" y="connsiteY2"/>
              </a:cxn>
            </a:cxnLst>
            <a:rect l="l" t="t" r="r" b="b"/>
            <a:pathLst>
              <a:path w="950633" h="950633">
                <a:moveTo>
                  <a:pt x="0" y="0"/>
                </a:moveTo>
                <a:lnTo>
                  <a:pt x="950633" y="950633"/>
                </a:lnTo>
                <a:lnTo>
                  <a:pt x="0" y="950633"/>
                </a:lnTo>
                <a:close/>
              </a:path>
            </a:pathLst>
          </a:custGeom>
          <a:solidFill>
            <a:srgbClr val="4F91A0"/>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elveticaInserat-Roman-SemiB"/>
              <a:ea typeface="微软雅黑"/>
              <a:cs typeface="+mn-ea"/>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0-#ppt_w/2"/>
                                          </p:val>
                                        </p:tav>
                                        <p:tav tm="100000">
                                          <p:val>
                                            <p:strVal val="#ppt_x"/>
                                          </p:val>
                                        </p:tav>
                                      </p:tavLst>
                                    </p:anim>
                                    <p:anim calcmode="lin" valueType="num">
                                      <p:cBhvr additive="base">
                                        <p:cTn id="12" dur="50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4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0-#ppt_w/2"/>
                                          </p:val>
                                        </p:tav>
                                        <p:tav tm="100000">
                                          <p:val>
                                            <p:strVal val="#ppt_x"/>
                                          </p:val>
                                        </p:tav>
                                      </p:tavLst>
                                    </p:anim>
                                    <p:anim calcmode="lin" valueType="num">
                                      <p:cBhvr additive="base">
                                        <p:cTn id="16" dur="5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60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1+#ppt_w/2"/>
                                          </p:val>
                                        </p:tav>
                                        <p:tav tm="100000">
                                          <p:val>
                                            <p:strVal val="#ppt_x"/>
                                          </p:val>
                                        </p:tav>
                                      </p:tavLst>
                                    </p:anim>
                                    <p:anim calcmode="lin" valueType="num">
                                      <p:cBhvr additive="base">
                                        <p:cTn id="20" dur="500" fill="hold"/>
                                        <p:tgtEl>
                                          <p:spTgt spid="21"/>
                                        </p:tgtEl>
                                        <p:attrNameLst>
                                          <p:attrName>ppt_y</p:attrName>
                                        </p:attrNameLst>
                                      </p:cBhvr>
                                      <p:tavLst>
                                        <p:tav tm="0">
                                          <p:val>
                                            <p:strVal val="#ppt_y"/>
                                          </p:val>
                                        </p:tav>
                                        <p:tav tm="100000">
                                          <p:val>
                                            <p:strVal val="#ppt_y"/>
                                          </p:val>
                                        </p:tav>
                                      </p:tavLst>
                                    </p:anim>
                                  </p:childTnLst>
                                </p:cTn>
                              </p:par>
                            </p:childTnLst>
                          </p:cTn>
                        </p:par>
                        <p:par>
                          <p:cTn id="21" fill="hold">
                            <p:stCondLst>
                              <p:cond delay="1100"/>
                            </p:stCondLst>
                            <p:childTnLst>
                              <p:par>
                                <p:cTn id="22" presetID="53" presetClass="entr" presetSubtype="16"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animEffect transition="in" filter="fade">
                                      <p:cBhvr>
                                        <p:cTn id="26" dur="500"/>
                                        <p:tgtEl>
                                          <p:spTgt spid="12"/>
                                        </p:tgtEl>
                                      </p:cBhvr>
                                    </p:animEffect>
                                  </p:childTnLst>
                                </p:cTn>
                              </p:par>
                            </p:childTnLst>
                          </p:cTn>
                        </p:par>
                        <p:par>
                          <p:cTn id="27" fill="hold">
                            <p:stCondLst>
                              <p:cond delay="1600"/>
                            </p:stCondLst>
                            <p:childTnLst>
                              <p:par>
                                <p:cTn id="28" presetID="42"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anim calcmode="lin" valueType="num">
                                      <p:cBhvr>
                                        <p:cTn id="31" dur="1000" fill="hold"/>
                                        <p:tgtEl>
                                          <p:spTgt spid="16"/>
                                        </p:tgtEl>
                                        <p:attrNameLst>
                                          <p:attrName>ppt_x</p:attrName>
                                        </p:attrNameLst>
                                      </p:cBhvr>
                                      <p:tavLst>
                                        <p:tav tm="0">
                                          <p:val>
                                            <p:strVal val="#ppt_x"/>
                                          </p:val>
                                        </p:tav>
                                        <p:tav tm="100000">
                                          <p:val>
                                            <p:strVal val="#ppt_x"/>
                                          </p:val>
                                        </p:tav>
                                      </p:tavLst>
                                    </p:anim>
                                    <p:anim calcmode="lin" valueType="num">
                                      <p:cBhvr>
                                        <p:cTn id="32" dur="1000" fill="hold"/>
                                        <p:tgtEl>
                                          <p:spTgt spid="16"/>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1000"/>
                                        <p:tgtEl>
                                          <p:spTgt spid="19"/>
                                        </p:tgtEl>
                                      </p:cBhvr>
                                    </p:animEffect>
                                    <p:anim calcmode="lin" valueType="num">
                                      <p:cBhvr>
                                        <p:cTn id="36" dur="1000" fill="hold"/>
                                        <p:tgtEl>
                                          <p:spTgt spid="19"/>
                                        </p:tgtEl>
                                        <p:attrNameLst>
                                          <p:attrName>ppt_x</p:attrName>
                                        </p:attrNameLst>
                                      </p:cBhvr>
                                      <p:tavLst>
                                        <p:tav tm="0">
                                          <p:val>
                                            <p:strVal val="#ppt_x"/>
                                          </p:val>
                                        </p:tav>
                                        <p:tav tm="100000">
                                          <p:val>
                                            <p:strVal val="#ppt_x"/>
                                          </p:val>
                                        </p:tav>
                                      </p:tavLst>
                                    </p:anim>
                                    <p:anim calcmode="lin" valueType="num">
                                      <p:cBhvr>
                                        <p:cTn id="37" dur="1000" fill="hold"/>
                                        <p:tgtEl>
                                          <p:spTgt spid="19"/>
                                        </p:tgtEl>
                                        <p:attrNameLst>
                                          <p:attrName>ppt_y</p:attrName>
                                        </p:attrNameLst>
                                      </p:cBhvr>
                                      <p:tavLst>
                                        <p:tav tm="0">
                                          <p:val>
                                            <p:strVal val="#ppt_y+.1"/>
                                          </p:val>
                                        </p:tav>
                                        <p:tav tm="100000">
                                          <p:val>
                                            <p:strVal val="#ppt_y"/>
                                          </p:val>
                                        </p:tav>
                                      </p:tavLst>
                                    </p:anim>
                                  </p:childTnLst>
                                </p:cTn>
                              </p:par>
                            </p:childTnLst>
                          </p:cTn>
                        </p:par>
                        <p:par>
                          <p:cTn id="38" fill="hold">
                            <p:stCondLst>
                              <p:cond delay="2600"/>
                            </p:stCondLst>
                            <p:childTnLst>
                              <p:par>
                                <p:cTn id="39" presetID="12" presetClass="entr" presetSubtype="8"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p:tgtEl>
                                          <p:spTgt spid="17"/>
                                        </p:tgtEl>
                                        <p:attrNameLst>
                                          <p:attrName>ppt_x</p:attrName>
                                        </p:attrNameLst>
                                      </p:cBhvr>
                                      <p:tavLst>
                                        <p:tav tm="0">
                                          <p:val>
                                            <p:strVal val="#ppt_x-#ppt_w*1.125000"/>
                                          </p:val>
                                        </p:tav>
                                        <p:tav tm="100000">
                                          <p:val>
                                            <p:strVal val="#ppt_x"/>
                                          </p:val>
                                        </p:tav>
                                      </p:tavLst>
                                    </p:anim>
                                    <p:animEffect transition="in" filter="wipe(right)">
                                      <p:cBhvr>
                                        <p:cTn id="42" dur="500"/>
                                        <p:tgtEl>
                                          <p:spTgt spid="17"/>
                                        </p:tgtEl>
                                      </p:cBhvr>
                                    </p:animEffect>
                                  </p:childTnLst>
                                </p:cTn>
                              </p:par>
                              <p:par>
                                <p:cTn id="43" presetID="12" presetClass="entr" presetSubtype="8" fill="hold" grpId="0" nodeType="withEffect">
                                  <p:stCondLst>
                                    <p:cond delay="40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500"/>
                                        <p:tgtEl>
                                          <p:spTgt spid="18"/>
                                        </p:tgtEl>
                                        <p:attrNameLst>
                                          <p:attrName>ppt_x</p:attrName>
                                        </p:attrNameLst>
                                      </p:cBhvr>
                                      <p:tavLst>
                                        <p:tav tm="0">
                                          <p:val>
                                            <p:strVal val="#ppt_x-#ppt_w*1.125000"/>
                                          </p:val>
                                        </p:tav>
                                        <p:tav tm="100000">
                                          <p:val>
                                            <p:strVal val="#ppt_x"/>
                                          </p:val>
                                        </p:tav>
                                      </p:tavLst>
                                    </p:anim>
                                    <p:animEffect transition="in" filter="wipe(right)">
                                      <p:cBhvr>
                                        <p:cTn id="46" dur="500"/>
                                        <p:tgtEl>
                                          <p:spTgt spid="18"/>
                                        </p:tgtEl>
                                      </p:cBhvr>
                                    </p:animEffect>
                                  </p:childTnLst>
                                </p:cTn>
                              </p:par>
                            </p:childTnLst>
                          </p:cTn>
                        </p:par>
                        <p:par>
                          <p:cTn id="47" fill="hold">
                            <p:stCondLst>
                              <p:cond delay="3500"/>
                            </p:stCondLst>
                            <p:childTnLst>
                              <p:par>
                                <p:cTn id="48" presetID="16" presetClass="entr" presetSubtype="21"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barn(inVertical)">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14" grpId="0" animBg="1"/>
      <p:bldP spid="16" grpId="0"/>
      <p:bldP spid="17" grpId="0"/>
      <p:bldP spid="18" grpId="0"/>
      <p:bldP spid="20" grpId="0" animBg="1"/>
      <p:bldP spid="2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内容占位符 2"/>
          <p:cNvSpPr txBox="1">
            <a:spLocks/>
          </p:cNvSpPr>
          <p:nvPr/>
        </p:nvSpPr>
        <p:spPr>
          <a:xfrm>
            <a:off x="288429" y="2658547"/>
            <a:ext cx="2723309" cy="1173461"/>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Font typeface="Arial" panose="020B0604020202020204" pitchFamily="34" charset="0"/>
              <a:buNone/>
            </a:pPr>
            <a:r>
              <a:rPr lang="zh-CN" altLang="en-US" sz="1300" dirty="0">
                <a:solidFill>
                  <a:prstClr val="white">
                    <a:lumMod val="65000"/>
                  </a:prstClr>
                </a:solidFill>
                <a:ea typeface="微软雅黑"/>
                <a:cs typeface="+mn-ea"/>
              </a:rPr>
              <a:t>在此输入您的文字标题</a:t>
            </a:r>
            <a:endParaRPr lang="en-US" altLang="zh-CN" sz="1300" dirty="0">
              <a:solidFill>
                <a:prstClr val="white">
                  <a:lumMod val="65000"/>
                </a:prstClr>
              </a:solidFill>
              <a:ea typeface="微软雅黑"/>
              <a:cs typeface="+mn-ea"/>
            </a:endParaRPr>
          </a:p>
          <a:p>
            <a:pPr marL="0" indent="0" algn="r">
              <a:lnSpc>
                <a:spcPct val="130000"/>
              </a:lnSpc>
              <a:spcBef>
                <a:spcPts val="0"/>
              </a:spcBef>
              <a:spcAft>
                <a:spcPts val="800"/>
              </a:spcAft>
              <a:buFont typeface="Arial" panose="020B0604020202020204" pitchFamily="34" charset="0"/>
              <a:buNone/>
            </a:pPr>
            <a:r>
              <a:rPr lang="zh-CN" altLang="en-US" sz="1100" dirty="0">
                <a:solidFill>
                  <a:prstClr val="white">
                    <a:lumMod val="65000"/>
                  </a:prstClr>
                </a:solidFill>
                <a:ea typeface="微软雅黑"/>
                <a:cs typeface="+mn-ea"/>
              </a:rPr>
              <a:t>在此输入您的图表说明文字，在此输入您的图表说明文字，在此输入您的图表说明文字，在此输入您的图表说明文字</a:t>
            </a:r>
          </a:p>
        </p:txBody>
      </p:sp>
      <p:sp>
        <p:nvSpPr>
          <p:cNvPr id="75" name="内容占位符 2"/>
          <p:cNvSpPr txBox="1">
            <a:spLocks/>
          </p:cNvSpPr>
          <p:nvPr/>
        </p:nvSpPr>
        <p:spPr>
          <a:xfrm>
            <a:off x="288429" y="4646485"/>
            <a:ext cx="2723309" cy="1173461"/>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Font typeface="Arial" panose="020B0604020202020204" pitchFamily="34" charset="0"/>
              <a:buNone/>
            </a:pPr>
            <a:r>
              <a:rPr lang="zh-CN" altLang="en-US" sz="1300" dirty="0">
                <a:solidFill>
                  <a:prstClr val="white">
                    <a:lumMod val="65000"/>
                  </a:prstClr>
                </a:solidFill>
                <a:ea typeface="微软雅黑"/>
                <a:cs typeface="+mn-ea"/>
              </a:rPr>
              <a:t>在此输入您的文字标题</a:t>
            </a:r>
            <a:endParaRPr lang="en-US" altLang="zh-CN" sz="1300" dirty="0">
              <a:solidFill>
                <a:prstClr val="white">
                  <a:lumMod val="65000"/>
                </a:prstClr>
              </a:solidFill>
              <a:ea typeface="微软雅黑"/>
              <a:cs typeface="+mn-ea"/>
            </a:endParaRPr>
          </a:p>
          <a:p>
            <a:pPr marL="0" indent="0" algn="r">
              <a:lnSpc>
                <a:spcPct val="130000"/>
              </a:lnSpc>
              <a:spcBef>
                <a:spcPts val="0"/>
              </a:spcBef>
              <a:spcAft>
                <a:spcPts val="800"/>
              </a:spcAft>
              <a:buFont typeface="Arial" panose="020B0604020202020204" pitchFamily="34" charset="0"/>
              <a:buNone/>
            </a:pPr>
            <a:r>
              <a:rPr lang="zh-CN" altLang="en-US" sz="1100" dirty="0">
                <a:solidFill>
                  <a:prstClr val="white">
                    <a:lumMod val="65000"/>
                  </a:prstClr>
                </a:solidFill>
                <a:ea typeface="微软雅黑"/>
                <a:cs typeface="+mn-ea"/>
              </a:rPr>
              <a:t>在此输入您的图表说明文字，在此输入您的图表说明文字，在此输入您的图表说明文字，在此输入您的图表说明文字</a:t>
            </a:r>
          </a:p>
        </p:txBody>
      </p:sp>
      <p:sp>
        <p:nvSpPr>
          <p:cNvPr id="76" name="内容占位符 2"/>
          <p:cNvSpPr txBox="1">
            <a:spLocks/>
          </p:cNvSpPr>
          <p:nvPr/>
        </p:nvSpPr>
        <p:spPr>
          <a:xfrm>
            <a:off x="8634708" y="2658547"/>
            <a:ext cx="2723309" cy="1173461"/>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spcAft>
                <a:spcPts val="800"/>
              </a:spcAft>
              <a:buFont typeface="Arial" panose="020B0604020202020204" pitchFamily="34" charset="0"/>
              <a:buNone/>
            </a:pPr>
            <a:r>
              <a:rPr lang="zh-CN" altLang="en-US" sz="1300" dirty="0">
                <a:solidFill>
                  <a:prstClr val="white">
                    <a:lumMod val="65000"/>
                  </a:prstClr>
                </a:solidFill>
                <a:ea typeface="微软雅黑"/>
                <a:cs typeface="+mn-ea"/>
              </a:rPr>
              <a:t>在此输入您的文字标题</a:t>
            </a:r>
            <a:endParaRPr lang="en-US" altLang="zh-CN" sz="1300" dirty="0">
              <a:solidFill>
                <a:prstClr val="white">
                  <a:lumMod val="65000"/>
                </a:prstClr>
              </a:solidFill>
              <a:ea typeface="微软雅黑"/>
              <a:cs typeface="+mn-ea"/>
            </a:endParaRPr>
          </a:p>
          <a:p>
            <a:pPr marL="0" indent="0">
              <a:lnSpc>
                <a:spcPct val="130000"/>
              </a:lnSpc>
              <a:spcBef>
                <a:spcPts val="0"/>
              </a:spcBef>
              <a:spcAft>
                <a:spcPts val="800"/>
              </a:spcAft>
              <a:buFont typeface="Arial" panose="020B0604020202020204" pitchFamily="34" charset="0"/>
              <a:buNone/>
            </a:pPr>
            <a:r>
              <a:rPr lang="zh-CN" altLang="en-US" sz="1100" dirty="0">
                <a:solidFill>
                  <a:prstClr val="white">
                    <a:lumMod val="65000"/>
                  </a:prstClr>
                </a:solidFill>
                <a:ea typeface="微软雅黑"/>
                <a:cs typeface="+mn-ea"/>
              </a:rPr>
              <a:t>在此输入您的图表说明文字，在此输入您的图表说明文字，在此输入您的图表说明文字，在此输入您的图表说明文字</a:t>
            </a:r>
          </a:p>
        </p:txBody>
      </p:sp>
      <p:sp>
        <p:nvSpPr>
          <p:cNvPr id="77" name="内容占位符 2"/>
          <p:cNvSpPr txBox="1">
            <a:spLocks/>
          </p:cNvSpPr>
          <p:nvPr/>
        </p:nvSpPr>
        <p:spPr>
          <a:xfrm>
            <a:off x="8634708" y="4646485"/>
            <a:ext cx="2723309" cy="1173461"/>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spcAft>
                <a:spcPts val="800"/>
              </a:spcAft>
              <a:buFont typeface="Arial" panose="020B0604020202020204" pitchFamily="34" charset="0"/>
              <a:buNone/>
            </a:pPr>
            <a:r>
              <a:rPr lang="zh-CN" altLang="en-US" sz="1300" dirty="0">
                <a:solidFill>
                  <a:prstClr val="white">
                    <a:lumMod val="65000"/>
                  </a:prstClr>
                </a:solidFill>
                <a:ea typeface="微软雅黑"/>
                <a:cs typeface="+mn-ea"/>
              </a:rPr>
              <a:t>在此输入您的文字标题</a:t>
            </a:r>
            <a:endParaRPr lang="en-US" altLang="zh-CN" sz="1300" dirty="0">
              <a:solidFill>
                <a:prstClr val="white">
                  <a:lumMod val="65000"/>
                </a:prstClr>
              </a:solidFill>
              <a:ea typeface="微软雅黑"/>
              <a:cs typeface="+mn-ea"/>
            </a:endParaRPr>
          </a:p>
          <a:p>
            <a:pPr marL="0" indent="0">
              <a:lnSpc>
                <a:spcPct val="130000"/>
              </a:lnSpc>
              <a:spcBef>
                <a:spcPts val="0"/>
              </a:spcBef>
              <a:spcAft>
                <a:spcPts val="800"/>
              </a:spcAft>
              <a:buFont typeface="Arial" panose="020B0604020202020204" pitchFamily="34" charset="0"/>
              <a:buNone/>
            </a:pPr>
            <a:r>
              <a:rPr lang="zh-CN" altLang="en-US" sz="1100" dirty="0">
                <a:solidFill>
                  <a:prstClr val="white">
                    <a:lumMod val="65000"/>
                  </a:prstClr>
                </a:solidFill>
                <a:ea typeface="微软雅黑"/>
                <a:cs typeface="+mn-ea"/>
              </a:rPr>
              <a:t>在此输入您的图表说明文字，在此输入您的图表说明文字，在此输入您的图表说明文字，在此输入您的图表说明文字</a:t>
            </a:r>
          </a:p>
        </p:txBody>
      </p:sp>
      <p:grpSp>
        <p:nvGrpSpPr>
          <p:cNvPr id="78" name="组合 77"/>
          <p:cNvGrpSpPr/>
          <p:nvPr/>
        </p:nvGrpSpPr>
        <p:grpSpPr>
          <a:xfrm>
            <a:off x="5988559" y="3592372"/>
            <a:ext cx="1698553" cy="1698553"/>
            <a:chOff x="4667326" y="2215540"/>
            <a:chExt cx="1273915" cy="1273915"/>
          </a:xfrm>
        </p:grpSpPr>
        <p:sp>
          <p:nvSpPr>
            <p:cNvPr id="79" name="Freeform 6"/>
            <p:cNvSpPr>
              <a:spLocks/>
            </p:cNvSpPr>
            <p:nvPr/>
          </p:nvSpPr>
          <p:spPr bwMode="auto">
            <a:xfrm rot="8100000">
              <a:off x="4667326" y="2215540"/>
              <a:ext cx="1273915" cy="1273915"/>
            </a:xfrm>
            <a:custGeom>
              <a:avLst/>
              <a:gdLst>
                <a:gd name="T0" fmla="*/ 2320 w 2584"/>
                <a:gd name="T1" fmla="*/ 1424 h 2584"/>
                <a:gd name="T2" fmla="*/ 2184 w 2584"/>
                <a:gd name="T3" fmla="*/ 1476 h 2584"/>
                <a:gd name="T4" fmla="*/ 2106 w 2584"/>
                <a:gd name="T5" fmla="*/ 1468 h 2584"/>
                <a:gd name="T6" fmla="*/ 2036 w 2584"/>
                <a:gd name="T7" fmla="*/ 1414 h 2584"/>
                <a:gd name="T8" fmla="*/ 2008 w 2584"/>
                <a:gd name="T9" fmla="*/ 1316 h 2584"/>
                <a:gd name="T10" fmla="*/ 1234 w 2584"/>
                <a:gd name="T11" fmla="*/ 568 h 2584"/>
                <a:gd name="T12" fmla="*/ 1158 w 2584"/>
                <a:gd name="T13" fmla="*/ 516 h 2584"/>
                <a:gd name="T14" fmla="*/ 1128 w 2584"/>
                <a:gd name="T15" fmla="*/ 436 h 2584"/>
                <a:gd name="T16" fmla="*/ 1150 w 2584"/>
                <a:gd name="T17" fmla="*/ 332 h 2584"/>
                <a:gd name="T18" fmla="*/ 1198 w 2584"/>
                <a:gd name="T19" fmla="*/ 206 h 2584"/>
                <a:gd name="T20" fmla="*/ 1184 w 2584"/>
                <a:gd name="T21" fmla="*/ 114 h 2584"/>
                <a:gd name="T22" fmla="*/ 1118 w 2584"/>
                <a:gd name="T23" fmla="*/ 32 h 2584"/>
                <a:gd name="T24" fmla="*/ 1014 w 2584"/>
                <a:gd name="T25" fmla="*/ 0 h 2584"/>
                <a:gd name="T26" fmla="*/ 926 w 2584"/>
                <a:gd name="T27" fmla="*/ 22 h 2584"/>
                <a:gd name="T28" fmla="*/ 852 w 2584"/>
                <a:gd name="T29" fmla="*/ 98 h 2584"/>
                <a:gd name="T30" fmla="*/ 830 w 2584"/>
                <a:gd name="T31" fmla="*/ 186 h 2584"/>
                <a:gd name="T32" fmla="*/ 862 w 2584"/>
                <a:gd name="T33" fmla="*/ 292 h 2584"/>
                <a:gd name="T34" fmla="*/ 902 w 2584"/>
                <a:gd name="T35" fmla="*/ 422 h 2584"/>
                <a:gd name="T36" fmla="*/ 878 w 2584"/>
                <a:gd name="T37" fmla="*/ 504 h 2584"/>
                <a:gd name="T38" fmla="*/ 810 w 2584"/>
                <a:gd name="T39" fmla="*/ 562 h 2584"/>
                <a:gd name="T40" fmla="*/ 0 w 2584"/>
                <a:gd name="T41" fmla="*/ 1314 h 2584"/>
                <a:gd name="T42" fmla="*/ 26 w 2584"/>
                <a:gd name="T43" fmla="*/ 1368 h 2584"/>
                <a:gd name="T44" fmla="*/ 70 w 2584"/>
                <a:gd name="T45" fmla="*/ 1370 h 2584"/>
                <a:gd name="T46" fmla="*/ 192 w 2584"/>
                <a:gd name="T47" fmla="*/ 1318 h 2584"/>
                <a:gd name="T48" fmla="*/ 346 w 2584"/>
                <a:gd name="T49" fmla="*/ 1308 h 2584"/>
                <a:gd name="T50" fmla="*/ 490 w 2584"/>
                <a:gd name="T51" fmla="*/ 1386 h 2584"/>
                <a:gd name="T52" fmla="*/ 570 w 2584"/>
                <a:gd name="T53" fmla="*/ 1532 h 2584"/>
                <a:gd name="T54" fmla="*/ 562 w 2584"/>
                <a:gd name="T55" fmla="*/ 1676 h 2584"/>
                <a:gd name="T56" fmla="*/ 470 w 2584"/>
                <a:gd name="T57" fmla="*/ 1812 h 2584"/>
                <a:gd name="T58" fmla="*/ 316 w 2584"/>
                <a:gd name="T59" fmla="*/ 1878 h 2584"/>
                <a:gd name="T60" fmla="*/ 162 w 2584"/>
                <a:gd name="T61" fmla="*/ 1850 h 2584"/>
                <a:gd name="T62" fmla="*/ 60 w 2584"/>
                <a:gd name="T63" fmla="*/ 1808 h 2584"/>
                <a:gd name="T64" fmla="*/ 18 w 2584"/>
                <a:gd name="T65" fmla="*/ 1816 h 2584"/>
                <a:gd name="T66" fmla="*/ 738 w 2584"/>
                <a:gd name="T67" fmla="*/ 2584 h 2584"/>
                <a:gd name="T68" fmla="*/ 792 w 2584"/>
                <a:gd name="T69" fmla="*/ 2558 h 2584"/>
                <a:gd name="T70" fmla="*/ 794 w 2584"/>
                <a:gd name="T71" fmla="*/ 2514 h 2584"/>
                <a:gd name="T72" fmla="*/ 742 w 2584"/>
                <a:gd name="T73" fmla="*/ 2392 h 2584"/>
                <a:gd name="T74" fmla="*/ 732 w 2584"/>
                <a:gd name="T75" fmla="*/ 2238 h 2584"/>
                <a:gd name="T76" fmla="*/ 810 w 2584"/>
                <a:gd name="T77" fmla="*/ 2094 h 2584"/>
                <a:gd name="T78" fmla="*/ 956 w 2584"/>
                <a:gd name="T79" fmla="*/ 2014 h 2584"/>
                <a:gd name="T80" fmla="*/ 1100 w 2584"/>
                <a:gd name="T81" fmla="*/ 2022 h 2584"/>
                <a:gd name="T82" fmla="*/ 1236 w 2584"/>
                <a:gd name="T83" fmla="*/ 2114 h 2584"/>
                <a:gd name="T84" fmla="*/ 1300 w 2584"/>
                <a:gd name="T85" fmla="*/ 2268 h 2584"/>
                <a:gd name="T86" fmla="*/ 1274 w 2584"/>
                <a:gd name="T87" fmla="*/ 2422 h 2584"/>
                <a:gd name="T88" fmla="*/ 1232 w 2584"/>
                <a:gd name="T89" fmla="*/ 2524 h 2584"/>
                <a:gd name="T90" fmla="*/ 1240 w 2584"/>
                <a:gd name="T91" fmla="*/ 2566 h 2584"/>
                <a:gd name="T92" fmla="*/ 2008 w 2584"/>
                <a:gd name="T93" fmla="*/ 1866 h 2584"/>
                <a:gd name="T94" fmla="*/ 2028 w 2584"/>
                <a:gd name="T95" fmla="*/ 1780 h 2584"/>
                <a:gd name="T96" fmla="*/ 2092 w 2584"/>
                <a:gd name="T97" fmla="*/ 1720 h 2584"/>
                <a:gd name="T98" fmla="*/ 2162 w 2584"/>
                <a:gd name="T99" fmla="*/ 1704 h 2584"/>
                <a:gd name="T100" fmla="*/ 2320 w 2584"/>
                <a:gd name="T101" fmla="*/ 1758 h 2584"/>
                <a:gd name="T102" fmla="*/ 2398 w 2584"/>
                <a:gd name="T103" fmla="*/ 1776 h 2584"/>
                <a:gd name="T104" fmla="*/ 2502 w 2584"/>
                <a:gd name="T105" fmla="*/ 1744 h 2584"/>
                <a:gd name="T106" fmla="*/ 2570 w 2584"/>
                <a:gd name="T107" fmla="*/ 1662 h 2584"/>
                <a:gd name="T108" fmla="*/ 2582 w 2584"/>
                <a:gd name="T109" fmla="*/ 1572 h 2584"/>
                <a:gd name="T110" fmla="*/ 2542 w 2584"/>
                <a:gd name="T111" fmla="*/ 1472 h 2584"/>
                <a:gd name="T112" fmla="*/ 2454 w 2584"/>
                <a:gd name="T113" fmla="*/ 1414 h 2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84" h="2584">
                  <a:moveTo>
                    <a:pt x="2398" y="1406"/>
                  </a:moveTo>
                  <a:lnTo>
                    <a:pt x="2398" y="1406"/>
                  </a:lnTo>
                  <a:lnTo>
                    <a:pt x="2378" y="1406"/>
                  </a:lnTo>
                  <a:lnTo>
                    <a:pt x="2358" y="1410"/>
                  </a:lnTo>
                  <a:lnTo>
                    <a:pt x="2340" y="1416"/>
                  </a:lnTo>
                  <a:lnTo>
                    <a:pt x="2320" y="1424"/>
                  </a:lnTo>
                  <a:lnTo>
                    <a:pt x="2320" y="1424"/>
                  </a:lnTo>
                  <a:lnTo>
                    <a:pt x="2292" y="1438"/>
                  </a:lnTo>
                  <a:lnTo>
                    <a:pt x="2252" y="1456"/>
                  </a:lnTo>
                  <a:lnTo>
                    <a:pt x="2228" y="1464"/>
                  </a:lnTo>
                  <a:lnTo>
                    <a:pt x="2206" y="1470"/>
                  </a:lnTo>
                  <a:lnTo>
                    <a:pt x="2184" y="1476"/>
                  </a:lnTo>
                  <a:lnTo>
                    <a:pt x="2162" y="1478"/>
                  </a:lnTo>
                  <a:lnTo>
                    <a:pt x="2162" y="1478"/>
                  </a:lnTo>
                  <a:lnTo>
                    <a:pt x="2148" y="1476"/>
                  </a:lnTo>
                  <a:lnTo>
                    <a:pt x="2134" y="1474"/>
                  </a:lnTo>
                  <a:lnTo>
                    <a:pt x="2120" y="1472"/>
                  </a:lnTo>
                  <a:lnTo>
                    <a:pt x="2106" y="1468"/>
                  </a:lnTo>
                  <a:lnTo>
                    <a:pt x="2092" y="1462"/>
                  </a:lnTo>
                  <a:lnTo>
                    <a:pt x="2080" y="1454"/>
                  </a:lnTo>
                  <a:lnTo>
                    <a:pt x="2068" y="1446"/>
                  </a:lnTo>
                  <a:lnTo>
                    <a:pt x="2056" y="1436"/>
                  </a:lnTo>
                  <a:lnTo>
                    <a:pt x="2046" y="1426"/>
                  </a:lnTo>
                  <a:lnTo>
                    <a:pt x="2036" y="1414"/>
                  </a:lnTo>
                  <a:lnTo>
                    <a:pt x="2028" y="1400"/>
                  </a:lnTo>
                  <a:lnTo>
                    <a:pt x="2022" y="1386"/>
                  </a:lnTo>
                  <a:lnTo>
                    <a:pt x="2016" y="1370"/>
                  </a:lnTo>
                  <a:lnTo>
                    <a:pt x="2012" y="1352"/>
                  </a:lnTo>
                  <a:lnTo>
                    <a:pt x="2010" y="1334"/>
                  </a:lnTo>
                  <a:lnTo>
                    <a:pt x="2008" y="1316"/>
                  </a:lnTo>
                  <a:lnTo>
                    <a:pt x="2008" y="576"/>
                  </a:lnTo>
                  <a:lnTo>
                    <a:pt x="1290" y="576"/>
                  </a:lnTo>
                  <a:lnTo>
                    <a:pt x="1290" y="576"/>
                  </a:lnTo>
                  <a:lnTo>
                    <a:pt x="1270" y="576"/>
                  </a:lnTo>
                  <a:lnTo>
                    <a:pt x="1252" y="572"/>
                  </a:lnTo>
                  <a:lnTo>
                    <a:pt x="1234" y="568"/>
                  </a:lnTo>
                  <a:lnTo>
                    <a:pt x="1220" y="562"/>
                  </a:lnTo>
                  <a:lnTo>
                    <a:pt x="1204" y="556"/>
                  </a:lnTo>
                  <a:lnTo>
                    <a:pt x="1192" y="548"/>
                  </a:lnTo>
                  <a:lnTo>
                    <a:pt x="1180" y="538"/>
                  </a:lnTo>
                  <a:lnTo>
                    <a:pt x="1168" y="528"/>
                  </a:lnTo>
                  <a:lnTo>
                    <a:pt x="1158" y="516"/>
                  </a:lnTo>
                  <a:lnTo>
                    <a:pt x="1150" y="504"/>
                  </a:lnTo>
                  <a:lnTo>
                    <a:pt x="1144" y="492"/>
                  </a:lnTo>
                  <a:lnTo>
                    <a:pt x="1138" y="478"/>
                  </a:lnTo>
                  <a:lnTo>
                    <a:pt x="1132" y="464"/>
                  </a:lnTo>
                  <a:lnTo>
                    <a:pt x="1130" y="450"/>
                  </a:lnTo>
                  <a:lnTo>
                    <a:pt x="1128" y="436"/>
                  </a:lnTo>
                  <a:lnTo>
                    <a:pt x="1128" y="422"/>
                  </a:lnTo>
                  <a:lnTo>
                    <a:pt x="1128" y="422"/>
                  </a:lnTo>
                  <a:lnTo>
                    <a:pt x="1128" y="402"/>
                  </a:lnTo>
                  <a:lnTo>
                    <a:pt x="1134" y="378"/>
                  </a:lnTo>
                  <a:lnTo>
                    <a:pt x="1140" y="356"/>
                  </a:lnTo>
                  <a:lnTo>
                    <a:pt x="1150" y="332"/>
                  </a:lnTo>
                  <a:lnTo>
                    <a:pt x="1168" y="292"/>
                  </a:lnTo>
                  <a:lnTo>
                    <a:pt x="1182" y="264"/>
                  </a:lnTo>
                  <a:lnTo>
                    <a:pt x="1182" y="264"/>
                  </a:lnTo>
                  <a:lnTo>
                    <a:pt x="1190" y="246"/>
                  </a:lnTo>
                  <a:lnTo>
                    <a:pt x="1194" y="226"/>
                  </a:lnTo>
                  <a:lnTo>
                    <a:pt x="1198" y="206"/>
                  </a:lnTo>
                  <a:lnTo>
                    <a:pt x="1200" y="186"/>
                  </a:lnTo>
                  <a:lnTo>
                    <a:pt x="1200" y="186"/>
                  </a:lnTo>
                  <a:lnTo>
                    <a:pt x="1198" y="166"/>
                  </a:lnTo>
                  <a:lnTo>
                    <a:pt x="1196" y="148"/>
                  </a:lnTo>
                  <a:lnTo>
                    <a:pt x="1190" y="130"/>
                  </a:lnTo>
                  <a:lnTo>
                    <a:pt x="1184" y="114"/>
                  </a:lnTo>
                  <a:lnTo>
                    <a:pt x="1176" y="98"/>
                  </a:lnTo>
                  <a:lnTo>
                    <a:pt x="1168" y="82"/>
                  </a:lnTo>
                  <a:lnTo>
                    <a:pt x="1156" y="68"/>
                  </a:lnTo>
                  <a:lnTo>
                    <a:pt x="1144" y="54"/>
                  </a:lnTo>
                  <a:lnTo>
                    <a:pt x="1132" y="42"/>
                  </a:lnTo>
                  <a:lnTo>
                    <a:pt x="1118" y="32"/>
                  </a:lnTo>
                  <a:lnTo>
                    <a:pt x="1102" y="22"/>
                  </a:lnTo>
                  <a:lnTo>
                    <a:pt x="1086" y="16"/>
                  </a:lnTo>
                  <a:lnTo>
                    <a:pt x="1070" y="8"/>
                  </a:lnTo>
                  <a:lnTo>
                    <a:pt x="1052" y="4"/>
                  </a:lnTo>
                  <a:lnTo>
                    <a:pt x="1032" y="2"/>
                  </a:lnTo>
                  <a:lnTo>
                    <a:pt x="1014" y="0"/>
                  </a:lnTo>
                  <a:lnTo>
                    <a:pt x="1014" y="0"/>
                  </a:lnTo>
                  <a:lnTo>
                    <a:pt x="996" y="2"/>
                  </a:lnTo>
                  <a:lnTo>
                    <a:pt x="976" y="4"/>
                  </a:lnTo>
                  <a:lnTo>
                    <a:pt x="960" y="8"/>
                  </a:lnTo>
                  <a:lnTo>
                    <a:pt x="942" y="16"/>
                  </a:lnTo>
                  <a:lnTo>
                    <a:pt x="926" y="22"/>
                  </a:lnTo>
                  <a:lnTo>
                    <a:pt x="910" y="32"/>
                  </a:lnTo>
                  <a:lnTo>
                    <a:pt x="896" y="42"/>
                  </a:lnTo>
                  <a:lnTo>
                    <a:pt x="884" y="54"/>
                  </a:lnTo>
                  <a:lnTo>
                    <a:pt x="872" y="68"/>
                  </a:lnTo>
                  <a:lnTo>
                    <a:pt x="860" y="82"/>
                  </a:lnTo>
                  <a:lnTo>
                    <a:pt x="852" y="98"/>
                  </a:lnTo>
                  <a:lnTo>
                    <a:pt x="844" y="114"/>
                  </a:lnTo>
                  <a:lnTo>
                    <a:pt x="838" y="130"/>
                  </a:lnTo>
                  <a:lnTo>
                    <a:pt x="832" y="148"/>
                  </a:lnTo>
                  <a:lnTo>
                    <a:pt x="830" y="166"/>
                  </a:lnTo>
                  <a:lnTo>
                    <a:pt x="830" y="186"/>
                  </a:lnTo>
                  <a:lnTo>
                    <a:pt x="830" y="186"/>
                  </a:lnTo>
                  <a:lnTo>
                    <a:pt x="830" y="206"/>
                  </a:lnTo>
                  <a:lnTo>
                    <a:pt x="834" y="226"/>
                  </a:lnTo>
                  <a:lnTo>
                    <a:pt x="840" y="246"/>
                  </a:lnTo>
                  <a:lnTo>
                    <a:pt x="846" y="264"/>
                  </a:lnTo>
                  <a:lnTo>
                    <a:pt x="846" y="264"/>
                  </a:lnTo>
                  <a:lnTo>
                    <a:pt x="862" y="292"/>
                  </a:lnTo>
                  <a:lnTo>
                    <a:pt x="880" y="332"/>
                  </a:lnTo>
                  <a:lnTo>
                    <a:pt x="888" y="356"/>
                  </a:lnTo>
                  <a:lnTo>
                    <a:pt x="894" y="378"/>
                  </a:lnTo>
                  <a:lnTo>
                    <a:pt x="900" y="402"/>
                  </a:lnTo>
                  <a:lnTo>
                    <a:pt x="902" y="422"/>
                  </a:lnTo>
                  <a:lnTo>
                    <a:pt x="902" y="422"/>
                  </a:lnTo>
                  <a:lnTo>
                    <a:pt x="900" y="436"/>
                  </a:lnTo>
                  <a:lnTo>
                    <a:pt x="898" y="450"/>
                  </a:lnTo>
                  <a:lnTo>
                    <a:pt x="896" y="464"/>
                  </a:lnTo>
                  <a:lnTo>
                    <a:pt x="890" y="478"/>
                  </a:lnTo>
                  <a:lnTo>
                    <a:pt x="884" y="492"/>
                  </a:lnTo>
                  <a:lnTo>
                    <a:pt x="878" y="504"/>
                  </a:lnTo>
                  <a:lnTo>
                    <a:pt x="870" y="516"/>
                  </a:lnTo>
                  <a:lnTo>
                    <a:pt x="860" y="528"/>
                  </a:lnTo>
                  <a:lnTo>
                    <a:pt x="850" y="538"/>
                  </a:lnTo>
                  <a:lnTo>
                    <a:pt x="836" y="548"/>
                  </a:lnTo>
                  <a:lnTo>
                    <a:pt x="824" y="556"/>
                  </a:lnTo>
                  <a:lnTo>
                    <a:pt x="810" y="562"/>
                  </a:lnTo>
                  <a:lnTo>
                    <a:pt x="794" y="568"/>
                  </a:lnTo>
                  <a:lnTo>
                    <a:pt x="776" y="572"/>
                  </a:lnTo>
                  <a:lnTo>
                    <a:pt x="758" y="576"/>
                  </a:lnTo>
                  <a:lnTo>
                    <a:pt x="738" y="576"/>
                  </a:lnTo>
                  <a:lnTo>
                    <a:pt x="0" y="576"/>
                  </a:lnTo>
                  <a:lnTo>
                    <a:pt x="0" y="1314"/>
                  </a:lnTo>
                  <a:lnTo>
                    <a:pt x="0" y="1314"/>
                  </a:lnTo>
                  <a:lnTo>
                    <a:pt x="2" y="1332"/>
                  </a:lnTo>
                  <a:lnTo>
                    <a:pt x="6" y="1346"/>
                  </a:lnTo>
                  <a:lnTo>
                    <a:pt x="10" y="1356"/>
                  </a:lnTo>
                  <a:lnTo>
                    <a:pt x="18" y="1364"/>
                  </a:lnTo>
                  <a:lnTo>
                    <a:pt x="26" y="1368"/>
                  </a:lnTo>
                  <a:lnTo>
                    <a:pt x="34" y="1372"/>
                  </a:lnTo>
                  <a:lnTo>
                    <a:pt x="42" y="1374"/>
                  </a:lnTo>
                  <a:lnTo>
                    <a:pt x="50" y="1374"/>
                  </a:lnTo>
                  <a:lnTo>
                    <a:pt x="50" y="1374"/>
                  </a:lnTo>
                  <a:lnTo>
                    <a:pt x="60" y="1374"/>
                  </a:lnTo>
                  <a:lnTo>
                    <a:pt x="70" y="1370"/>
                  </a:lnTo>
                  <a:lnTo>
                    <a:pt x="98" y="1360"/>
                  </a:lnTo>
                  <a:lnTo>
                    <a:pt x="130" y="1346"/>
                  </a:lnTo>
                  <a:lnTo>
                    <a:pt x="160" y="1332"/>
                  </a:lnTo>
                  <a:lnTo>
                    <a:pt x="162" y="1330"/>
                  </a:lnTo>
                  <a:lnTo>
                    <a:pt x="162" y="1330"/>
                  </a:lnTo>
                  <a:lnTo>
                    <a:pt x="192" y="1318"/>
                  </a:lnTo>
                  <a:lnTo>
                    <a:pt x="224" y="1310"/>
                  </a:lnTo>
                  <a:lnTo>
                    <a:pt x="256" y="1304"/>
                  </a:lnTo>
                  <a:lnTo>
                    <a:pt x="288" y="1302"/>
                  </a:lnTo>
                  <a:lnTo>
                    <a:pt x="288" y="1302"/>
                  </a:lnTo>
                  <a:lnTo>
                    <a:pt x="316" y="1304"/>
                  </a:lnTo>
                  <a:lnTo>
                    <a:pt x="346" y="1308"/>
                  </a:lnTo>
                  <a:lnTo>
                    <a:pt x="372" y="1314"/>
                  </a:lnTo>
                  <a:lnTo>
                    <a:pt x="400" y="1324"/>
                  </a:lnTo>
                  <a:lnTo>
                    <a:pt x="424" y="1336"/>
                  </a:lnTo>
                  <a:lnTo>
                    <a:pt x="448" y="1352"/>
                  </a:lnTo>
                  <a:lnTo>
                    <a:pt x="470" y="1368"/>
                  </a:lnTo>
                  <a:lnTo>
                    <a:pt x="490" y="1386"/>
                  </a:lnTo>
                  <a:lnTo>
                    <a:pt x="510" y="1406"/>
                  </a:lnTo>
                  <a:lnTo>
                    <a:pt x="526" y="1430"/>
                  </a:lnTo>
                  <a:lnTo>
                    <a:pt x="540" y="1452"/>
                  </a:lnTo>
                  <a:lnTo>
                    <a:pt x="552" y="1478"/>
                  </a:lnTo>
                  <a:lnTo>
                    <a:pt x="562" y="1504"/>
                  </a:lnTo>
                  <a:lnTo>
                    <a:pt x="570" y="1532"/>
                  </a:lnTo>
                  <a:lnTo>
                    <a:pt x="574" y="1560"/>
                  </a:lnTo>
                  <a:lnTo>
                    <a:pt x="576" y="1590"/>
                  </a:lnTo>
                  <a:lnTo>
                    <a:pt x="576" y="1590"/>
                  </a:lnTo>
                  <a:lnTo>
                    <a:pt x="574" y="1620"/>
                  </a:lnTo>
                  <a:lnTo>
                    <a:pt x="570" y="1648"/>
                  </a:lnTo>
                  <a:lnTo>
                    <a:pt x="562" y="1676"/>
                  </a:lnTo>
                  <a:lnTo>
                    <a:pt x="552" y="1702"/>
                  </a:lnTo>
                  <a:lnTo>
                    <a:pt x="540" y="1728"/>
                  </a:lnTo>
                  <a:lnTo>
                    <a:pt x="526" y="1752"/>
                  </a:lnTo>
                  <a:lnTo>
                    <a:pt x="510" y="1774"/>
                  </a:lnTo>
                  <a:lnTo>
                    <a:pt x="490" y="1794"/>
                  </a:lnTo>
                  <a:lnTo>
                    <a:pt x="470" y="1812"/>
                  </a:lnTo>
                  <a:lnTo>
                    <a:pt x="448" y="1830"/>
                  </a:lnTo>
                  <a:lnTo>
                    <a:pt x="424" y="1844"/>
                  </a:lnTo>
                  <a:lnTo>
                    <a:pt x="400" y="1856"/>
                  </a:lnTo>
                  <a:lnTo>
                    <a:pt x="372" y="1866"/>
                  </a:lnTo>
                  <a:lnTo>
                    <a:pt x="346" y="1872"/>
                  </a:lnTo>
                  <a:lnTo>
                    <a:pt x="316" y="1878"/>
                  </a:lnTo>
                  <a:lnTo>
                    <a:pt x="288" y="1878"/>
                  </a:lnTo>
                  <a:lnTo>
                    <a:pt x="288" y="1878"/>
                  </a:lnTo>
                  <a:lnTo>
                    <a:pt x="256" y="1876"/>
                  </a:lnTo>
                  <a:lnTo>
                    <a:pt x="224" y="1872"/>
                  </a:lnTo>
                  <a:lnTo>
                    <a:pt x="192" y="1862"/>
                  </a:lnTo>
                  <a:lnTo>
                    <a:pt x="162" y="1850"/>
                  </a:lnTo>
                  <a:lnTo>
                    <a:pt x="160" y="1848"/>
                  </a:lnTo>
                  <a:lnTo>
                    <a:pt x="160" y="1848"/>
                  </a:lnTo>
                  <a:lnTo>
                    <a:pt x="130" y="1834"/>
                  </a:lnTo>
                  <a:lnTo>
                    <a:pt x="98" y="1820"/>
                  </a:lnTo>
                  <a:lnTo>
                    <a:pt x="70" y="1810"/>
                  </a:lnTo>
                  <a:lnTo>
                    <a:pt x="60" y="1808"/>
                  </a:lnTo>
                  <a:lnTo>
                    <a:pt x="50" y="1806"/>
                  </a:lnTo>
                  <a:lnTo>
                    <a:pt x="50" y="1806"/>
                  </a:lnTo>
                  <a:lnTo>
                    <a:pt x="42" y="1806"/>
                  </a:lnTo>
                  <a:lnTo>
                    <a:pt x="34" y="1808"/>
                  </a:lnTo>
                  <a:lnTo>
                    <a:pt x="26" y="1812"/>
                  </a:lnTo>
                  <a:lnTo>
                    <a:pt x="18" y="1816"/>
                  </a:lnTo>
                  <a:lnTo>
                    <a:pt x="10" y="1824"/>
                  </a:lnTo>
                  <a:lnTo>
                    <a:pt x="6" y="1834"/>
                  </a:lnTo>
                  <a:lnTo>
                    <a:pt x="2" y="1848"/>
                  </a:lnTo>
                  <a:lnTo>
                    <a:pt x="0" y="1866"/>
                  </a:lnTo>
                  <a:lnTo>
                    <a:pt x="0" y="2584"/>
                  </a:lnTo>
                  <a:lnTo>
                    <a:pt x="738" y="2584"/>
                  </a:lnTo>
                  <a:lnTo>
                    <a:pt x="738" y="2584"/>
                  </a:lnTo>
                  <a:lnTo>
                    <a:pt x="756" y="2582"/>
                  </a:lnTo>
                  <a:lnTo>
                    <a:pt x="770" y="2578"/>
                  </a:lnTo>
                  <a:lnTo>
                    <a:pt x="780" y="2574"/>
                  </a:lnTo>
                  <a:lnTo>
                    <a:pt x="788" y="2566"/>
                  </a:lnTo>
                  <a:lnTo>
                    <a:pt x="792" y="2558"/>
                  </a:lnTo>
                  <a:lnTo>
                    <a:pt x="796" y="2550"/>
                  </a:lnTo>
                  <a:lnTo>
                    <a:pt x="798" y="2542"/>
                  </a:lnTo>
                  <a:lnTo>
                    <a:pt x="798" y="2534"/>
                  </a:lnTo>
                  <a:lnTo>
                    <a:pt x="798" y="2534"/>
                  </a:lnTo>
                  <a:lnTo>
                    <a:pt x="796" y="2524"/>
                  </a:lnTo>
                  <a:lnTo>
                    <a:pt x="794" y="2514"/>
                  </a:lnTo>
                  <a:lnTo>
                    <a:pt x="784" y="2486"/>
                  </a:lnTo>
                  <a:lnTo>
                    <a:pt x="770" y="2454"/>
                  </a:lnTo>
                  <a:lnTo>
                    <a:pt x="756" y="2424"/>
                  </a:lnTo>
                  <a:lnTo>
                    <a:pt x="754" y="2422"/>
                  </a:lnTo>
                  <a:lnTo>
                    <a:pt x="754" y="2422"/>
                  </a:lnTo>
                  <a:lnTo>
                    <a:pt x="742" y="2392"/>
                  </a:lnTo>
                  <a:lnTo>
                    <a:pt x="732" y="2360"/>
                  </a:lnTo>
                  <a:lnTo>
                    <a:pt x="728" y="2328"/>
                  </a:lnTo>
                  <a:lnTo>
                    <a:pt x="726" y="2296"/>
                  </a:lnTo>
                  <a:lnTo>
                    <a:pt x="726" y="2296"/>
                  </a:lnTo>
                  <a:lnTo>
                    <a:pt x="728" y="2268"/>
                  </a:lnTo>
                  <a:lnTo>
                    <a:pt x="732" y="2238"/>
                  </a:lnTo>
                  <a:lnTo>
                    <a:pt x="738" y="2212"/>
                  </a:lnTo>
                  <a:lnTo>
                    <a:pt x="748" y="2184"/>
                  </a:lnTo>
                  <a:lnTo>
                    <a:pt x="760" y="2160"/>
                  </a:lnTo>
                  <a:lnTo>
                    <a:pt x="776" y="2136"/>
                  </a:lnTo>
                  <a:lnTo>
                    <a:pt x="792" y="2114"/>
                  </a:lnTo>
                  <a:lnTo>
                    <a:pt x="810" y="2094"/>
                  </a:lnTo>
                  <a:lnTo>
                    <a:pt x="830" y="2074"/>
                  </a:lnTo>
                  <a:lnTo>
                    <a:pt x="854" y="2058"/>
                  </a:lnTo>
                  <a:lnTo>
                    <a:pt x="876" y="2044"/>
                  </a:lnTo>
                  <a:lnTo>
                    <a:pt x="902" y="2032"/>
                  </a:lnTo>
                  <a:lnTo>
                    <a:pt x="928" y="2022"/>
                  </a:lnTo>
                  <a:lnTo>
                    <a:pt x="956" y="2014"/>
                  </a:lnTo>
                  <a:lnTo>
                    <a:pt x="984" y="2010"/>
                  </a:lnTo>
                  <a:lnTo>
                    <a:pt x="1014" y="2008"/>
                  </a:lnTo>
                  <a:lnTo>
                    <a:pt x="1014" y="2008"/>
                  </a:lnTo>
                  <a:lnTo>
                    <a:pt x="1044" y="2010"/>
                  </a:lnTo>
                  <a:lnTo>
                    <a:pt x="1072" y="2014"/>
                  </a:lnTo>
                  <a:lnTo>
                    <a:pt x="1100" y="2022"/>
                  </a:lnTo>
                  <a:lnTo>
                    <a:pt x="1126" y="2032"/>
                  </a:lnTo>
                  <a:lnTo>
                    <a:pt x="1152" y="2044"/>
                  </a:lnTo>
                  <a:lnTo>
                    <a:pt x="1176" y="2058"/>
                  </a:lnTo>
                  <a:lnTo>
                    <a:pt x="1198" y="2074"/>
                  </a:lnTo>
                  <a:lnTo>
                    <a:pt x="1218" y="2094"/>
                  </a:lnTo>
                  <a:lnTo>
                    <a:pt x="1236" y="2114"/>
                  </a:lnTo>
                  <a:lnTo>
                    <a:pt x="1254" y="2136"/>
                  </a:lnTo>
                  <a:lnTo>
                    <a:pt x="1268" y="2160"/>
                  </a:lnTo>
                  <a:lnTo>
                    <a:pt x="1280" y="2184"/>
                  </a:lnTo>
                  <a:lnTo>
                    <a:pt x="1290" y="2212"/>
                  </a:lnTo>
                  <a:lnTo>
                    <a:pt x="1296" y="2238"/>
                  </a:lnTo>
                  <a:lnTo>
                    <a:pt x="1300" y="2268"/>
                  </a:lnTo>
                  <a:lnTo>
                    <a:pt x="1302" y="2296"/>
                  </a:lnTo>
                  <a:lnTo>
                    <a:pt x="1302" y="2296"/>
                  </a:lnTo>
                  <a:lnTo>
                    <a:pt x="1300" y="2328"/>
                  </a:lnTo>
                  <a:lnTo>
                    <a:pt x="1296" y="2360"/>
                  </a:lnTo>
                  <a:lnTo>
                    <a:pt x="1286" y="2392"/>
                  </a:lnTo>
                  <a:lnTo>
                    <a:pt x="1274" y="2422"/>
                  </a:lnTo>
                  <a:lnTo>
                    <a:pt x="1272" y="2424"/>
                  </a:lnTo>
                  <a:lnTo>
                    <a:pt x="1272" y="2424"/>
                  </a:lnTo>
                  <a:lnTo>
                    <a:pt x="1258" y="2454"/>
                  </a:lnTo>
                  <a:lnTo>
                    <a:pt x="1244" y="2486"/>
                  </a:lnTo>
                  <a:lnTo>
                    <a:pt x="1234" y="2514"/>
                  </a:lnTo>
                  <a:lnTo>
                    <a:pt x="1232" y="2524"/>
                  </a:lnTo>
                  <a:lnTo>
                    <a:pt x="1230" y="2534"/>
                  </a:lnTo>
                  <a:lnTo>
                    <a:pt x="1230" y="2534"/>
                  </a:lnTo>
                  <a:lnTo>
                    <a:pt x="1230" y="2542"/>
                  </a:lnTo>
                  <a:lnTo>
                    <a:pt x="1232" y="2550"/>
                  </a:lnTo>
                  <a:lnTo>
                    <a:pt x="1236" y="2558"/>
                  </a:lnTo>
                  <a:lnTo>
                    <a:pt x="1240" y="2566"/>
                  </a:lnTo>
                  <a:lnTo>
                    <a:pt x="1248" y="2574"/>
                  </a:lnTo>
                  <a:lnTo>
                    <a:pt x="1258" y="2578"/>
                  </a:lnTo>
                  <a:lnTo>
                    <a:pt x="1272" y="2582"/>
                  </a:lnTo>
                  <a:lnTo>
                    <a:pt x="1290" y="2584"/>
                  </a:lnTo>
                  <a:lnTo>
                    <a:pt x="2008" y="2584"/>
                  </a:lnTo>
                  <a:lnTo>
                    <a:pt x="2008" y="1866"/>
                  </a:lnTo>
                  <a:lnTo>
                    <a:pt x="2008" y="1866"/>
                  </a:lnTo>
                  <a:lnTo>
                    <a:pt x="2010" y="1846"/>
                  </a:lnTo>
                  <a:lnTo>
                    <a:pt x="2012" y="1828"/>
                  </a:lnTo>
                  <a:lnTo>
                    <a:pt x="2016" y="1812"/>
                  </a:lnTo>
                  <a:lnTo>
                    <a:pt x="2022" y="1796"/>
                  </a:lnTo>
                  <a:lnTo>
                    <a:pt x="2028" y="1780"/>
                  </a:lnTo>
                  <a:lnTo>
                    <a:pt x="2036" y="1768"/>
                  </a:lnTo>
                  <a:lnTo>
                    <a:pt x="2046" y="1756"/>
                  </a:lnTo>
                  <a:lnTo>
                    <a:pt x="2056" y="1744"/>
                  </a:lnTo>
                  <a:lnTo>
                    <a:pt x="2068" y="1736"/>
                  </a:lnTo>
                  <a:lnTo>
                    <a:pt x="2080" y="1726"/>
                  </a:lnTo>
                  <a:lnTo>
                    <a:pt x="2092" y="1720"/>
                  </a:lnTo>
                  <a:lnTo>
                    <a:pt x="2106" y="1714"/>
                  </a:lnTo>
                  <a:lnTo>
                    <a:pt x="2120" y="1710"/>
                  </a:lnTo>
                  <a:lnTo>
                    <a:pt x="2134" y="1706"/>
                  </a:lnTo>
                  <a:lnTo>
                    <a:pt x="2148" y="1704"/>
                  </a:lnTo>
                  <a:lnTo>
                    <a:pt x="2162" y="1704"/>
                  </a:lnTo>
                  <a:lnTo>
                    <a:pt x="2162" y="1704"/>
                  </a:lnTo>
                  <a:lnTo>
                    <a:pt x="2184" y="1706"/>
                  </a:lnTo>
                  <a:lnTo>
                    <a:pt x="2206" y="1710"/>
                  </a:lnTo>
                  <a:lnTo>
                    <a:pt x="2228" y="1718"/>
                  </a:lnTo>
                  <a:lnTo>
                    <a:pt x="2252" y="1726"/>
                  </a:lnTo>
                  <a:lnTo>
                    <a:pt x="2292" y="1744"/>
                  </a:lnTo>
                  <a:lnTo>
                    <a:pt x="2320" y="1758"/>
                  </a:lnTo>
                  <a:lnTo>
                    <a:pt x="2320" y="1758"/>
                  </a:lnTo>
                  <a:lnTo>
                    <a:pt x="2340" y="1766"/>
                  </a:lnTo>
                  <a:lnTo>
                    <a:pt x="2358" y="1772"/>
                  </a:lnTo>
                  <a:lnTo>
                    <a:pt x="2378" y="1774"/>
                  </a:lnTo>
                  <a:lnTo>
                    <a:pt x="2398" y="1776"/>
                  </a:lnTo>
                  <a:lnTo>
                    <a:pt x="2398" y="1776"/>
                  </a:lnTo>
                  <a:lnTo>
                    <a:pt x="2418" y="1774"/>
                  </a:lnTo>
                  <a:lnTo>
                    <a:pt x="2436" y="1772"/>
                  </a:lnTo>
                  <a:lnTo>
                    <a:pt x="2454" y="1768"/>
                  </a:lnTo>
                  <a:lnTo>
                    <a:pt x="2470" y="1760"/>
                  </a:lnTo>
                  <a:lnTo>
                    <a:pt x="2486" y="1754"/>
                  </a:lnTo>
                  <a:lnTo>
                    <a:pt x="2502" y="1744"/>
                  </a:lnTo>
                  <a:lnTo>
                    <a:pt x="2516" y="1734"/>
                  </a:lnTo>
                  <a:lnTo>
                    <a:pt x="2530" y="1722"/>
                  </a:lnTo>
                  <a:lnTo>
                    <a:pt x="2542" y="1708"/>
                  </a:lnTo>
                  <a:lnTo>
                    <a:pt x="2552" y="1694"/>
                  </a:lnTo>
                  <a:lnTo>
                    <a:pt x="2562" y="1678"/>
                  </a:lnTo>
                  <a:lnTo>
                    <a:pt x="2570" y="1662"/>
                  </a:lnTo>
                  <a:lnTo>
                    <a:pt x="2576" y="1646"/>
                  </a:lnTo>
                  <a:lnTo>
                    <a:pt x="2580" y="1628"/>
                  </a:lnTo>
                  <a:lnTo>
                    <a:pt x="2582" y="1610"/>
                  </a:lnTo>
                  <a:lnTo>
                    <a:pt x="2584" y="1590"/>
                  </a:lnTo>
                  <a:lnTo>
                    <a:pt x="2584" y="1590"/>
                  </a:lnTo>
                  <a:lnTo>
                    <a:pt x="2582" y="1572"/>
                  </a:lnTo>
                  <a:lnTo>
                    <a:pt x="2580" y="1554"/>
                  </a:lnTo>
                  <a:lnTo>
                    <a:pt x="2576" y="1536"/>
                  </a:lnTo>
                  <a:lnTo>
                    <a:pt x="2570" y="1518"/>
                  </a:lnTo>
                  <a:lnTo>
                    <a:pt x="2562" y="1502"/>
                  </a:lnTo>
                  <a:lnTo>
                    <a:pt x="2552" y="1488"/>
                  </a:lnTo>
                  <a:lnTo>
                    <a:pt x="2542" y="1472"/>
                  </a:lnTo>
                  <a:lnTo>
                    <a:pt x="2530" y="1460"/>
                  </a:lnTo>
                  <a:lnTo>
                    <a:pt x="2516" y="1448"/>
                  </a:lnTo>
                  <a:lnTo>
                    <a:pt x="2502" y="1438"/>
                  </a:lnTo>
                  <a:lnTo>
                    <a:pt x="2486" y="1428"/>
                  </a:lnTo>
                  <a:lnTo>
                    <a:pt x="2470" y="1420"/>
                  </a:lnTo>
                  <a:lnTo>
                    <a:pt x="2454" y="1414"/>
                  </a:lnTo>
                  <a:lnTo>
                    <a:pt x="2436" y="1410"/>
                  </a:lnTo>
                  <a:lnTo>
                    <a:pt x="2418" y="1406"/>
                  </a:lnTo>
                  <a:lnTo>
                    <a:pt x="2398" y="1406"/>
                  </a:lnTo>
                  <a:lnTo>
                    <a:pt x="2398" y="1406"/>
                  </a:lnTo>
                  <a:close/>
                </a:path>
              </a:pathLst>
            </a:custGeom>
            <a:solidFill>
              <a:srgbClr val="79B0BD"/>
            </a:solidFill>
            <a:ln w="19050">
              <a:solidFill>
                <a:srgbClr val="79B0BD">
                  <a:lumMod val="20000"/>
                  <a:lumOff val="80000"/>
                </a:srgb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nvGrpSpPr>
            <p:cNvPr id="80" name="组合 79"/>
            <p:cNvGrpSpPr/>
            <p:nvPr/>
          </p:nvGrpSpPr>
          <p:grpSpPr>
            <a:xfrm>
              <a:off x="5164400" y="2669303"/>
              <a:ext cx="279766" cy="293454"/>
              <a:chOff x="2847975" y="6135688"/>
              <a:chExt cx="811213" cy="850900"/>
            </a:xfrm>
            <a:noFill/>
          </p:grpSpPr>
          <p:sp>
            <p:nvSpPr>
              <p:cNvPr id="81" name="Freeform 8"/>
              <p:cNvSpPr>
                <a:spLocks/>
              </p:cNvSpPr>
              <p:nvPr/>
            </p:nvSpPr>
            <p:spPr bwMode="auto">
              <a:xfrm>
                <a:off x="2847975" y="6135688"/>
                <a:ext cx="811213" cy="463550"/>
              </a:xfrm>
              <a:custGeom>
                <a:avLst/>
                <a:gdLst>
                  <a:gd name="T0" fmla="*/ 245 w 511"/>
                  <a:gd name="T1" fmla="*/ 2 h 292"/>
                  <a:gd name="T2" fmla="*/ 10 w 511"/>
                  <a:gd name="T3" fmla="*/ 129 h 292"/>
                  <a:gd name="T4" fmla="*/ 10 w 511"/>
                  <a:gd name="T5" fmla="*/ 129 h 292"/>
                  <a:gd name="T6" fmla="*/ 6 w 511"/>
                  <a:gd name="T7" fmla="*/ 132 h 292"/>
                  <a:gd name="T8" fmla="*/ 2 w 511"/>
                  <a:gd name="T9" fmla="*/ 136 h 292"/>
                  <a:gd name="T10" fmla="*/ 0 w 511"/>
                  <a:gd name="T11" fmla="*/ 141 h 292"/>
                  <a:gd name="T12" fmla="*/ 0 w 511"/>
                  <a:gd name="T13" fmla="*/ 146 h 292"/>
                  <a:gd name="T14" fmla="*/ 0 w 511"/>
                  <a:gd name="T15" fmla="*/ 151 h 292"/>
                  <a:gd name="T16" fmla="*/ 2 w 511"/>
                  <a:gd name="T17" fmla="*/ 155 h 292"/>
                  <a:gd name="T18" fmla="*/ 6 w 511"/>
                  <a:gd name="T19" fmla="*/ 159 h 292"/>
                  <a:gd name="T20" fmla="*/ 10 w 511"/>
                  <a:gd name="T21" fmla="*/ 163 h 292"/>
                  <a:gd name="T22" fmla="*/ 245 w 511"/>
                  <a:gd name="T23" fmla="*/ 289 h 292"/>
                  <a:gd name="T24" fmla="*/ 245 w 511"/>
                  <a:gd name="T25" fmla="*/ 289 h 292"/>
                  <a:gd name="T26" fmla="*/ 250 w 511"/>
                  <a:gd name="T27" fmla="*/ 291 h 292"/>
                  <a:gd name="T28" fmla="*/ 256 w 511"/>
                  <a:gd name="T29" fmla="*/ 292 h 292"/>
                  <a:gd name="T30" fmla="*/ 261 w 511"/>
                  <a:gd name="T31" fmla="*/ 291 h 292"/>
                  <a:gd name="T32" fmla="*/ 267 w 511"/>
                  <a:gd name="T33" fmla="*/ 289 h 292"/>
                  <a:gd name="T34" fmla="*/ 500 w 511"/>
                  <a:gd name="T35" fmla="*/ 163 h 292"/>
                  <a:gd name="T36" fmla="*/ 500 w 511"/>
                  <a:gd name="T37" fmla="*/ 163 h 292"/>
                  <a:gd name="T38" fmla="*/ 505 w 511"/>
                  <a:gd name="T39" fmla="*/ 159 h 292"/>
                  <a:gd name="T40" fmla="*/ 508 w 511"/>
                  <a:gd name="T41" fmla="*/ 155 h 292"/>
                  <a:gd name="T42" fmla="*/ 510 w 511"/>
                  <a:gd name="T43" fmla="*/ 151 h 292"/>
                  <a:gd name="T44" fmla="*/ 511 w 511"/>
                  <a:gd name="T45" fmla="*/ 146 h 292"/>
                  <a:gd name="T46" fmla="*/ 510 w 511"/>
                  <a:gd name="T47" fmla="*/ 141 h 292"/>
                  <a:gd name="T48" fmla="*/ 508 w 511"/>
                  <a:gd name="T49" fmla="*/ 136 h 292"/>
                  <a:gd name="T50" fmla="*/ 505 w 511"/>
                  <a:gd name="T51" fmla="*/ 132 h 292"/>
                  <a:gd name="T52" fmla="*/ 500 w 511"/>
                  <a:gd name="T53" fmla="*/ 129 h 292"/>
                  <a:gd name="T54" fmla="*/ 267 w 511"/>
                  <a:gd name="T55" fmla="*/ 2 h 292"/>
                  <a:gd name="T56" fmla="*/ 267 w 511"/>
                  <a:gd name="T57" fmla="*/ 2 h 292"/>
                  <a:gd name="T58" fmla="*/ 261 w 511"/>
                  <a:gd name="T59" fmla="*/ 0 h 292"/>
                  <a:gd name="T60" fmla="*/ 256 w 511"/>
                  <a:gd name="T61" fmla="*/ 0 h 292"/>
                  <a:gd name="T62" fmla="*/ 250 w 511"/>
                  <a:gd name="T63" fmla="*/ 0 h 292"/>
                  <a:gd name="T64" fmla="*/ 245 w 511"/>
                  <a:gd name="T65" fmla="*/ 2 h 292"/>
                  <a:gd name="T66" fmla="*/ 245 w 511"/>
                  <a:gd name="T67" fmla="*/ 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1" h="292">
                    <a:moveTo>
                      <a:pt x="245" y="2"/>
                    </a:moveTo>
                    <a:lnTo>
                      <a:pt x="10" y="129"/>
                    </a:lnTo>
                    <a:lnTo>
                      <a:pt x="10" y="129"/>
                    </a:lnTo>
                    <a:lnTo>
                      <a:pt x="6" y="132"/>
                    </a:lnTo>
                    <a:lnTo>
                      <a:pt x="2" y="136"/>
                    </a:lnTo>
                    <a:lnTo>
                      <a:pt x="0" y="141"/>
                    </a:lnTo>
                    <a:lnTo>
                      <a:pt x="0" y="146"/>
                    </a:lnTo>
                    <a:lnTo>
                      <a:pt x="0" y="151"/>
                    </a:lnTo>
                    <a:lnTo>
                      <a:pt x="2" y="155"/>
                    </a:lnTo>
                    <a:lnTo>
                      <a:pt x="6" y="159"/>
                    </a:lnTo>
                    <a:lnTo>
                      <a:pt x="10" y="163"/>
                    </a:lnTo>
                    <a:lnTo>
                      <a:pt x="245" y="289"/>
                    </a:lnTo>
                    <a:lnTo>
                      <a:pt x="245" y="289"/>
                    </a:lnTo>
                    <a:lnTo>
                      <a:pt x="250" y="291"/>
                    </a:lnTo>
                    <a:lnTo>
                      <a:pt x="256" y="292"/>
                    </a:lnTo>
                    <a:lnTo>
                      <a:pt x="261" y="291"/>
                    </a:lnTo>
                    <a:lnTo>
                      <a:pt x="267" y="289"/>
                    </a:lnTo>
                    <a:lnTo>
                      <a:pt x="500" y="163"/>
                    </a:lnTo>
                    <a:lnTo>
                      <a:pt x="500" y="163"/>
                    </a:lnTo>
                    <a:lnTo>
                      <a:pt x="505" y="159"/>
                    </a:lnTo>
                    <a:lnTo>
                      <a:pt x="508" y="155"/>
                    </a:lnTo>
                    <a:lnTo>
                      <a:pt x="510" y="151"/>
                    </a:lnTo>
                    <a:lnTo>
                      <a:pt x="511" y="146"/>
                    </a:lnTo>
                    <a:lnTo>
                      <a:pt x="510" y="141"/>
                    </a:lnTo>
                    <a:lnTo>
                      <a:pt x="508" y="136"/>
                    </a:lnTo>
                    <a:lnTo>
                      <a:pt x="505" y="132"/>
                    </a:lnTo>
                    <a:lnTo>
                      <a:pt x="500" y="129"/>
                    </a:lnTo>
                    <a:lnTo>
                      <a:pt x="267" y="2"/>
                    </a:lnTo>
                    <a:lnTo>
                      <a:pt x="267" y="2"/>
                    </a:lnTo>
                    <a:lnTo>
                      <a:pt x="261" y="0"/>
                    </a:lnTo>
                    <a:lnTo>
                      <a:pt x="256" y="0"/>
                    </a:lnTo>
                    <a:lnTo>
                      <a:pt x="250" y="0"/>
                    </a:lnTo>
                    <a:lnTo>
                      <a:pt x="245" y="2"/>
                    </a:lnTo>
                    <a:lnTo>
                      <a:pt x="245" y="2"/>
                    </a:lnTo>
                    <a:close/>
                  </a:path>
                </a:pathLst>
              </a:cu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82" name="Freeform 9"/>
              <p:cNvSpPr>
                <a:spLocks/>
              </p:cNvSpPr>
              <p:nvPr/>
            </p:nvSpPr>
            <p:spPr bwMode="auto">
              <a:xfrm>
                <a:off x="2847975" y="6505575"/>
                <a:ext cx="811213" cy="295275"/>
              </a:xfrm>
              <a:custGeom>
                <a:avLst/>
                <a:gdLst>
                  <a:gd name="T0" fmla="*/ 51 w 511"/>
                  <a:gd name="T1" fmla="*/ 0 h 186"/>
                  <a:gd name="T2" fmla="*/ 10 w 511"/>
                  <a:gd name="T3" fmla="*/ 22 h 186"/>
                  <a:gd name="T4" fmla="*/ 10 w 511"/>
                  <a:gd name="T5" fmla="*/ 22 h 186"/>
                  <a:gd name="T6" fmla="*/ 6 w 511"/>
                  <a:gd name="T7" fmla="*/ 25 h 186"/>
                  <a:gd name="T8" fmla="*/ 2 w 511"/>
                  <a:gd name="T9" fmla="*/ 30 h 186"/>
                  <a:gd name="T10" fmla="*/ 0 w 511"/>
                  <a:gd name="T11" fmla="*/ 34 h 186"/>
                  <a:gd name="T12" fmla="*/ 0 w 511"/>
                  <a:gd name="T13" fmla="*/ 39 h 186"/>
                  <a:gd name="T14" fmla="*/ 0 w 511"/>
                  <a:gd name="T15" fmla="*/ 44 h 186"/>
                  <a:gd name="T16" fmla="*/ 2 w 511"/>
                  <a:gd name="T17" fmla="*/ 49 h 186"/>
                  <a:gd name="T18" fmla="*/ 6 w 511"/>
                  <a:gd name="T19" fmla="*/ 53 h 186"/>
                  <a:gd name="T20" fmla="*/ 10 w 511"/>
                  <a:gd name="T21" fmla="*/ 56 h 186"/>
                  <a:gd name="T22" fmla="*/ 245 w 511"/>
                  <a:gd name="T23" fmla="*/ 183 h 186"/>
                  <a:gd name="T24" fmla="*/ 245 w 511"/>
                  <a:gd name="T25" fmla="*/ 183 h 186"/>
                  <a:gd name="T26" fmla="*/ 250 w 511"/>
                  <a:gd name="T27" fmla="*/ 185 h 186"/>
                  <a:gd name="T28" fmla="*/ 256 w 511"/>
                  <a:gd name="T29" fmla="*/ 186 h 186"/>
                  <a:gd name="T30" fmla="*/ 261 w 511"/>
                  <a:gd name="T31" fmla="*/ 185 h 186"/>
                  <a:gd name="T32" fmla="*/ 267 w 511"/>
                  <a:gd name="T33" fmla="*/ 183 h 186"/>
                  <a:gd name="T34" fmla="*/ 500 w 511"/>
                  <a:gd name="T35" fmla="*/ 56 h 186"/>
                  <a:gd name="T36" fmla="*/ 500 w 511"/>
                  <a:gd name="T37" fmla="*/ 56 h 186"/>
                  <a:gd name="T38" fmla="*/ 505 w 511"/>
                  <a:gd name="T39" fmla="*/ 53 h 186"/>
                  <a:gd name="T40" fmla="*/ 508 w 511"/>
                  <a:gd name="T41" fmla="*/ 49 h 186"/>
                  <a:gd name="T42" fmla="*/ 510 w 511"/>
                  <a:gd name="T43" fmla="*/ 44 h 186"/>
                  <a:gd name="T44" fmla="*/ 511 w 511"/>
                  <a:gd name="T45" fmla="*/ 39 h 186"/>
                  <a:gd name="T46" fmla="*/ 510 w 511"/>
                  <a:gd name="T47" fmla="*/ 34 h 186"/>
                  <a:gd name="T48" fmla="*/ 508 w 511"/>
                  <a:gd name="T49" fmla="*/ 30 h 186"/>
                  <a:gd name="T50" fmla="*/ 505 w 511"/>
                  <a:gd name="T51" fmla="*/ 25 h 186"/>
                  <a:gd name="T52" fmla="*/ 500 w 511"/>
                  <a:gd name="T53" fmla="*/ 22 h 186"/>
                  <a:gd name="T54" fmla="*/ 459 w 511"/>
                  <a:gd name="T55"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6">
                    <a:moveTo>
                      <a:pt x="51" y="0"/>
                    </a:moveTo>
                    <a:lnTo>
                      <a:pt x="10" y="22"/>
                    </a:lnTo>
                    <a:lnTo>
                      <a:pt x="10" y="22"/>
                    </a:lnTo>
                    <a:lnTo>
                      <a:pt x="6" y="25"/>
                    </a:lnTo>
                    <a:lnTo>
                      <a:pt x="2" y="30"/>
                    </a:lnTo>
                    <a:lnTo>
                      <a:pt x="0" y="34"/>
                    </a:lnTo>
                    <a:lnTo>
                      <a:pt x="0" y="39"/>
                    </a:lnTo>
                    <a:lnTo>
                      <a:pt x="0" y="44"/>
                    </a:lnTo>
                    <a:lnTo>
                      <a:pt x="2" y="49"/>
                    </a:lnTo>
                    <a:lnTo>
                      <a:pt x="6" y="53"/>
                    </a:lnTo>
                    <a:lnTo>
                      <a:pt x="10" y="56"/>
                    </a:lnTo>
                    <a:lnTo>
                      <a:pt x="245" y="183"/>
                    </a:lnTo>
                    <a:lnTo>
                      <a:pt x="245" y="183"/>
                    </a:lnTo>
                    <a:lnTo>
                      <a:pt x="250" y="185"/>
                    </a:lnTo>
                    <a:lnTo>
                      <a:pt x="256" y="186"/>
                    </a:lnTo>
                    <a:lnTo>
                      <a:pt x="261" y="185"/>
                    </a:lnTo>
                    <a:lnTo>
                      <a:pt x="267" y="183"/>
                    </a:lnTo>
                    <a:lnTo>
                      <a:pt x="500" y="56"/>
                    </a:lnTo>
                    <a:lnTo>
                      <a:pt x="500" y="56"/>
                    </a:lnTo>
                    <a:lnTo>
                      <a:pt x="505" y="53"/>
                    </a:lnTo>
                    <a:lnTo>
                      <a:pt x="508" y="49"/>
                    </a:lnTo>
                    <a:lnTo>
                      <a:pt x="510" y="44"/>
                    </a:lnTo>
                    <a:lnTo>
                      <a:pt x="511" y="39"/>
                    </a:lnTo>
                    <a:lnTo>
                      <a:pt x="510" y="34"/>
                    </a:lnTo>
                    <a:lnTo>
                      <a:pt x="508" y="30"/>
                    </a:lnTo>
                    <a:lnTo>
                      <a:pt x="505" y="25"/>
                    </a:lnTo>
                    <a:lnTo>
                      <a:pt x="500" y="22"/>
                    </a:lnTo>
                    <a:lnTo>
                      <a:pt x="459" y="0"/>
                    </a:lnTo>
                  </a:path>
                </a:pathLst>
              </a:cu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83" name="Freeform 10"/>
              <p:cNvSpPr>
                <a:spLocks/>
              </p:cNvSpPr>
              <p:nvPr/>
            </p:nvSpPr>
            <p:spPr bwMode="auto">
              <a:xfrm>
                <a:off x="2847975" y="6692900"/>
                <a:ext cx="811213" cy="293688"/>
              </a:xfrm>
              <a:custGeom>
                <a:avLst/>
                <a:gdLst>
                  <a:gd name="T0" fmla="*/ 51 w 511"/>
                  <a:gd name="T1" fmla="*/ 0 h 185"/>
                  <a:gd name="T2" fmla="*/ 10 w 511"/>
                  <a:gd name="T3" fmla="*/ 22 h 185"/>
                  <a:gd name="T4" fmla="*/ 10 w 511"/>
                  <a:gd name="T5" fmla="*/ 22 h 185"/>
                  <a:gd name="T6" fmla="*/ 6 w 511"/>
                  <a:gd name="T7" fmla="*/ 25 h 185"/>
                  <a:gd name="T8" fmla="*/ 2 w 511"/>
                  <a:gd name="T9" fmla="*/ 29 h 185"/>
                  <a:gd name="T10" fmla="*/ 0 w 511"/>
                  <a:gd name="T11" fmla="*/ 34 h 185"/>
                  <a:gd name="T12" fmla="*/ 0 w 511"/>
                  <a:gd name="T13" fmla="*/ 39 h 185"/>
                  <a:gd name="T14" fmla="*/ 0 w 511"/>
                  <a:gd name="T15" fmla="*/ 44 h 185"/>
                  <a:gd name="T16" fmla="*/ 2 w 511"/>
                  <a:gd name="T17" fmla="*/ 48 h 185"/>
                  <a:gd name="T18" fmla="*/ 6 w 511"/>
                  <a:gd name="T19" fmla="*/ 52 h 185"/>
                  <a:gd name="T20" fmla="*/ 10 w 511"/>
                  <a:gd name="T21" fmla="*/ 56 h 185"/>
                  <a:gd name="T22" fmla="*/ 245 w 511"/>
                  <a:gd name="T23" fmla="*/ 182 h 185"/>
                  <a:gd name="T24" fmla="*/ 245 w 511"/>
                  <a:gd name="T25" fmla="*/ 182 h 185"/>
                  <a:gd name="T26" fmla="*/ 250 w 511"/>
                  <a:gd name="T27" fmla="*/ 184 h 185"/>
                  <a:gd name="T28" fmla="*/ 256 w 511"/>
                  <a:gd name="T29" fmla="*/ 185 h 185"/>
                  <a:gd name="T30" fmla="*/ 261 w 511"/>
                  <a:gd name="T31" fmla="*/ 184 h 185"/>
                  <a:gd name="T32" fmla="*/ 267 w 511"/>
                  <a:gd name="T33" fmla="*/ 182 h 185"/>
                  <a:gd name="T34" fmla="*/ 500 w 511"/>
                  <a:gd name="T35" fmla="*/ 56 h 185"/>
                  <a:gd name="T36" fmla="*/ 500 w 511"/>
                  <a:gd name="T37" fmla="*/ 56 h 185"/>
                  <a:gd name="T38" fmla="*/ 505 w 511"/>
                  <a:gd name="T39" fmla="*/ 52 h 185"/>
                  <a:gd name="T40" fmla="*/ 508 w 511"/>
                  <a:gd name="T41" fmla="*/ 48 h 185"/>
                  <a:gd name="T42" fmla="*/ 510 w 511"/>
                  <a:gd name="T43" fmla="*/ 44 h 185"/>
                  <a:gd name="T44" fmla="*/ 511 w 511"/>
                  <a:gd name="T45" fmla="*/ 39 h 185"/>
                  <a:gd name="T46" fmla="*/ 510 w 511"/>
                  <a:gd name="T47" fmla="*/ 34 h 185"/>
                  <a:gd name="T48" fmla="*/ 508 w 511"/>
                  <a:gd name="T49" fmla="*/ 29 h 185"/>
                  <a:gd name="T50" fmla="*/ 505 w 511"/>
                  <a:gd name="T51" fmla="*/ 25 h 185"/>
                  <a:gd name="T52" fmla="*/ 500 w 511"/>
                  <a:gd name="T53" fmla="*/ 22 h 185"/>
                  <a:gd name="T54" fmla="*/ 459 w 511"/>
                  <a:gd name="T55"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5">
                    <a:moveTo>
                      <a:pt x="51" y="0"/>
                    </a:moveTo>
                    <a:lnTo>
                      <a:pt x="10" y="22"/>
                    </a:lnTo>
                    <a:lnTo>
                      <a:pt x="10" y="22"/>
                    </a:lnTo>
                    <a:lnTo>
                      <a:pt x="6" y="25"/>
                    </a:lnTo>
                    <a:lnTo>
                      <a:pt x="2" y="29"/>
                    </a:lnTo>
                    <a:lnTo>
                      <a:pt x="0" y="34"/>
                    </a:lnTo>
                    <a:lnTo>
                      <a:pt x="0" y="39"/>
                    </a:lnTo>
                    <a:lnTo>
                      <a:pt x="0" y="44"/>
                    </a:lnTo>
                    <a:lnTo>
                      <a:pt x="2" y="48"/>
                    </a:lnTo>
                    <a:lnTo>
                      <a:pt x="6" y="52"/>
                    </a:lnTo>
                    <a:lnTo>
                      <a:pt x="10" y="56"/>
                    </a:lnTo>
                    <a:lnTo>
                      <a:pt x="245" y="182"/>
                    </a:lnTo>
                    <a:lnTo>
                      <a:pt x="245" y="182"/>
                    </a:lnTo>
                    <a:lnTo>
                      <a:pt x="250" y="184"/>
                    </a:lnTo>
                    <a:lnTo>
                      <a:pt x="256" y="185"/>
                    </a:lnTo>
                    <a:lnTo>
                      <a:pt x="261" y="184"/>
                    </a:lnTo>
                    <a:lnTo>
                      <a:pt x="267" y="182"/>
                    </a:lnTo>
                    <a:lnTo>
                      <a:pt x="500" y="56"/>
                    </a:lnTo>
                    <a:lnTo>
                      <a:pt x="500" y="56"/>
                    </a:lnTo>
                    <a:lnTo>
                      <a:pt x="505" y="52"/>
                    </a:lnTo>
                    <a:lnTo>
                      <a:pt x="508" y="48"/>
                    </a:lnTo>
                    <a:lnTo>
                      <a:pt x="510" y="44"/>
                    </a:lnTo>
                    <a:lnTo>
                      <a:pt x="511" y="39"/>
                    </a:lnTo>
                    <a:lnTo>
                      <a:pt x="510" y="34"/>
                    </a:lnTo>
                    <a:lnTo>
                      <a:pt x="508" y="29"/>
                    </a:lnTo>
                    <a:lnTo>
                      <a:pt x="505" y="25"/>
                    </a:lnTo>
                    <a:lnTo>
                      <a:pt x="500" y="22"/>
                    </a:lnTo>
                    <a:lnTo>
                      <a:pt x="459" y="0"/>
                    </a:lnTo>
                  </a:path>
                </a:pathLst>
              </a:cu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grpSp>
        <p:nvGrpSpPr>
          <p:cNvPr id="84" name="组合 83"/>
          <p:cNvGrpSpPr/>
          <p:nvPr/>
        </p:nvGrpSpPr>
        <p:grpSpPr>
          <a:xfrm>
            <a:off x="5012183" y="4566044"/>
            <a:ext cx="1698553" cy="1698553"/>
            <a:chOff x="3935044" y="2945794"/>
            <a:chExt cx="1273915" cy="1273915"/>
          </a:xfrm>
        </p:grpSpPr>
        <p:sp>
          <p:nvSpPr>
            <p:cNvPr id="85" name="Freeform 6"/>
            <p:cNvSpPr>
              <a:spLocks/>
            </p:cNvSpPr>
            <p:nvPr/>
          </p:nvSpPr>
          <p:spPr bwMode="auto">
            <a:xfrm rot="8100000">
              <a:off x="3935044" y="2945794"/>
              <a:ext cx="1273915" cy="1273915"/>
            </a:xfrm>
            <a:custGeom>
              <a:avLst/>
              <a:gdLst>
                <a:gd name="T0" fmla="*/ 2320 w 2584"/>
                <a:gd name="T1" fmla="*/ 1424 h 2584"/>
                <a:gd name="T2" fmla="*/ 2184 w 2584"/>
                <a:gd name="T3" fmla="*/ 1476 h 2584"/>
                <a:gd name="T4" fmla="*/ 2106 w 2584"/>
                <a:gd name="T5" fmla="*/ 1468 h 2584"/>
                <a:gd name="T6" fmla="*/ 2036 w 2584"/>
                <a:gd name="T7" fmla="*/ 1414 h 2584"/>
                <a:gd name="T8" fmla="*/ 2008 w 2584"/>
                <a:gd name="T9" fmla="*/ 1316 h 2584"/>
                <a:gd name="T10" fmla="*/ 1234 w 2584"/>
                <a:gd name="T11" fmla="*/ 568 h 2584"/>
                <a:gd name="T12" fmla="*/ 1158 w 2584"/>
                <a:gd name="T13" fmla="*/ 516 h 2584"/>
                <a:gd name="T14" fmla="*/ 1128 w 2584"/>
                <a:gd name="T15" fmla="*/ 436 h 2584"/>
                <a:gd name="T16" fmla="*/ 1150 w 2584"/>
                <a:gd name="T17" fmla="*/ 332 h 2584"/>
                <a:gd name="T18" fmla="*/ 1198 w 2584"/>
                <a:gd name="T19" fmla="*/ 206 h 2584"/>
                <a:gd name="T20" fmla="*/ 1184 w 2584"/>
                <a:gd name="T21" fmla="*/ 114 h 2584"/>
                <a:gd name="T22" fmla="*/ 1118 w 2584"/>
                <a:gd name="T23" fmla="*/ 32 h 2584"/>
                <a:gd name="T24" fmla="*/ 1014 w 2584"/>
                <a:gd name="T25" fmla="*/ 0 h 2584"/>
                <a:gd name="T26" fmla="*/ 926 w 2584"/>
                <a:gd name="T27" fmla="*/ 22 h 2584"/>
                <a:gd name="T28" fmla="*/ 852 w 2584"/>
                <a:gd name="T29" fmla="*/ 98 h 2584"/>
                <a:gd name="T30" fmla="*/ 830 w 2584"/>
                <a:gd name="T31" fmla="*/ 186 h 2584"/>
                <a:gd name="T32" fmla="*/ 862 w 2584"/>
                <a:gd name="T33" fmla="*/ 292 h 2584"/>
                <a:gd name="T34" fmla="*/ 902 w 2584"/>
                <a:gd name="T35" fmla="*/ 422 h 2584"/>
                <a:gd name="T36" fmla="*/ 878 w 2584"/>
                <a:gd name="T37" fmla="*/ 504 h 2584"/>
                <a:gd name="T38" fmla="*/ 810 w 2584"/>
                <a:gd name="T39" fmla="*/ 562 h 2584"/>
                <a:gd name="T40" fmla="*/ 0 w 2584"/>
                <a:gd name="T41" fmla="*/ 1314 h 2584"/>
                <a:gd name="T42" fmla="*/ 26 w 2584"/>
                <a:gd name="T43" fmla="*/ 1368 h 2584"/>
                <a:gd name="T44" fmla="*/ 70 w 2584"/>
                <a:gd name="T45" fmla="*/ 1370 h 2584"/>
                <a:gd name="T46" fmla="*/ 192 w 2584"/>
                <a:gd name="T47" fmla="*/ 1318 h 2584"/>
                <a:gd name="T48" fmla="*/ 346 w 2584"/>
                <a:gd name="T49" fmla="*/ 1308 h 2584"/>
                <a:gd name="T50" fmla="*/ 490 w 2584"/>
                <a:gd name="T51" fmla="*/ 1386 h 2584"/>
                <a:gd name="T52" fmla="*/ 570 w 2584"/>
                <a:gd name="T53" fmla="*/ 1532 h 2584"/>
                <a:gd name="T54" fmla="*/ 562 w 2584"/>
                <a:gd name="T55" fmla="*/ 1676 h 2584"/>
                <a:gd name="T56" fmla="*/ 470 w 2584"/>
                <a:gd name="T57" fmla="*/ 1812 h 2584"/>
                <a:gd name="T58" fmla="*/ 316 w 2584"/>
                <a:gd name="T59" fmla="*/ 1878 h 2584"/>
                <a:gd name="T60" fmla="*/ 162 w 2584"/>
                <a:gd name="T61" fmla="*/ 1850 h 2584"/>
                <a:gd name="T62" fmla="*/ 60 w 2584"/>
                <a:gd name="T63" fmla="*/ 1808 h 2584"/>
                <a:gd name="T64" fmla="*/ 18 w 2584"/>
                <a:gd name="T65" fmla="*/ 1816 h 2584"/>
                <a:gd name="T66" fmla="*/ 738 w 2584"/>
                <a:gd name="T67" fmla="*/ 2584 h 2584"/>
                <a:gd name="T68" fmla="*/ 792 w 2584"/>
                <a:gd name="T69" fmla="*/ 2558 h 2584"/>
                <a:gd name="T70" fmla="*/ 794 w 2584"/>
                <a:gd name="T71" fmla="*/ 2514 h 2584"/>
                <a:gd name="T72" fmla="*/ 742 w 2584"/>
                <a:gd name="T73" fmla="*/ 2392 h 2584"/>
                <a:gd name="T74" fmla="*/ 732 w 2584"/>
                <a:gd name="T75" fmla="*/ 2238 h 2584"/>
                <a:gd name="T76" fmla="*/ 810 w 2584"/>
                <a:gd name="T77" fmla="*/ 2094 h 2584"/>
                <a:gd name="T78" fmla="*/ 956 w 2584"/>
                <a:gd name="T79" fmla="*/ 2014 h 2584"/>
                <a:gd name="T80" fmla="*/ 1100 w 2584"/>
                <a:gd name="T81" fmla="*/ 2022 h 2584"/>
                <a:gd name="T82" fmla="*/ 1236 w 2584"/>
                <a:gd name="T83" fmla="*/ 2114 h 2584"/>
                <a:gd name="T84" fmla="*/ 1300 w 2584"/>
                <a:gd name="T85" fmla="*/ 2268 h 2584"/>
                <a:gd name="T86" fmla="*/ 1274 w 2584"/>
                <a:gd name="T87" fmla="*/ 2422 h 2584"/>
                <a:gd name="T88" fmla="*/ 1232 w 2584"/>
                <a:gd name="T89" fmla="*/ 2524 h 2584"/>
                <a:gd name="T90" fmla="*/ 1240 w 2584"/>
                <a:gd name="T91" fmla="*/ 2566 h 2584"/>
                <a:gd name="T92" fmla="*/ 2008 w 2584"/>
                <a:gd name="T93" fmla="*/ 1866 h 2584"/>
                <a:gd name="T94" fmla="*/ 2028 w 2584"/>
                <a:gd name="T95" fmla="*/ 1780 h 2584"/>
                <a:gd name="T96" fmla="*/ 2092 w 2584"/>
                <a:gd name="T97" fmla="*/ 1720 h 2584"/>
                <a:gd name="T98" fmla="*/ 2162 w 2584"/>
                <a:gd name="T99" fmla="*/ 1704 h 2584"/>
                <a:gd name="T100" fmla="*/ 2320 w 2584"/>
                <a:gd name="T101" fmla="*/ 1758 h 2584"/>
                <a:gd name="T102" fmla="*/ 2398 w 2584"/>
                <a:gd name="T103" fmla="*/ 1776 h 2584"/>
                <a:gd name="T104" fmla="*/ 2502 w 2584"/>
                <a:gd name="T105" fmla="*/ 1744 h 2584"/>
                <a:gd name="T106" fmla="*/ 2570 w 2584"/>
                <a:gd name="T107" fmla="*/ 1662 h 2584"/>
                <a:gd name="T108" fmla="*/ 2582 w 2584"/>
                <a:gd name="T109" fmla="*/ 1572 h 2584"/>
                <a:gd name="T110" fmla="*/ 2542 w 2584"/>
                <a:gd name="T111" fmla="*/ 1472 h 2584"/>
                <a:gd name="T112" fmla="*/ 2454 w 2584"/>
                <a:gd name="T113" fmla="*/ 1414 h 2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84" h="2584">
                  <a:moveTo>
                    <a:pt x="2398" y="1406"/>
                  </a:moveTo>
                  <a:lnTo>
                    <a:pt x="2398" y="1406"/>
                  </a:lnTo>
                  <a:lnTo>
                    <a:pt x="2378" y="1406"/>
                  </a:lnTo>
                  <a:lnTo>
                    <a:pt x="2358" y="1410"/>
                  </a:lnTo>
                  <a:lnTo>
                    <a:pt x="2340" y="1416"/>
                  </a:lnTo>
                  <a:lnTo>
                    <a:pt x="2320" y="1424"/>
                  </a:lnTo>
                  <a:lnTo>
                    <a:pt x="2320" y="1424"/>
                  </a:lnTo>
                  <a:lnTo>
                    <a:pt x="2292" y="1438"/>
                  </a:lnTo>
                  <a:lnTo>
                    <a:pt x="2252" y="1456"/>
                  </a:lnTo>
                  <a:lnTo>
                    <a:pt x="2228" y="1464"/>
                  </a:lnTo>
                  <a:lnTo>
                    <a:pt x="2206" y="1470"/>
                  </a:lnTo>
                  <a:lnTo>
                    <a:pt x="2184" y="1476"/>
                  </a:lnTo>
                  <a:lnTo>
                    <a:pt x="2162" y="1478"/>
                  </a:lnTo>
                  <a:lnTo>
                    <a:pt x="2162" y="1478"/>
                  </a:lnTo>
                  <a:lnTo>
                    <a:pt x="2148" y="1476"/>
                  </a:lnTo>
                  <a:lnTo>
                    <a:pt x="2134" y="1474"/>
                  </a:lnTo>
                  <a:lnTo>
                    <a:pt x="2120" y="1472"/>
                  </a:lnTo>
                  <a:lnTo>
                    <a:pt x="2106" y="1468"/>
                  </a:lnTo>
                  <a:lnTo>
                    <a:pt x="2092" y="1462"/>
                  </a:lnTo>
                  <a:lnTo>
                    <a:pt x="2080" y="1454"/>
                  </a:lnTo>
                  <a:lnTo>
                    <a:pt x="2068" y="1446"/>
                  </a:lnTo>
                  <a:lnTo>
                    <a:pt x="2056" y="1436"/>
                  </a:lnTo>
                  <a:lnTo>
                    <a:pt x="2046" y="1426"/>
                  </a:lnTo>
                  <a:lnTo>
                    <a:pt x="2036" y="1414"/>
                  </a:lnTo>
                  <a:lnTo>
                    <a:pt x="2028" y="1400"/>
                  </a:lnTo>
                  <a:lnTo>
                    <a:pt x="2022" y="1386"/>
                  </a:lnTo>
                  <a:lnTo>
                    <a:pt x="2016" y="1370"/>
                  </a:lnTo>
                  <a:lnTo>
                    <a:pt x="2012" y="1352"/>
                  </a:lnTo>
                  <a:lnTo>
                    <a:pt x="2010" y="1334"/>
                  </a:lnTo>
                  <a:lnTo>
                    <a:pt x="2008" y="1316"/>
                  </a:lnTo>
                  <a:lnTo>
                    <a:pt x="2008" y="576"/>
                  </a:lnTo>
                  <a:lnTo>
                    <a:pt x="1290" y="576"/>
                  </a:lnTo>
                  <a:lnTo>
                    <a:pt x="1290" y="576"/>
                  </a:lnTo>
                  <a:lnTo>
                    <a:pt x="1270" y="576"/>
                  </a:lnTo>
                  <a:lnTo>
                    <a:pt x="1252" y="572"/>
                  </a:lnTo>
                  <a:lnTo>
                    <a:pt x="1234" y="568"/>
                  </a:lnTo>
                  <a:lnTo>
                    <a:pt x="1220" y="562"/>
                  </a:lnTo>
                  <a:lnTo>
                    <a:pt x="1204" y="556"/>
                  </a:lnTo>
                  <a:lnTo>
                    <a:pt x="1192" y="548"/>
                  </a:lnTo>
                  <a:lnTo>
                    <a:pt x="1180" y="538"/>
                  </a:lnTo>
                  <a:lnTo>
                    <a:pt x="1168" y="528"/>
                  </a:lnTo>
                  <a:lnTo>
                    <a:pt x="1158" y="516"/>
                  </a:lnTo>
                  <a:lnTo>
                    <a:pt x="1150" y="504"/>
                  </a:lnTo>
                  <a:lnTo>
                    <a:pt x="1144" y="492"/>
                  </a:lnTo>
                  <a:lnTo>
                    <a:pt x="1138" y="478"/>
                  </a:lnTo>
                  <a:lnTo>
                    <a:pt x="1132" y="464"/>
                  </a:lnTo>
                  <a:lnTo>
                    <a:pt x="1130" y="450"/>
                  </a:lnTo>
                  <a:lnTo>
                    <a:pt x="1128" y="436"/>
                  </a:lnTo>
                  <a:lnTo>
                    <a:pt x="1128" y="422"/>
                  </a:lnTo>
                  <a:lnTo>
                    <a:pt x="1128" y="422"/>
                  </a:lnTo>
                  <a:lnTo>
                    <a:pt x="1128" y="402"/>
                  </a:lnTo>
                  <a:lnTo>
                    <a:pt x="1134" y="378"/>
                  </a:lnTo>
                  <a:lnTo>
                    <a:pt x="1140" y="356"/>
                  </a:lnTo>
                  <a:lnTo>
                    <a:pt x="1150" y="332"/>
                  </a:lnTo>
                  <a:lnTo>
                    <a:pt x="1168" y="292"/>
                  </a:lnTo>
                  <a:lnTo>
                    <a:pt x="1182" y="264"/>
                  </a:lnTo>
                  <a:lnTo>
                    <a:pt x="1182" y="264"/>
                  </a:lnTo>
                  <a:lnTo>
                    <a:pt x="1190" y="246"/>
                  </a:lnTo>
                  <a:lnTo>
                    <a:pt x="1194" y="226"/>
                  </a:lnTo>
                  <a:lnTo>
                    <a:pt x="1198" y="206"/>
                  </a:lnTo>
                  <a:lnTo>
                    <a:pt x="1200" y="186"/>
                  </a:lnTo>
                  <a:lnTo>
                    <a:pt x="1200" y="186"/>
                  </a:lnTo>
                  <a:lnTo>
                    <a:pt x="1198" y="166"/>
                  </a:lnTo>
                  <a:lnTo>
                    <a:pt x="1196" y="148"/>
                  </a:lnTo>
                  <a:lnTo>
                    <a:pt x="1190" y="130"/>
                  </a:lnTo>
                  <a:lnTo>
                    <a:pt x="1184" y="114"/>
                  </a:lnTo>
                  <a:lnTo>
                    <a:pt x="1176" y="98"/>
                  </a:lnTo>
                  <a:lnTo>
                    <a:pt x="1168" y="82"/>
                  </a:lnTo>
                  <a:lnTo>
                    <a:pt x="1156" y="68"/>
                  </a:lnTo>
                  <a:lnTo>
                    <a:pt x="1144" y="54"/>
                  </a:lnTo>
                  <a:lnTo>
                    <a:pt x="1132" y="42"/>
                  </a:lnTo>
                  <a:lnTo>
                    <a:pt x="1118" y="32"/>
                  </a:lnTo>
                  <a:lnTo>
                    <a:pt x="1102" y="22"/>
                  </a:lnTo>
                  <a:lnTo>
                    <a:pt x="1086" y="16"/>
                  </a:lnTo>
                  <a:lnTo>
                    <a:pt x="1070" y="8"/>
                  </a:lnTo>
                  <a:lnTo>
                    <a:pt x="1052" y="4"/>
                  </a:lnTo>
                  <a:lnTo>
                    <a:pt x="1032" y="2"/>
                  </a:lnTo>
                  <a:lnTo>
                    <a:pt x="1014" y="0"/>
                  </a:lnTo>
                  <a:lnTo>
                    <a:pt x="1014" y="0"/>
                  </a:lnTo>
                  <a:lnTo>
                    <a:pt x="996" y="2"/>
                  </a:lnTo>
                  <a:lnTo>
                    <a:pt x="976" y="4"/>
                  </a:lnTo>
                  <a:lnTo>
                    <a:pt x="960" y="8"/>
                  </a:lnTo>
                  <a:lnTo>
                    <a:pt x="942" y="16"/>
                  </a:lnTo>
                  <a:lnTo>
                    <a:pt x="926" y="22"/>
                  </a:lnTo>
                  <a:lnTo>
                    <a:pt x="910" y="32"/>
                  </a:lnTo>
                  <a:lnTo>
                    <a:pt x="896" y="42"/>
                  </a:lnTo>
                  <a:lnTo>
                    <a:pt x="884" y="54"/>
                  </a:lnTo>
                  <a:lnTo>
                    <a:pt x="872" y="68"/>
                  </a:lnTo>
                  <a:lnTo>
                    <a:pt x="860" y="82"/>
                  </a:lnTo>
                  <a:lnTo>
                    <a:pt x="852" y="98"/>
                  </a:lnTo>
                  <a:lnTo>
                    <a:pt x="844" y="114"/>
                  </a:lnTo>
                  <a:lnTo>
                    <a:pt x="838" y="130"/>
                  </a:lnTo>
                  <a:lnTo>
                    <a:pt x="832" y="148"/>
                  </a:lnTo>
                  <a:lnTo>
                    <a:pt x="830" y="166"/>
                  </a:lnTo>
                  <a:lnTo>
                    <a:pt x="830" y="186"/>
                  </a:lnTo>
                  <a:lnTo>
                    <a:pt x="830" y="186"/>
                  </a:lnTo>
                  <a:lnTo>
                    <a:pt x="830" y="206"/>
                  </a:lnTo>
                  <a:lnTo>
                    <a:pt x="834" y="226"/>
                  </a:lnTo>
                  <a:lnTo>
                    <a:pt x="840" y="246"/>
                  </a:lnTo>
                  <a:lnTo>
                    <a:pt x="846" y="264"/>
                  </a:lnTo>
                  <a:lnTo>
                    <a:pt x="846" y="264"/>
                  </a:lnTo>
                  <a:lnTo>
                    <a:pt x="862" y="292"/>
                  </a:lnTo>
                  <a:lnTo>
                    <a:pt x="880" y="332"/>
                  </a:lnTo>
                  <a:lnTo>
                    <a:pt x="888" y="356"/>
                  </a:lnTo>
                  <a:lnTo>
                    <a:pt x="894" y="378"/>
                  </a:lnTo>
                  <a:lnTo>
                    <a:pt x="900" y="402"/>
                  </a:lnTo>
                  <a:lnTo>
                    <a:pt x="902" y="422"/>
                  </a:lnTo>
                  <a:lnTo>
                    <a:pt x="902" y="422"/>
                  </a:lnTo>
                  <a:lnTo>
                    <a:pt x="900" y="436"/>
                  </a:lnTo>
                  <a:lnTo>
                    <a:pt x="898" y="450"/>
                  </a:lnTo>
                  <a:lnTo>
                    <a:pt x="896" y="464"/>
                  </a:lnTo>
                  <a:lnTo>
                    <a:pt x="890" y="478"/>
                  </a:lnTo>
                  <a:lnTo>
                    <a:pt x="884" y="492"/>
                  </a:lnTo>
                  <a:lnTo>
                    <a:pt x="878" y="504"/>
                  </a:lnTo>
                  <a:lnTo>
                    <a:pt x="870" y="516"/>
                  </a:lnTo>
                  <a:lnTo>
                    <a:pt x="860" y="528"/>
                  </a:lnTo>
                  <a:lnTo>
                    <a:pt x="850" y="538"/>
                  </a:lnTo>
                  <a:lnTo>
                    <a:pt x="836" y="548"/>
                  </a:lnTo>
                  <a:lnTo>
                    <a:pt x="824" y="556"/>
                  </a:lnTo>
                  <a:lnTo>
                    <a:pt x="810" y="562"/>
                  </a:lnTo>
                  <a:lnTo>
                    <a:pt x="794" y="568"/>
                  </a:lnTo>
                  <a:lnTo>
                    <a:pt x="776" y="572"/>
                  </a:lnTo>
                  <a:lnTo>
                    <a:pt x="758" y="576"/>
                  </a:lnTo>
                  <a:lnTo>
                    <a:pt x="738" y="576"/>
                  </a:lnTo>
                  <a:lnTo>
                    <a:pt x="0" y="576"/>
                  </a:lnTo>
                  <a:lnTo>
                    <a:pt x="0" y="1314"/>
                  </a:lnTo>
                  <a:lnTo>
                    <a:pt x="0" y="1314"/>
                  </a:lnTo>
                  <a:lnTo>
                    <a:pt x="2" y="1332"/>
                  </a:lnTo>
                  <a:lnTo>
                    <a:pt x="6" y="1346"/>
                  </a:lnTo>
                  <a:lnTo>
                    <a:pt x="10" y="1356"/>
                  </a:lnTo>
                  <a:lnTo>
                    <a:pt x="18" y="1364"/>
                  </a:lnTo>
                  <a:lnTo>
                    <a:pt x="26" y="1368"/>
                  </a:lnTo>
                  <a:lnTo>
                    <a:pt x="34" y="1372"/>
                  </a:lnTo>
                  <a:lnTo>
                    <a:pt x="42" y="1374"/>
                  </a:lnTo>
                  <a:lnTo>
                    <a:pt x="50" y="1374"/>
                  </a:lnTo>
                  <a:lnTo>
                    <a:pt x="50" y="1374"/>
                  </a:lnTo>
                  <a:lnTo>
                    <a:pt x="60" y="1374"/>
                  </a:lnTo>
                  <a:lnTo>
                    <a:pt x="70" y="1370"/>
                  </a:lnTo>
                  <a:lnTo>
                    <a:pt x="98" y="1360"/>
                  </a:lnTo>
                  <a:lnTo>
                    <a:pt x="130" y="1346"/>
                  </a:lnTo>
                  <a:lnTo>
                    <a:pt x="160" y="1332"/>
                  </a:lnTo>
                  <a:lnTo>
                    <a:pt x="162" y="1330"/>
                  </a:lnTo>
                  <a:lnTo>
                    <a:pt x="162" y="1330"/>
                  </a:lnTo>
                  <a:lnTo>
                    <a:pt x="192" y="1318"/>
                  </a:lnTo>
                  <a:lnTo>
                    <a:pt x="224" y="1310"/>
                  </a:lnTo>
                  <a:lnTo>
                    <a:pt x="256" y="1304"/>
                  </a:lnTo>
                  <a:lnTo>
                    <a:pt x="288" y="1302"/>
                  </a:lnTo>
                  <a:lnTo>
                    <a:pt x="288" y="1302"/>
                  </a:lnTo>
                  <a:lnTo>
                    <a:pt x="316" y="1304"/>
                  </a:lnTo>
                  <a:lnTo>
                    <a:pt x="346" y="1308"/>
                  </a:lnTo>
                  <a:lnTo>
                    <a:pt x="372" y="1314"/>
                  </a:lnTo>
                  <a:lnTo>
                    <a:pt x="400" y="1324"/>
                  </a:lnTo>
                  <a:lnTo>
                    <a:pt x="424" y="1336"/>
                  </a:lnTo>
                  <a:lnTo>
                    <a:pt x="448" y="1352"/>
                  </a:lnTo>
                  <a:lnTo>
                    <a:pt x="470" y="1368"/>
                  </a:lnTo>
                  <a:lnTo>
                    <a:pt x="490" y="1386"/>
                  </a:lnTo>
                  <a:lnTo>
                    <a:pt x="510" y="1406"/>
                  </a:lnTo>
                  <a:lnTo>
                    <a:pt x="526" y="1430"/>
                  </a:lnTo>
                  <a:lnTo>
                    <a:pt x="540" y="1452"/>
                  </a:lnTo>
                  <a:lnTo>
                    <a:pt x="552" y="1478"/>
                  </a:lnTo>
                  <a:lnTo>
                    <a:pt x="562" y="1504"/>
                  </a:lnTo>
                  <a:lnTo>
                    <a:pt x="570" y="1532"/>
                  </a:lnTo>
                  <a:lnTo>
                    <a:pt x="574" y="1560"/>
                  </a:lnTo>
                  <a:lnTo>
                    <a:pt x="576" y="1590"/>
                  </a:lnTo>
                  <a:lnTo>
                    <a:pt x="576" y="1590"/>
                  </a:lnTo>
                  <a:lnTo>
                    <a:pt x="574" y="1620"/>
                  </a:lnTo>
                  <a:lnTo>
                    <a:pt x="570" y="1648"/>
                  </a:lnTo>
                  <a:lnTo>
                    <a:pt x="562" y="1676"/>
                  </a:lnTo>
                  <a:lnTo>
                    <a:pt x="552" y="1702"/>
                  </a:lnTo>
                  <a:lnTo>
                    <a:pt x="540" y="1728"/>
                  </a:lnTo>
                  <a:lnTo>
                    <a:pt x="526" y="1752"/>
                  </a:lnTo>
                  <a:lnTo>
                    <a:pt x="510" y="1774"/>
                  </a:lnTo>
                  <a:lnTo>
                    <a:pt x="490" y="1794"/>
                  </a:lnTo>
                  <a:lnTo>
                    <a:pt x="470" y="1812"/>
                  </a:lnTo>
                  <a:lnTo>
                    <a:pt x="448" y="1830"/>
                  </a:lnTo>
                  <a:lnTo>
                    <a:pt x="424" y="1844"/>
                  </a:lnTo>
                  <a:lnTo>
                    <a:pt x="400" y="1856"/>
                  </a:lnTo>
                  <a:lnTo>
                    <a:pt x="372" y="1866"/>
                  </a:lnTo>
                  <a:lnTo>
                    <a:pt x="346" y="1872"/>
                  </a:lnTo>
                  <a:lnTo>
                    <a:pt x="316" y="1878"/>
                  </a:lnTo>
                  <a:lnTo>
                    <a:pt x="288" y="1878"/>
                  </a:lnTo>
                  <a:lnTo>
                    <a:pt x="288" y="1878"/>
                  </a:lnTo>
                  <a:lnTo>
                    <a:pt x="256" y="1876"/>
                  </a:lnTo>
                  <a:lnTo>
                    <a:pt x="224" y="1872"/>
                  </a:lnTo>
                  <a:lnTo>
                    <a:pt x="192" y="1862"/>
                  </a:lnTo>
                  <a:lnTo>
                    <a:pt x="162" y="1850"/>
                  </a:lnTo>
                  <a:lnTo>
                    <a:pt x="160" y="1848"/>
                  </a:lnTo>
                  <a:lnTo>
                    <a:pt x="160" y="1848"/>
                  </a:lnTo>
                  <a:lnTo>
                    <a:pt x="130" y="1834"/>
                  </a:lnTo>
                  <a:lnTo>
                    <a:pt x="98" y="1820"/>
                  </a:lnTo>
                  <a:lnTo>
                    <a:pt x="70" y="1810"/>
                  </a:lnTo>
                  <a:lnTo>
                    <a:pt x="60" y="1808"/>
                  </a:lnTo>
                  <a:lnTo>
                    <a:pt x="50" y="1806"/>
                  </a:lnTo>
                  <a:lnTo>
                    <a:pt x="50" y="1806"/>
                  </a:lnTo>
                  <a:lnTo>
                    <a:pt x="42" y="1806"/>
                  </a:lnTo>
                  <a:lnTo>
                    <a:pt x="34" y="1808"/>
                  </a:lnTo>
                  <a:lnTo>
                    <a:pt x="26" y="1812"/>
                  </a:lnTo>
                  <a:lnTo>
                    <a:pt x="18" y="1816"/>
                  </a:lnTo>
                  <a:lnTo>
                    <a:pt x="10" y="1824"/>
                  </a:lnTo>
                  <a:lnTo>
                    <a:pt x="6" y="1834"/>
                  </a:lnTo>
                  <a:lnTo>
                    <a:pt x="2" y="1848"/>
                  </a:lnTo>
                  <a:lnTo>
                    <a:pt x="0" y="1866"/>
                  </a:lnTo>
                  <a:lnTo>
                    <a:pt x="0" y="2584"/>
                  </a:lnTo>
                  <a:lnTo>
                    <a:pt x="738" y="2584"/>
                  </a:lnTo>
                  <a:lnTo>
                    <a:pt x="738" y="2584"/>
                  </a:lnTo>
                  <a:lnTo>
                    <a:pt x="756" y="2582"/>
                  </a:lnTo>
                  <a:lnTo>
                    <a:pt x="770" y="2578"/>
                  </a:lnTo>
                  <a:lnTo>
                    <a:pt x="780" y="2574"/>
                  </a:lnTo>
                  <a:lnTo>
                    <a:pt x="788" y="2566"/>
                  </a:lnTo>
                  <a:lnTo>
                    <a:pt x="792" y="2558"/>
                  </a:lnTo>
                  <a:lnTo>
                    <a:pt x="796" y="2550"/>
                  </a:lnTo>
                  <a:lnTo>
                    <a:pt x="798" y="2542"/>
                  </a:lnTo>
                  <a:lnTo>
                    <a:pt x="798" y="2534"/>
                  </a:lnTo>
                  <a:lnTo>
                    <a:pt x="798" y="2534"/>
                  </a:lnTo>
                  <a:lnTo>
                    <a:pt x="796" y="2524"/>
                  </a:lnTo>
                  <a:lnTo>
                    <a:pt x="794" y="2514"/>
                  </a:lnTo>
                  <a:lnTo>
                    <a:pt x="784" y="2486"/>
                  </a:lnTo>
                  <a:lnTo>
                    <a:pt x="770" y="2454"/>
                  </a:lnTo>
                  <a:lnTo>
                    <a:pt x="756" y="2424"/>
                  </a:lnTo>
                  <a:lnTo>
                    <a:pt x="754" y="2422"/>
                  </a:lnTo>
                  <a:lnTo>
                    <a:pt x="754" y="2422"/>
                  </a:lnTo>
                  <a:lnTo>
                    <a:pt x="742" y="2392"/>
                  </a:lnTo>
                  <a:lnTo>
                    <a:pt x="732" y="2360"/>
                  </a:lnTo>
                  <a:lnTo>
                    <a:pt x="728" y="2328"/>
                  </a:lnTo>
                  <a:lnTo>
                    <a:pt x="726" y="2296"/>
                  </a:lnTo>
                  <a:lnTo>
                    <a:pt x="726" y="2296"/>
                  </a:lnTo>
                  <a:lnTo>
                    <a:pt x="728" y="2268"/>
                  </a:lnTo>
                  <a:lnTo>
                    <a:pt x="732" y="2238"/>
                  </a:lnTo>
                  <a:lnTo>
                    <a:pt x="738" y="2212"/>
                  </a:lnTo>
                  <a:lnTo>
                    <a:pt x="748" y="2184"/>
                  </a:lnTo>
                  <a:lnTo>
                    <a:pt x="760" y="2160"/>
                  </a:lnTo>
                  <a:lnTo>
                    <a:pt x="776" y="2136"/>
                  </a:lnTo>
                  <a:lnTo>
                    <a:pt x="792" y="2114"/>
                  </a:lnTo>
                  <a:lnTo>
                    <a:pt x="810" y="2094"/>
                  </a:lnTo>
                  <a:lnTo>
                    <a:pt x="830" y="2074"/>
                  </a:lnTo>
                  <a:lnTo>
                    <a:pt x="854" y="2058"/>
                  </a:lnTo>
                  <a:lnTo>
                    <a:pt x="876" y="2044"/>
                  </a:lnTo>
                  <a:lnTo>
                    <a:pt x="902" y="2032"/>
                  </a:lnTo>
                  <a:lnTo>
                    <a:pt x="928" y="2022"/>
                  </a:lnTo>
                  <a:lnTo>
                    <a:pt x="956" y="2014"/>
                  </a:lnTo>
                  <a:lnTo>
                    <a:pt x="984" y="2010"/>
                  </a:lnTo>
                  <a:lnTo>
                    <a:pt x="1014" y="2008"/>
                  </a:lnTo>
                  <a:lnTo>
                    <a:pt x="1014" y="2008"/>
                  </a:lnTo>
                  <a:lnTo>
                    <a:pt x="1044" y="2010"/>
                  </a:lnTo>
                  <a:lnTo>
                    <a:pt x="1072" y="2014"/>
                  </a:lnTo>
                  <a:lnTo>
                    <a:pt x="1100" y="2022"/>
                  </a:lnTo>
                  <a:lnTo>
                    <a:pt x="1126" y="2032"/>
                  </a:lnTo>
                  <a:lnTo>
                    <a:pt x="1152" y="2044"/>
                  </a:lnTo>
                  <a:lnTo>
                    <a:pt x="1176" y="2058"/>
                  </a:lnTo>
                  <a:lnTo>
                    <a:pt x="1198" y="2074"/>
                  </a:lnTo>
                  <a:lnTo>
                    <a:pt x="1218" y="2094"/>
                  </a:lnTo>
                  <a:lnTo>
                    <a:pt x="1236" y="2114"/>
                  </a:lnTo>
                  <a:lnTo>
                    <a:pt x="1254" y="2136"/>
                  </a:lnTo>
                  <a:lnTo>
                    <a:pt x="1268" y="2160"/>
                  </a:lnTo>
                  <a:lnTo>
                    <a:pt x="1280" y="2184"/>
                  </a:lnTo>
                  <a:lnTo>
                    <a:pt x="1290" y="2212"/>
                  </a:lnTo>
                  <a:lnTo>
                    <a:pt x="1296" y="2238"/>
                  </a:lnTo>
                  <a:lnTo>
                    <a:pt x="1300" y="2268"/>
                  </a:lnTo>
                  <a:lnTo>
                    <a:pt x="1302" y="2296"/>
                  </a:lnTo>
                  <a:lnTo>
                    <a:pt x="1302" y="2296"/>
                  </a:lnTo>
                  <a:lnTo>
                    <a:pt x="1300" y="2328"/>
                  </a:lnTo>
                  <a:lnTo>
                    <a:pt x="1296" y="2360"/>
                  </a:lnTo>
                  <a:lnTo>
                    <a:pt x="1286" y="2392"/>
                  </a:lnTo>
                  <a:lnTo>
                    <a:pt x="1274" y="2422"/>
                  </a:lnTo>
                  <a:lnTo>
                    <a:pt x="1272" y="2424"/>
                  </a:lnTo>
                  <a:lnTo>
                    <a:pt x="1272" y="2424"/>
                  </a:lnTo>
                  <a:lnTo>
                    <a:pt x="1258" y="2454"/>
                  </a:lnTo>
                  <a:lnTo>
                    <a:pt x="1244" y="2486"/>
                  </a:lnTo>
                  <a:lnTo>
                    <a:pt x="1234" y="2514"/>
                  </a:lnTo>
                  <a:lnTo>
                    <a:pt x="1232" y="2524"/>
                  </a:lnTo>
                  <a:lnTo>
                    <a:pt x="1230" y="2534"/>
                  </a:lnTo>
                  <a:lnTo>
                    <a:pt x="1230" y="2534"/>
                  </a:lnTo>
                  <a:lnTo>
                    <a:pt x="1230" y="2542"/>
                  </a:lnTo>
                  <a:lnTo>
                    <a:pt x="1232" y="2550"/>
                  </a:lnTo>
                  <a:lnTo>
                    <a:pt x="1236" y="2558"/>
                  </a:lnTo>
                  <a:lnTo>
                    <a:pt x="1240" y="2566"/>
                  </a:lnTo>
                  <a:lnTo>
                    <a:pt x="1248" y="2574"/>
                  </a:lnTo>
                  <a:lnTo>
                    <a:pt x="1258" y="2578"/>
                  </a:lnTo>
                  <a:lnTo>
                    <a:pt x="1272" y="2582"/>
                  </a:lnTo>
                  <a:lnTo>
                    <a:pt x="1290" y="2584"/>
                  </a:lnTo>
                  <a:lnTo>
                    <a:pt x="2008" y="2584"/>
                  </a:lnTo>
                  <a:lnTo>
                    <a:pt x="2008" y="1866"/>
                  </a:lnTo>
                  <a:lnTo>
                    <a:pt x="2008" y="1866"/>
                  </a:lnTo>
                  <a:lnTo>
                    <a:pt x="2010" y="1846"/>
                  </a:lnTo>
                  <a:lnTo>
                    <a:pt x="2012" y="1828"/>
                  </a:lnTo>
                  <a:lnTo>
                    <a:pt x="2016" y="1812"/>
                  </a:lnTo>
                  <a:lnTo>
                    <a:pt x="2022" y="1796"/>
                  </a:lnTo>
                  <a:lnTo>
                    <a:pt x="2028" y="1780"/>
                  </a:lnTo>
                  <a:lnTo>
                    <a:pt x="2036" y="1768"/>
                  </a:lnTo>
                  <a:lnTo>
                    <a:pt x="2046" y="1756"/>
                  </a:lnTo>
                  <a:lnTo>
                    <a:pt x="2056" y="1744"/>
                  </a:lnTo>
                  <a:lnTo>
                    <a:pt x="2068" y="1736"/>
                  </a:lnTo>
                  <a:lnTo>
                    <a:pt x="2080" y="1726"/>
                  </a:lnTo>
                  <a:lnTo>
                    <a:pt x="2092" y="1720"/>
                  </a:lnTo>
                  <a:lnTo>
                    <a:pt x="2106" y="1714"/>
                  </a:lnTo>
                  <a:lnTo>
                    <a:pt x="2120" y="1710"/>
                  </a:lnTo>
                  <a:lnTo>
                    <a:pt x="2134" y="1706"/>
                  </a:lnTo>
                  <a:lnTo>
                    <a:pt x="2148" y="1704"/>
                  </a:lnTo>
                  <a:lnTo>
                    <a:pt x="2162" y="1704"/>
                  </a:lnTo>
                  <a:lnTo>
                    <a:pt x="2162" y="1704"/>
                  </a:lnTo>
                  <a:lnTo>
                    <a:pt x="2184" y="1706"/>
                  </a:lnTo>
                  <a:lnTo>
                    <a:pt x="2206" y="1710"/>
                  </a:lnTo>
                  <a:lnTo>
                    <a:pt x="2228" y="1718"/>
                  </a:lnTo>
                  <a:lnTo>
                    <a:pt x="2252" y="1726"/>
                  </a:lnTo>
                  <a:lnTo>
                    <a:pt x="2292" y="1744"/>
                  </a:lnTo>
                  <a:lnTo>
                    <a:pt x="2320" y="1758"/>
                  </a:lnTo>
                  <a:lnTo>
                    <a:pt x="2320" y="1758"/>
                  </a:lnTo>
                  <a:lnTo>
                    <a:pt x="2340" y="1766"/>
                  </a:lnTo>
                  <a:lnTo>
                    <a:pt x="2358" y="1772"/>
                  </a:lnTo>
                  <a:lnTo>
                    <a:pt x="2378" y="1774"/>
                  </a:lnTo>
                  <a:lnTo>
                    <a:pt x="2398" y="1776"/>
                  </a:lnTo>
                  <a:lnTo>
                    <a:pt x="2398" y="1776"/>
                  </a:lnTo>
                  <a:lnTo>
                    <a:pt x="2418" y="1774"/>
                  </a:lnTo>
                  <a:lnTo>
                    <a:pt x="2436" y="1772"/>
                  </a:lnTo>
                  <a:lnTo>
                    <a:pt x="2454" y="1768"/>
                  </a:lnTo>
                  <a:lnTo>
                    <a:pt x="2470" y="1760"/>
                  </a:lnTo>
                  <a:lnTo>
                    <a:pt x="2486" y="1754"/>
                  </a:lnTo>
                  <a:lnTo>
                    <a:pt x="2502" y="1744"/>
                  </a:lnTo>
                  <a:lnTo>
                    <a:pt x="2516" y="1734"/>
                  </a:lnTo>
                  <a:lnTo>
                    <a:pt x="2530" y="1722"/>
                  </a:lnTo>
                  <a:lnTo>
                    <a:pt x="2542" y="1708"/>
                  </a:lnTo>
                  <a:lnTo>
                    <a:pt x="2552" y="1694"/>
                  </a:lnTo>
                  <a:lnTo>
                    <a:pt x="2562" y="1678"/>
                  </a:lnTo>
                  <a:lnTo>
                    <a:pt x="2570" y="1662"/>
                  </a:lnTo>
                  <a:lnTo>
                    <a:pt x="2576" y="1646"/>
                  </a:lnTo>
                  <a:lnTo>
                    <a:pt x="2580" y="1628"/>
                  </a:lnTo>
                  <a:lnTo>
                    <a:pt x="2582" y="1610"/>
                  </a:lnTo>
                  <a:lnTo>
                    <a:pt x="2584" y="1590"/>
                  </a:lnTo>
                  <a:lnTo>
                    <a:pt x="2584" y="1590"/>
                  </a:lnTo>
                  <a:lnTo>
                    <a:pt x="2582" y="1572"/>
                  </a:lnTo>
                  <a:lnTo>
                    <a:pt x="2580" y="1554"/>
                  </a:lnTo>
                  <a:lnTo>
                    <a:pt x="2576" y="1536"/>
                  </a:lnTo>
                  <a:lnTo>
                    <a:pt x="2570" y="1518"/>
                  </a:lnTo>
                  <a:lnTo>
                    <a:pt x="2562" y="1502"/>
                  </a:lnTo>
                  <a:lnTo>
                    <a:pt x="2552" y="1488"/>
                  </a:lnTo>
                  <a:lnTo>
                    <a:pt x="2542" y="1472"/>
                  </a:lnTo>
                  <a:lnTo>
                    <a:pt x="2530" y="1460"/>
                  </a:lnTo>
                  <a:lnTo>
                    <a:pt x="2516" y="1448"/>
                  </a:lnTo>
                  <a:lnTo>
                    <a:pt x="2502" y="1438"/>
                  </a:lnTo>
                  <a:lnTo>
                    <a:pt x="2486" y="1428"/>
                  </a:lnTo>
                  <a:lnTo>
                    <a:pt x="2470" y="1420"/>
                  </a:lnTo>
                  <a:lnTo>
                    <a:pt x="2454" y="1414"/>
                  </a:lnTo>
                  <a:lnTo>
                    <a:pt x="2436" y="1410"/>
                  </a:lnTo>
                  <a:lnTo>
                    <a:pt x="2418" y="1406"/>
                  </a:lnTo>
                  <a:lnTo>
                    <a:pt x="2398" y="1406"/>
                  </a:lnTo>
                  <a:lnTo>
                    <a:pt x="2398" y="1406"/>
                  </a:lnTo>
                  <a:close/>
                </a:path>
              </a:pathLst>
            </a:custGeom>
            <a:solidFill>
              <a:srgbClr val="4F91A0"/>
            </a:solidFill>
            <a:ln w="19050">
              <a:solidFill>
                <a:srgbClr val="4F91A0">
                  <a:lumMod val="20000"/>
                  <a:lumOff val="80000"/>
                </a:srgb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nvGrpSpPr>
            <p:cNvPr id="86" name="组合 85"/>
            <p:cNvGrpSpPr/>
            <p:nvPr/>
          </p:nvGrpSpPr>
          <p:grpSpPr>
            <a:xfrm>
              <a:off x="4470441" y="3399268"/>
              <a:ext cx="203120" cy="293454"/>
              <a:chOff x="6689725" y="4826000"/>
              <a:chExt cx="588963" cy="850901"/>
            </a:xfrm>
            <a:noFill/>
          </p:grpSpPr>
          <p:sp>
            <p:nvSpPr>
              <p:cNvPr id="87" name="Freeform 5"/>
              <p:cNvSpPr>
                <a:spLocks/>
              </p:cNvSpPr>
              <p:nvPr/>
            </p:nvSpPr>
            <p:spPr bwMode="auto">
              <a:xfrm>
                <a:off x="6689725" y="4826000"/>
                <a:ext cx="588963" cy="706438"/>
              </a:xfrm>
              <a:custGeom>
                <a:avLst/>
                <a:gdLst>
                  <a:gd name="T0" fmla="*/ 101 w 371"/>
                  <a:gd name="T1" fmla="*/ 410 h 445"/>
                  <a:gd name="T2" fmla="*/ 101 w 371"/>
                  <a:gd name="T3" fmla="*/ 351 h 445"/>
                  <a:gd name="T4" fmla="*/ 80 w 371"/>
                  <a:gd name="T5" fmla="*/ 338 h 445"/>
                  <a:gd name="T6" fmla="*/ 60 w 371"/>
                  <a:gd name="T7" fmla="*/ 322 h 445"/>
                  <a:gd name="T8" fmla="*/ 43 w 371"/>
                  <a:gd name="T9" fmla="*/ 304 h 445"/>
                  <a:gd name="T10" fmla="*/ 28 w 371"/>
                  <a:gd name="T11" fmla="*/ 284 h 445"/>
                  <a:gd name="T12" fmla="*/ 16 w 371"/>
                  <a:gd name="T13" fmla="*/ 262 h 445"/>
                  <a:gd name="T14" fmla="*/ 7 w 371"/>
                  <a:gd name="T15" fmla="*/ 238 h 445"/>
                  <a:gd name="T16" fmla="*/ 2 w 371"/>
                  <a:gd name="T17" fmla="*/ 212 h 445"/>
                  <a:gd name="T18" fmla="*/ 0 w 371"/>
                  <a:gd name="T19" fmla="*/ 185 h 445"/>
                  <a:gd name="T20" fmla="*/ 1 w 371"/>
                  <a:gd name="T21" fmla="*/ 166 h 445"/>
                  <a:gd name="T22" fmla="*/ 8 w 371"/>
                  <a:gd name="T23" fmla="*/ 130 h 445"/>
                  <a:gd name="T24" fmla="*/ 22 w 371"/>
                  <a:gd name="T25" fmla="*/ 97 h 445"/>
                  <a:gd name="T26" fmla="*/ 42 w 371"/>
                  <a:gd name="T27" fmla="*/ 67 h 445"/>
                  <a:gd name="T28" fmla="*/ 67 w 371"/>
                  <a:gd name="T29" fmla="*/ 42 h 445"/>
                  <a:gd name="T30" fmla="*/ 97 w 371"/>
                  <a:gd name="T31" fmla="*/ 22 h 445"/>
                  <a:gd name="T32" fmla="*/ 130 w 371"/>
                  <a:gd name="T33" fmla="*/ 8 h 445"/>
                  <a:gd name="T34" fmla="*/ 166 w 371"/>
                  <a:gd name="T35" fmla="*/ 1 h 445"/>
                  <a:gd name="T36" fmla="*/ 186 w 371"/>
                  <a:gd name="T37" fmla="*/ 0 h 445"/>
                  <a:gd name="T38" fmla="*/ 224 w 371"/>
                  <a:gd name="T39" fmla="*/ 4 h 445"/>
                  <a:gd name="T40" fmla="*/ 258 w 371"/>
                  <a:gd name="T41" fmla="*/ 14 h 445"/>
                  <a:gd name="T42" fmla="*/ 290 w 371"/>
                  <a:gd name="T43" fmla="*/ 32 h 445"/>
                  <a:gd name="T44" fmla="*/ 317 w 371"/>
                  <a:gd name="T45" fmla="*/ 54 h 445"/>
                  <a:gd name="T46" fmla="*/ 340 w 371"/>
                  <a:gd name="T47" fmla="*/ 82 h 445"/>
                  <a:gd name="T48" fmla="*/ 357 w 371"/>
                  <a:gd name="T49" fmla="*/ 113 h 445"/>
                  <a:gd name="T50" fmla="*/ 368 w 371"/>
                  <a:gd name="T51" fmla="*/ 148 h 445"/>
                  <a:gd name="T52" fmla="*/ 371 w 371"/>
                  <a:gd name="T53" fmla="*/ 185 h 445"/>
                  <a:gd name="T54" fmla="*/ 371 w 371"/>
                  <a:gd name="T55" fmla="*/ 199 h 445"/>
                  <a:gd name="T56" fmla="*/ 367 w 371"/>
                  <a:gd name="T57" fmla="*/ 225 h 445"/>
                  <a:gd name="T58" fmla="*/ 360 w 371"/>
                  <a:gd name="T59" fmla="*/ 250 h 445"/>
                  <a:gd name="T60" fmla="*/ 349 w 371"/>
                  <a:gd name="T61" fmla="*/ 274 h 445"/>
                  <a:gd name="T62" fmla="*/ 336 w 371"/>
                  <a:gd name="T63" fmla="*/ 295 h 445"/>
                  <a:gd name="T64" fmla="*/ 320 w 371"/>
                  <a:gd name="T65" fmla="*/ 314 h 445"/>
                  <a:gd name="T66" fmla="*/ 301 w 371"/>
                  <a:gd name="T67" fmla="*/ 331 h 445"/>
                  <a:gd name="T68" fmla="*/ 280 w 371"/>
                  <a:gd name="T69" fmla="*/ 346 h 445"/>
                  <a:gd name="T70" fmla="*/ 269 w 371"/>
                  <a:gd name="T71" fmla="*/ 39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1" h="445">
                    <a:moveTo>
                      <a:pt x="260" y="445"/>
                    </a:moveTo>
                    <a:lnTo>
                      <a:pt x="101" y="410"/>
                    </a:lnTo>
                    <a:lnTo>
                      <a:pt x="101" y="351"/>
                    </a:lnTo>
                    <a:lnTo>
                      <a:pt x="101" y="351"/>
                    </a:lnTo>
                    <a:lnTo>
                      <a:pt x="90" y="345"/>
                    </a:lnTo>
                    <a:lnTo>
                      <a:pt x="80" y="338"/>
                    </a:lnTo>
                    <a:lnTo>
                      <a:pt x="70" y="331"/>
                    </a:lnTo>
                    <a:lnTo>
                      <a:pt x="60" y="322"/>
                    </a:lnTo>
                    <a:lnTo>
                      <a:pt x="51" y="314"/>
                    </a:lnTo>
                    <a:lnTo>
                      <a:pt x="43" y="304"/>
                    </a:lnTo>
                    <a:lnTo>
                      <a:pt x="35" y="294"/>
                    </a:lnTo>
                    <a:lnTo>
                      <a:pt x="28" y="284"/>
                    </a:lnTo>
                    <a:lnTo>
                      <a:pt x="22" y="273"/>
                    </a:lnTo>
                    <a:lnTo>
                      <a:pt x="16" y="262"/>
                    </a:lnTo>
                    <a:lnTo>
                      <a:pt x="11" y="250"/>
                    </a:lnTo>
                    <a:lnTo>
                      <a:pt x="7" y="238"/>
                    </a:lnTo>
                    <a:lnTo>
                      <a:pt x="4" y="224"/>
                    </a:lnTo>
                    <a:lnTo>
                      <a:pt x="2" y="212"/>
                    </a:lnTo>
                    <a:lnTo>
                      <a:pt x="1" y="198"/>
                    </a:lnTo>
                    <a:lnTo>
                      <a:pt x="0" y="185"/>
                    </a:lnTo>
                    <a:lnTo>
                      <a:pt x="0" y="185"/>
                    </a:lnTo>
                    <a:lnTo>
                      <a:pt x="1" y="166"/>
                    </a:lnTo>
                    <a:lnTo>
                      <a:pt x="4" y="148"/>
                    </a:lnTo>
                    <a:lnTo>
                      <a:pt x="8" y="130"/>
                    </a:lnTo>
                    <a:lnTo>
                      <a:pt x="15" y="113"/>
                    </a:lnTo>
                    <a:lnTo>
                      <a:pt x="22" y="97"/>
                    </a:lnTo>
                    <a:lnTo>
                      <a:pt x="32" y="82"/>
                    </a:lnTo>
                    <a:lnTo>
                      <a:pt x="42" y="67"/>
                    </a:lnTo>
                    <a:lnTo>
                      <a:pt x="54" y="54"/>
                    </a:lnTo>
                    <a:lnTo>
                      <a:pt x="67" y="42"/>
                    </a:lnTo>
                    <a:lnTo>
                      <a:pt x="82" y="32"/>
                    </a:lnTo>
                    <a:lnTo>
                      <a:pt x="97" y="22"/>
                    </a:lnTo>
                    <a:lnTo>
                      <a:pt x="113" y="14"/>
                    </a:lnTo>
                    <a:lnTo>
                      <a:pt x="130" y="8"/>
                    </a:lnTo>
                    <a:lnTo>
                      <a:pt x="148" y="4"/>
                    </a:lnTo>
                    <a:lnTo>
                      <a:pt x="166" y="1"/>
                    </a:lnTo>
                    <a:lnTo>
                      <a:pt x="186" y="0"/>
                    </a:lnTo>
                    <a:lnTo>
                      <a:pt x="186" y="0"/>
                    </a:lnTo>
                    <a:lnTo>
                      <a:pt x="205" y="1"/>
                    </a:lnTo>
                    <a:lnTo>
                      <a:pt x="224" y="4"/>
                    </a:lnTo>
                    <a:lnTo>
                      <a:pt x="241" y="8"/>
                    </a:lnTo>
                    <a:lnTo>
                      <a:pt x="258" y="14"/>
                    </a:lnTo>
                    <a:lnTo>
                      <a:pt x="274" y="22"/>
                    </a:lnTo>
                    <a:lnTo>
                      <a:pt x="290" y="32"/>
                    </a:lnTo>
                    <a:lnTo>
                      <a:pt x="304" y="42"/>
                    </a:lnTo>
                    <a:lnTo>
                      <a:pt x="317" y="54"/>
                    </a:lnTo>
                    <a:lnTo>
                      <a:pt x="329" y="67"/>
                    </a:lnTo>
                    <a:lnTo>
                      <a:pt x="340" y="82"/>
                    </a:lnTo>
                    <a:lnTo>
                      <a:pt x="349" y="97"/>
                    </a:lnTo>
                    <a:lnTo>
                      <a:pt x="357" y="113"/>
                    </a:lnTo>
                    <a:lnTo>
                      <a:pt x="363" y="130"/>
                    </a:lnTo>
                    <a:lnTo>
                      <a:pt x="368" y="148"/>
                    </a:lnTo>
                    <a:lnTo>
                      <a:pt x="370" y="166"/>
                    </a:lnTo>
                    <a:lnTo>
                      <a:pt x="371" y="185"/>
                    </a:lnTo>
                    <a:lnTo>
                      <a:pt x="371" y="185"/>
                    </a:lnTo>
                    <a:lnTo>
                      <a:pt x="371" y="199"/>
                    </a:lnTo>
                    <a:lnTo>
                      <a:pt x="369" y="212"/>
                    </a:lnTo>
                    <a:lnTo>
                      <a:pt x="367" y="225"/>
                    </a:lnTo>
                    <a:lnTo>
                      <a:pt x="364" y="238"/>
                    </a:lnTo>
                    <a:lnTo>
                      <a:pt x="360" y="250"/>
                    </a:lnTo>
                    <a:lnTo>
                      <a:pt x="355" y="262"/>
                    </a:lnTo>
                    <a:lnTo>
                      <a:pt x="349" y="274"/>
                    </a:lnTo>
                    <a:lnTo>
                      <a:pt x="343" y="285"/>
                    </a:lnTo>
                    <a:lnTo>
                      <a:pt x="336" y="295"/>
                    </a:lnTo>
                    <a:lnTo>
                      <a:pt x="328" y="305"/>
                    </a:lnTo>
                    <a:lnTo>
                      <a:pt x="320" y="314"/>
                    </a:lnTo>
                    <a:lnTo>
                      <a:pt x="311" y="323"/>
                    </a:lnTo>
                    <a:lnTo>
                      <a:pt x="301" y="331"/>
                    </a:lnTo>
                    <a:lnTo>
                      <a:pt x="291" y="339"/>
                    </a:lnTo>
                    <a:lnTo>
                      <a:pt x="280" y="346"/>
                    </a:lnTo>
                    <a:lnTo>
                      <a:pt x="269" y="352"/>
                    </a:lnTo>
                    <a:lnTo>
                      <a:pt x="269" y="394"/>
                    </a:lnTo>
                    <a:lnTo>
                      <a:pt x="176" y="371"/>
                    </a:lnTo>
                  </a:path>
                </a:pathLst>
              </a:cu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88" name="Line 6"/>
              <p:cNvSpPr>
                <a:spLocks noChangeShapeType="1"/>
              </p:cNvSpPr>
              <p:nvPr/>
            </p:nvSpPr>
            <p:spPr bwMode="auto">
              <a:xfrm flipH="1" flipV="1">
                <a:off x="6850063" y="5551488"/>
                <a:ext cx="252413" cy="55563"/>
              </a:xfrm>
              <a:prstGeom prst="line">
                <a:avLst/>
              </a:pr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89" name="Line 7"/>
              <p:cNvSpPr>
                <a:spLocks noChangeShapeType="1"/>
              </p:cNvSpPr>
              <p:nvPr/>
            </p:nvSpPr>
            <p:spPr bwMode="auto">
              <a:xfrm flipH="1" flipV="1">
                <a:off x="6870700" y="5630863"/>
                <a:ext cx="211138" cy="46038"/>
              </a:xfrm>
              <a:prstGeom prst="line">
                <a:avLst/>
              </a:pr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grpSp>
        <p:nvGrpSpPr>
          <p:cNvPr id="90" name="组合 89"/>
          <p:cNvGrpSpPr/>
          <p:nvPr/>
        </p:nvGrpSpPr>
        <p:grpSpPr>
          <a:xfrm>
            <a:off x="8101861" y="4793731"/>
            <a:ext cx="577427" cy="577427"/>
            <a:chOff x="5533156" y="2710411"/>
            <a:chExt cx="303402" cy="303402"/>
          </a:xfrm>
        </p:grpSpPr>
        <p:sp>
          <p:nvSpPr>
            <p:cNvPr id="91" name="椭圆 90"/>
            <p:cNvSpPr/>
            <p:nvPr/>
          </p:nvSpPr>
          <p:spPr>
            <a:xfrm>
              <a:off x="5533156" y="2710411"/>
              <a:ext cx="303402" cy="303402"/>
            </a:xfrm>
            <a:prstGeom prst="ellipse">
              <a:avLst/>
            </a:prstGeom>
            <a:solidFill>
              <a:srgbClr val="4F91A0"/>
            </a:solidFill>
            <a:ln w="12700" cap="flat" cmpd="sng" algn="ctr">
              <a:solidFill>
                <a:srgbClr val="4F91A0">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nvGrpSpPr>
            <p:cNvPr id="92" name="组合 91"/>
            <p:cNvGrpSpPr/>
            <p:nvPr/>
          </p:nvGrpSpPr>
          <p:grpSpPr>
            <a:xfrm>
              <a:off x="5632494" y="2786461"/>
              <a:ext cx="104727" cy="151304"/>
              <a:chOff x="6689725" y="4826000"/>
              <a:chExt cx="588963" cy="850901"/>
            </a:xfrm>
            <a:noFill/>
          </p:grpSpPr>
          <p:sp>
            <p:nvSpPr>
              <p:cNvPr id="93" name="Freeform 5"/>
              <p:cNvSpPr>
                <a:spLocks/>
              </p:cNvSpPr>
              <p:nvPr/>
            </p:nvSpPr>
            <p:spPr bwMode="auto">
              <a:xfrm>
                <a:off x="6689725" y="4826000"/>
                <a:ext cx="588963" cy="706438"/>
              </a:xfrm>
              <a:custGeom>
                <a:avLst/>
                <a:gdLst>
                  <a:gd name="T0" fmla="*/ 101 w 371"/>
                  <a:gd name="T1" fmla="*/ 410 h 445"/>
                  <a:gd name="T2" fmla="*/ 101 w 371"/>
                  <a:gd name="T3" fmla="*/ 351 h 445"/>
                  <a:gd name="T4" fmla="*/ 80 w 371"/>
                  <a:gd name="T5" fmla="*/ 338 h 445"/>
                  <a:gd name="T6" fmla="*/ 60 w 371"/>
                  <a:gd name="T7" fmla="*/ 322 h 445"/>
                  <a:gd name="T8" fmla="*/ 43 w 371"/>
                  <a:gd name="T9" fmla="*/ 304 h 445"/>
                  <a:gd name="T10" fmla="*/ 28 w 371"/>
                  <a:gd name="T11" fmla="*/ 284 h 445"/>
                  <a:gd name="T12" fmla="*/ 16 w 371"/>
                  <a:gd name="T13" fmla="*/ 262 h 445"/>
                  <a:gd name="T14" fmla="*/ 7 w 371"/>
                  <a:gd name="T15" fmla="*/ 238 h 445"/>
                  <a:gd name="T16" fmla="*/ 2 w 371"/>
                  <a:gd name="T17" fmla="*/ 212 h 445"/>
                  <a:gd name="T18" fmla="*/ 0 w 371"/>
                  <a:gd name="T19" fmla="*/ 185 h 445"/>
                  <a:gd name="T20" fmla="*/ 1 w 371"/>
                  <a:gd name="T21" fmla="*/ 166 h 445"/>
                  <a:gd name="T22" fmla="*/ 8 w 371"/>
                  <a:gd name="T23" fmla="*/ 130 h 445"/>
                  <a:gd name="T24" fmla="*/ 22 w 371"/>
                  <a:gd name="T25" fmla="*/ 97 h 445"/>
                  <a:gd name="T26" fmla="*/ 42 w 371"/>
                  <a:gd name="T27" fmla="*/ 67 h 445"/>
                  <a:gd name="T28" fmla="*/ 67 w 371"/>
                  <a:gd name="T29" fmla="*/ 42 h 445"/>
                  <a:gd name="T30" fmla="*/ 97 w 371"/>
                  <a:gd name="T31" fmla="*/ 22 h 445"/>
                  <a:gd name="T32" fmla="*/ 130 w 371"/>
                  <a:gd name="T33" fmla="*/ 8 h 445"/>
                  <a:gd name="T34" fmla="*/ 166 w 371"/>
                  <a:gd name="T35" fmla="*/ 1 h 445"/>
                  <a:gd name="T36" fmla="*/ 186 w 371"/>
                  <a:gd name="T37" fmla="*/ 0 h 445"/>
                  <a:gd name="T38" fmla="*/ 224 w 371"/>
                  <a:gd name="T39" fmla="*/ 4 h 445"/>
                  <a:gd name="T40" fmla="*/ 258 w 371"/>
                  <a:gd name="T41" fmla="*/ 14 h 445"/>
                  <a:gd name="T42" fmla="*/ 290 w 371"/>
                  <a:gd name="T43" fmla="*/ 32 h 445"/>
                  <a:gd name="T44" fmla="*/ 317 w 371"/>
                  <a:gd name="T45" fmla="*/ 54 h 445"/>
                  <a:gd name="T46" fmla="*/ 340 w 371"/>
                  <a:gd name="T47" fmla="*/ 82 h 445"/>
                  <a:gd name="T48" fmla="*/ 357 w 371"/>
                  <a:gd name="T49" fmla="*/ 113 h 445"/>
                  <a:gd name="T50" fmla="*/ 368 w 371"/>
                  <a:gd name="T51" fmla="*/ 148 h 445"/>
                  <a:gd name="T52" fmla="*/ 371 w 371"/>
                  <a:gd name="T53" fmla="*/ 185 h 445"/>
                  <a:gd name="T54" fmla="*/ 371 w 371"/>
                  <a:gd name="T55" fmla="*/ 199 h 445"/>
                  <a:gd name="T56" fmla="*/ 367 w 371"/>
                  <a:gd name="T57" fmla="*/ 225 h 445"/>
                  <a:gd name="T58" fmla="*/ 360 w 371"/>
                  <a:gd name="T59" fmla="*/ 250 h 445"/>
                  <a:gd name="T60" fmla="*/ 349 w 371"/>
                  <a:gd name="T61" fmla="*/ 274 h 445"/>
                  <a:gd name="T62" fmla="*/ 336 w 371"/>
                  <a:gd name="T63" fmla="*/ 295 h 445"/>
                  <a:gd name="T64" fmla="*/ 320 w 371"/>
                  <a:gd name="T65" fmla="*/ 314 h 445"/>
                  <a:gd name="T66" fmla="*/ 301 w 371"/>
                  <a:gd name="T67" fmla="*/ 331 h 445"/>
                  <a:gd name="T68" fmla="*/ 280 w 371"/>
                  <a:gd name="T69" fmla="*/ 346 h 445"/>
                  <a:gd name="T70" fmla="*/ 269 w 371"/>
                  <a:gd name="T71" fmla="*/ 39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1" h="445">
                    <a:moveTo>
                      <a:pt x="260" y="445"/>
                    </a:moveTo>
                    <a:lnTo>
                      <a:pt x="101" y="410"/>
                    </a:lnTo>
                    <a:lnTo>
                      <a:pt x="101" y="351"/>
                    </a:lnTo>
                    <a:lnTo>
                      <a:pt x="101" y="351"/>
                    </a:lnTo>
                    <a:lnTo>
                      <a:pt x="90" y="345"/>
                    </a:lnTo>
                    <a:lnTo>
                      <a:pt x="80" y="338"/>
                    </a:lnTo>
                    <a:lnTo>
                      <a:pt x="70" y="331"/>
                    </a:lnTo>
                    <a:lnTo>
                      <a:pt x="60" y="322"/>
                    </a:lnTo>
                    <a:lnTo>
                      <a:pt x="51" y="314"/>
                    </a:lnTo>
                    <a:lnTo>
                      <a:pt x="43" y="304"/>
                    </a:lnTo>
                    <a:lnTo>
                      <a:pt x="35" y="294"/>
                    </a:lnTo>
                    <a:lnTo>
                      <a:pt x="28" y="284"/>
                    </a:lnTo>
                    <a:lnTo>
                      <a:pt x="22" y="273"/>
                    </a:lnTo>
                    <a:lnTo>
                      <a:pt x="16" y="262"/>
                    </a:lnTo>
                    <a:lnTo>
                      <a:pt x="11" y="250"/>
                    </a:lnTo>
                    <a:lnTo>
                      <a:pt x="7" y="238"/>
                    </a:lnTo>
                    <a:lnTo>
                      <a:pt x="4" y="224"/>
                    </a:lnTo>
                    <a:lnTo>
                      <a:pt x="2" y="212"/>
                    </a:lnTo>
                    <a:lnTo>
                      <a:pt x="1" y="198"/>
                    </a:lnTo>
                    <a:lnTo>
                      <a:pt x="0" y="185"/>
                    </a:lnTo>
                    <a:lnTo>
                      <a:pt x="0" y="185"/>
                    </a:lnTo>
                    <a:lnTo>
                      <a:pt x="1" y="166"/>
                    </a:lnTo>
                    <a:lnTo>
                      <a:pt x="4" y="148"/>
                    </a:lnTo>
                    <a:lnTo>
                      <a:pt x="8" y="130"/>
                    </a:lnTo>
                    <a:lnTo>
                      <a:pt x="15" y="113"/>
                    </a:lnTo>
                    <a:lnTo>
                      <a:pt x="22" y="97"/>
                    </a:lnTo>
                    <a:lnTo>
                      <a:pt x="32" y="82"/>
                    </a:lnTo>
                    <a:lnTo>
                      <a:pt x="42" y="67"/>
                    </a:lnTo>
                    <a:lnTo>
                      <a:pt x="54" y="54"/>
                    </a:lnTo>
                    <a:lnTo>
                      <a:pt x="67" y="42"/>
                    </a:lnTo>
                    <a:lnTo>
                      <a:pt x="82" y="32"/>
                    </a:lnTo>
                    <a:lnTo>
                      <a:pt x="97" y="22"/>
                    </a:lnTo>
                    <a:lnTo>
                      <a:pt x="113" y="14"/>
                    </a:lnTo>
                    <a:lnTo>
                      <a:pt x="130" y="8"/>
                    </a:lnTo>
                    <a:lnTo>
                      <a:pt x="148" y="4"/>
                    </a:lnTo>
                    <a:lnTo>
                      <a:pt x="166" y="1"/>
                    </a:lnTo>
                    <a:lnTo>
                      <a:pt x="186" y="0"/>
                    </a:lnTo>
                    <a:lnTo>
                      <a:pt x="186" y="0"/>
                    </a:lnTo>
                    <a:lnTo>
                      <a:pt x="205" y="1"/>
                    </a:lnTo>
                    <a:lnTo>
                      <a:pt x="224" y="4"/>
                    </a:lnTo>
                    <a:lnTo>
                      <a:pt x="241" y="8"/>
                    </a:lnTo>
                    <a:lnTo>
                      <a:pt x="258" y="14"/>
                    </a:lnTo>
                    <a:lnTo>
                      <a:pt x="274" y="22"/>
                    </a:lnTo>
                    <a:lnTo>
                      <a:pt x="290" y="32"/>
                    </a:lnTo>
                    <a:lnTo>
                      <a:pt x="304" y="42"/>
                    </a:lnTo>
                    <a:lnTo>
                      <a:pt x="317" y="54"/>
                    </a:lnTo>
                    <a:lnTo>
                      <a:pt x="329" y="67"/>
                    </a:lnTo>
                    <a:lnTo>
                      <a:pt x="340" y="82"/>
                    </a:lnTo>
                    <a:lnTo>
                      <a:pt x="349" y="97"/>
                    </a:lnTo>
                    <a:lnTo>
                      <a:pt x="357" y="113"/>
                    </a:lnTo>
                    <a:lnTo>
                      <a:pt x="363" y="130"/>
                    </a:lnTo>
                    <a:lnTo>
                      <a:pt x="368" y="148"/>
                    </a:lnTo>
                    <a:lnTo>
                      <a:pt x="370" y="166"/>
                    </a:lnTo>
                    <a:lnTo>
                      <a:pt x="371" y="185"/>
                    </a:lnTo>
                    <a:lnTo>
                      <a:pt x="371" y="185"/>
                    </a:lnTo>
                    <a:lnTo>
                      <a:pt x="371" y="199"/>
                    </a:lnTo>
                    <a:lnTo>
                      <a:pt x="369" y="212"/>
                    </a:lnTo>
                    <a:lnTo>
                      <a:pt x="367" y="225"/>
                    </a:lnTo>
                    <a:lnTo>
                      <a:pt x="364" y="238"/>
                    </a:lnTo>
                    <a:lnTo>
                      <a:pt x="360" y="250"/>
                    </a:lnTo>
                    <a:lnTo>
                      <a:pt x="355" y="262"/>
                    </a:lnTo>
                    <a:lnTo>
                      <a:pt x="349" y="274"/>
                    </a:lnTo>
                    <a:lnTo>
                      <a:pt x="343" y="285"/>
                    </a:lnTo>
                    <a:lnTo>
                      <a:pt x="336" y="295"/>
                    </a:lnTo>
                    <a:lnTo>
                      <a:pt x="328" y="305"/>
                    </a:lnTo>
                    <a:lnTo>
                      <a:pt x="320" y="314"/>
                    </a:lnTo>
                    <a:lnTo>
                      <a:pt x="311" y="323"/>
                    </a:lnTo>
                    <a:lnTo>
                      <a:pt x="301" y="331"/>
                    </a:lnTo>
                    <a:lnTo>
                      <a:pt x="291" y="339"/>
                    </a:lnTo>
                    <a:lnTo>
                      <a:pt x="280" y="346"/>
                    </a:lnTo>
                    <a:lnTo>
                      <a:pt x="269" y="352"/>
                    </a:lnTo>
                    <a:lnTo>
                      <a:pt x="269" y="394"/>
                    </a:lnTo>
                    <a:lnTo>
                      <a:pt x="176" y="371"/>
                    </a:lnTo>
                  </a:path>
                </a:pathLst>
              </a:cu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94" name="Line 6"/>
              <p:cNvSpPr>
                <a:spLocks noChangeShapeType="1"/>
              </p:cNvSpPr>
              <p:nvPr/>
            </p:nvSpPr>
            <p:spPr bwMode="auto">
              <a:xfrm flipH="1" flipV="1">
                <a:off x="6850063" y="5551488"/>
                <a:ext cx="252413" cy="55563"/>
              </a:xfrm>
              <a:prstGeom prst="line">
                <a:avLst/>
              </a:pr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95" name="Line 7"/>
              <p:cNvSpPr>
                <a:spLocks noChangeShapeType="1"/>
              </p:cNvSpPr>
              <p:nvPr/>
            </p:nvSpPr>
            <p:spPr bwMode="auto">
              <a:xfrm flipH="1" flipV="1">
                <a:off x="6870700" y="5630863"/>
                <a:ext cx="211138" cy="46038"/>
              </a:xfrm>
              <a:prstGeom prst="line">
                <a:avLst/>
              </a:pr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grpSp>
        <p:nvGrpSpPr>
          <p:cNvPr id="96" name="组合 95"/>
          <p:cNvGrpSpPr/>
          <p:nvPr/>
        </p:nvGrpSpPr>
        <p:grpSpPr>
          <a:xfrm>
            <a:off x="2964163" y="2792711"/>
            <a:ext cx="577427" cy="577427"/>
            <a:chOff x="2616863" y="1351983"/>
            <a:chExt cx="303402" cy="303402"/>
          </a:xfrm>
        </p:grpSpPr>
        <p:sp>
          <p:nvSpPr>
            <p:cNvPr id="97" name="椭圆 96"/>
            <p:cNvSpPr/>
            <p:nvPr/>
          </p:nvSpPr>
          <p:spPr>
            <a:xfrm>
              <a:off x="2616863" y="1351983"/>
              <a:ext cx="303402" cy="303402"/>
            </a:xfrm>
            <a:prstGeom prst="ellipse">
              <a:avLst/>
            </a:prstGeom>
            <a:solidFill>
              <a:srgbClr val="79B0BD"/>
            </a:solidFill>
            <a:ln w="12700" cap="flat" cmpd="sng" algn="ctr">
              <a:solidFill>
                <a:srgbClr val="79B0BD">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nvGrpSpPr>
            <p:cNvPr id="98" name="组合 97"/>
            <p:cNvGrpSpPr/>
            <p:nvPr/>
          </p:nvGrpSpPr>
          <p:grpSpPr>
            <a:xfrm>
              <a:off x="2692771" y="1428033"/>
              <a:ext cx="151586" cy="151304"/>
              <a:chOff x="4064000" y="6135688"/>
              <a:chExt cx="852488" cy="850900"/>
            </a:xfrm>
            <a:noFill/>
          </p:grpSpPr>
          <p:sp>
            <p:nvSpPr>
              <p:cNvPr id="99" name="Freeform 11"/>
              <p:cNvSpPr>
                <a:spLocks/>
              </p:cNvSpPr>
              <p:nvPr/>
            </p:nvSpPr>
            <p:spPr bwMode="auto">
              <a:xfrm>
                <a:off x="4064000" y="6135688"/>
                <a:ext cx="852488" cy="850900"/>
              </a:xfrm>
              <a:custGeom>
                <a:avLst/>
                <a:gdLst>
                  <a:gd name="T0" fmla="*/ 529 w 537"/>
                  <a:gd name="T1" fmla="*/ 80 h 536"/>
                  <a:gd name="T2" fmla="*/ 456 w 537"/>
                  <a:gd name="T3" fmla="*/ 7 h 536"/>
                  <a:gd name="T4" fmla="*/ 456 w 537"/>
                  <a:gd name="T5" fmla="*/ 7 h 536"/>
                  <a:gd name="T6" fmla="*/ 452 w 537"/>
                  <a:gd name="T7" fmla="*/ 3 h 536"/>
                  <a:gd name="T8" fmla="*/ 447 w 537"/>
                  <a:gd name="T9" fmla="*/ 1 h 536"/>
                  <a:gd name="T10" fmla="*/ 442 w 537"/>
                  <a:gd name="T11" fmla="*/ 0 h 536"/>
                  <a:gd name="T12" fmla="*/ 437 w 537"/>
                  <a:gd name="T13" fmla="*/ 0 h 536"/>
                  <a:gd name="T14" fmla="*/ 432 w 537"/>
                  <a:gd name="T15" fmla="*/ 0 h 536"/>
                  <a:gd name="T16" fmla="*/ 427 w 537"/>
                  <a:gd name="T17" fmla="*/ 2 h 536"/>
                  <a:gd name="T18" fmla="*/ 422 w 537"/>
                  <a:gd name="T19" fmla="*/ 5 h 536"/>
                  <a:gd name="T20" fmla="*/ 417 w 537"/>
                  <a:gd name="T21" fmla="*/ 8 h 536"/>
                  <a:gd name="T22" fmla="*/ 367 w 537"/>
                  <a:gd name="T23" fmla="*/ 59 h 536"/>
                  <a:gd name="T24" fmla="*/ 43 w 537"/>
                  <a:gd name="T25" fmla="*/ 383 h 536"/>
                  <a:gd name="T26" fmla="*/ 0 w 537"/>
                  <a:gd name="T27" fmla="*/ 536 h 536"/>
                  <a:gd name="T28" fmla="*/ 153 w 537"/>
                  <a:gd name="T29" fmla="*/ 494 h 536"/>
                  <a:gd name="T30" fmla="*/ 478 w 537"/>
                  <a:gd name="T31" fmla="*/ 169 h 536"/>
                  <a:gd name="T32" fmla="*/ 528 w 537"/>
                  <a:gd name="T33" fmla="*/ 119 h 536"/>
                  <a:gd name="T34" fmla="*/ 528 w 537"/>
                  <a:gd name="T35" fmla="*/ 119 h 536"/>
                  <a:gd name="T36" fmla="*/ 531 w 537"/>
                  <a:gd name="T37" fmla="*/ 115 h 536"/>
                  <a:gd name="T38" fmla="*/ 534 w 537"/>
                  <a:gd name="T39" fmla="*/ 110 h 536"/>
                  <a:gd name="T40" fmla="*/ 536 w 537"/>
                  <a:gd name="T41" fmla="*/ 105 h 536"/>
                  <a:gd name="T42" fmla="*/ 537 w 537"/>
                  <a:gd name="T43" fmla="*/ 99 h 536"/>
                  <a:gd name="T44" fmla="*/ 536 w 537"/>
                  <a:gd name="T45" fmla="*/ 94 h 536"/>
                  <a:gd name="T46" fmla="*/ 535 w 537"/>
                  <a:gd name="T47" fmla="*/ 89 h 536"/>
                  <a:gd name="T48" fmla="*/ 533 w 537"/>
                  <a:gd name="T49" fmla="*/ 85 h 536"/>
                  <a:gd name="T50" fmla="*/ 529 w 537"/>
                  <a:gd name="T51" fmla="*/ 80 h 536"/>
                  <a:gd name="T52" fmla="*/ 529 w 537"/>
                  <a:gd name="T53" fmla="*/ 8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7" h="536">
                    <a:moveTo>
                      <a:pt x="529" y="80"/>
                    </a:moveTo>
                    <a:lnTo>
                      <a:pt x="456" y="7"/>
                    </a:lnTo>
                    <a:lnTo>
                      <a:pt x="456" y="7"/>
                    </a:lnTo>
                    <a:lnTo>
                      <a:pt x="452" y="3"/>
                    </a:lnTo>
                    <a:lnTo>
                      <a:pt x="447" y="1"/>
                    </a:lnTo>
                    <a:lnTo>
                      <a:pt x="442" y="0"/>
                    </a:lnTo>
                    <a:lnTo>
                      <a:pt x="437" y="0"/>
                    </a:lnTo>
                    <a:lnTo>
                      <a:pt x="432" y="0"/>
                    </a:lnTo>
                    <a:lnTo>
                      <a:pt x="427" y="2"/>
                    </a:lnTo>
                    <a:lnTo>
                      <a:pt x="422" y="5"/>
                    </a:lnTo>
                    <a:lnTo>
                      <a:pt x="417" y="8"/>
                    </a:lnTo>
                    <a:lnTo>
                      <a:pt x="367" y="59"/>
                    </a:lnTo>
                    <a:lnTo>
                      <a:pt x="43" y="383"/>
                    </a:lnTo>
                    <a:lnTo>
                      <a:pt x="0" y="536"/>
                    </a:lnTo>
                    <a:lnTo>
                      <a:pt x="153" y="494"/>
                    </a:lnTo>
                    <a:lnTo>
                      <a:pt x="478" y="169"/>
                    </a:lnTo>
                    <a:lnTo>
                      <a:pt x="528" y="119"/>
                    </a:lnTo>
                    <a:lnTo>
                      <a:pt x="528" y="119"/>
                    </a:lnTo>
                    <a:lnTo>
                      <a:pt x="531" y="115"/>
                    </a:lnTo>
                    <a:lnTo>
                      <a:pt x="534" y="110"/>
                    </a:lnTo>
                    <a:lnTo>
                      <a:pt x="536" y="105"/>
                    </a:lnTo>
                    <a:lnTo>
                      <a:pt x="537" y="99"/>
                    </a:lnTo>
                    <a:lnTo>
                      <a:pt x="536" y="94"/>
                    </a:lnTo>
                    <a:lnTo>
                      <a:pt x="535" y="89"/>
                    </a:lnTo>
                    <a:lnTo>
                      <a:pt x="533" y="85"/>
                    </a:lnTo>
                    <a:lnTo>
                      <a:pt x="529" y="80"/>
                    </a:lnTo>
                    <a:lnTo>
                      <a:pt x="529" y="80"/>
                    </a:lnTo>
                    <a:close/>
                  </a:path>
                </a:pathLst>
              </a:cu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00" name="Line 12"/>
              <p:cNvSpPr>
                <a:spLocks noChangeShapeType="1"/>
              </p:cNvSpPr>
              <p:nvPr/>
            </p:nvSpPr>
            <p:spPr bwMode="auto">
              <a:xfrm>
                <a:off x="4646613" y="6229350"/>
                <a:ext cx="176213" cy="174625"/>
              </a:xfrm>
              <a:prstGeom prst="line">
                <a:avLst/>
              </a:pr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01" name="Line 13"/>
              <p:cNvSpPr>
                <a:spLocks noChangeShapeType="1"/>
              </p:cNvSpPr>
              <p:nvPr/>
            </p:nvSpPr>
            <p:spPr bwMode="auto">
              <a:xfrm flipH="1">
                <a:off x="4210050" y="6272213"/>
                <a:ext cx="479425" cy="481013"/>
              </a:xfrm>
              <a:prstGeom prst="line">
                <a:avLst/>
              </a:pr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02" name="Line 14"/>
              <p:cNvSpPr>
                <a:spLocks noChangeShapeType="1"/>
              </p:cNvSpPr>
              <p:nvPr/>
            </p:nvSpPr>
            <p:spPr bwMode="auto">
              <a:xfrm flipH="1">
                <a:off x="4297363" y="6361113"/>
                <a:ext cx="481013" cy="479425"/>
              </a:xfrm>
              <a:prstGeom prst="line">
                <a:avLst/>
              </a:pr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03" name="Freeform 15"/>
              <p:cNvSpPr>
                <a:spLocks/>
              </p:cNvSpPr>
              <p:nvPr/>
            </p:nvSpPr>
            <p:spPr bwMode="auto">
              <a:xfrm>
                <a:off x="4132263" y="6743700"/>
                <a:ext cx="174625" cy="176213"/>
              </a:xfrm>
              <a:custGeom>
                <a:avLst/>
                <a:gdLst>
                  <a:gd name="T0" fmla="*/ 0 w 110"/>
                  <a:gd name="T1" fmla="*/ 0 h 111"/>
                  <a:gd name="T2" fmla="*/ 49 w 110"/>
                  <a:gd name="T3" fmla="*/ 6 h 111"/>
                  <a:gd name="T4" fmla="*/ 55 w 110"/>
                  <a:gd name="T5" fmla="*/ 55 h 111"/>
                  <a:gd name="T6" fmla="*/ 104 w 110"/>
                  <a:gd name="T7" fmla="*/ 61 h 111"/>
                  <a:gd name="T8" fmla="*/ 110 w 110"/>
                  <a:gd name="T9" fmla="*/ 111 h 111"/>
                </a:gdLst>
                <a:ahLst/>
                <a:cxnLst>
                  <a:cxn ang="0">
                    <a:pos x="T0" y="T1"/>
                  </a:cxn>
                  <a:cxn ang="0">
                    <a:pos x="T2" y="T3"/>
                  </a:cxn>
                  <a:cxn ang="0">
                    <a:pos x="T4" y="T5"/>
                  </a:cxn>
                  <a:cxn ang="0">
                    <a:pos x="T6" y="T7"/>
                  </a:cxn>
                  <a:cxn ang="0">
                    <a:pos x="T8" y="T9"/>
                  </a:cxn>
                </a:cxnLst>
                <a:rect l="0" t="0" r="r" b="b"/>
                <a:pathLst>
                  <a:path w="110" h="111">
                    <a:moveTo>
                      <a:pt x="0" y="0"/>
                    </a:moveTo>
                    <a:lnTo>
                      <a:pt x="49" y="6"/>
                    </a:lnTo>
                    <a:lnTo>
                      <a:pt x="55" y="55"/>
                    </a:lnTo>
                    <a:lnTo>
                      <a:pt x="104" y="61"/>
                    </a:lnTo>
                    <a:lnTo>
                      <a:pt x="110" y="111"/>
                    </a:lnTo>
                  </a:path>
                </a:pathLst>
              </a:cu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04" name="Line 16"/>
              <p:cNvSpPr>
                <a:spLocks noChangeShapeType="1"/>
              </p:cNvSpPr>
              <p:nvPr/>
            </p:nvSpPr>
            <p:spPr bwMode="auto">
              <a:xfrm flipV="1">
                <a:off x="4149725" y="6269038"/>
                <a:ext cx="117475" cy="119063"/>
              </a:xfrm>
              <a:prstGeom prst="line">
                <a:avLst/>
              </a:pr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05" name="Line 17"/>
              <p:cNvSpPr>
                <a:spLocks noChangeShapeType="1"/>
              </p:cNvSpPr>
              <p:nvPr/>
            </p:nvSpPr>
            <p:spPr bwMode="auto">
              <a:xfrm flipV="1">
                <a:off x="4214813" y="6370638"/>
                <a:ext cx="82550" cy="82550"/>
              </a:xfrm>
              <a:prstGeom prst="line">
                <a:avLst/>
              </a:pr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06" name="Line 18"/>
              <p:cNvSpPr>
                <a:spLocks noChangeShapeType="1"/>
              </p:cNvSpPr>
              <p:nvPr/>
            </p:nvSpPr>
            <p:spPr bwMode="auto">
              <a:xfrm flipV="1">
                <a:off x="4662488" y="6783388"/>
                <a:ext cx="119063" cy="119063"/>
              </a:xfrm>
              <a:prstGeom prst="line">
                <a:avLst/>
              </a:pr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07" name="Line 19"/>
              <p:cNvSpPr>
                <a:spLocks noChangeShapeType="1"/>
              </p:cNvSpPr>
              <p:nvPr/>
            </p:nvSpPr>
            <p:spPr bwMode="auto">
              <a:xfrm flipV="1">
                <a:off x="4597400" y="6753225"/>
                <a:ext cx="82550" cy="82550"/>
              </a:xfrm>
              <a:prstGeom prst="line">
                <a:avLst/>
              </a:pr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08" name="Freeform 20"/>
              <p:cNvSpPr>
                <a:spLocks/>
              </p:cNvSpPr>
              <p:nvPr/>
            </p:nvSpPr>
            <p:spPr bwMode="auto">
              <a:xfrm>
                <a:off x="4084638" y="6157913"/>
                <a:ext cx="369888" cy="368300"/>
              </a:xfrm>
              <a:custGeom>
                <a:avLst/>
                <a:gdLst>
                  <a:gd name="T0" fmla="*/ 233 w 233"/>
                  <a:gd name="T1" fmla="*/ 128 h 232"/>
                  <a:gd name="T2" fmla="*/ 111 w 233"/>
                  <a:gd name="T3" fmla="*/ 7 h 232"/>
                  <a:gd name="T4" fmla="*/ 111 w 233"/>
                  <a:gd name="T5" fmla="*/ 7 h 232"/>
                  <a:gd name="T6" fmla="*/ 107 w 233"/>
                  <a:gd name="T7" fmla="*/ 4 h 232"/>
                  <a:gd name="T8" fmla="*/ 103 w 233"/>
                  <a:gd name="T9" fmla="*/ 2 h 232"/>
                  <a:gd name="T10" fmla="*/ 98 w 233"/>
                  <a:gd name="T11" fmla="*/ 0 h 232"/>
                  <a:gd name="T12" fmla="*/ 94 w 233"/>
                  <a:gd name="T13" fmla="*/ 0 h 232"/>
                  <a:gd name="T14" fmla="*/ 89 w 233"/>
                  <a:gd name="T15" fmla="*/ 0 h 232"/>
                  <a:gd name="T16" fmla="*/ 84 w 233"/>
                  <a:gd name="T17" fmla="*/ 2 h 232"/>
                  <a:gd name="T18" fmla="*/ 80 w 233"/>
                  <a:gd name="T19" fmla="*/ 4 h 232"/>
                  <a:gd name="T20" fmla="*/ 76 w 233"/>
                  <a:gd name="T21" fmla="*/ 7 h 232"/>
                  <a:gd name="T22" fmla="*/ 7 w 233"/>
                  <a:gd name="T23" fmla="*/ 77 h 232"/>
                  <a:gd name="T24" fmla="*/ 7 w 233"/>
                  <a:gd name="T25" fmla="*/ 77 h 232"/>
                  <a:gd name="T26" fmla="*/ 4 w 233"/>
                  <a:gd name="T27" fmla="*/ 80 h 232"/>
                  <a:gd name="T28" fmla="*/ 2 w 233"/>
                  <a:gd name="T29" fmla="*/ 85 h 232"/>
                  <a:gd name="T30" fmla="*/ 0 w 233"/>
                  <a:gd name="T31" fmla="*/ 89 h 232"/>
                  <a:gd name="T32" fmla="*/ 0 w 233"/>
                  <a:gd name="T33" fmla="*/ 94 h 232"/>
                  <a:gd name="T34" fmla="*/ 0 w 233"/>
                  <a:gd name="T35" fmla="*/ 99 h 232"/>
                  <a:gd name="T36" fmla="*/ 2 w 233"/>
                  <a:gd name="T37" fmla="*/ 103 h 232"/>
                  <a:gd name="T38" fmla="*/ 4 w 233"/>
                  <a:gd name="T39" fmla="*/ 107 h 232"/>
                  <a:gd name="T40" fmla="*/ 7 w 233"/>
                  <a:gd name="T41" fmla="*/ 111 h 232"/>
                  <a:gd name="T42" fmla="*/ 128 w 233"/>
                  <a:gd name="T43"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3" h="232">
                    <a:moveTo>
                      <a:pt x="233" y="128"/>
                    </a:moveTo>
                    <a:lnTo>
                      <a:pt x="111" y="7"/>
                    </a:lnTo>
                    <a:lnTo>
                      <a:pt x="111" y="7"/>
                    </a:lnTo>
                    <a:lnTo>
                      <a:pt x="107" y="4"/>
                    </a:lnTo>
                    <a:lnTo>
                      <a:pt x="103" y="2"/>
                    </a:lnTo>
                    <a:lnTo>
                      <a:pt x="98" y="0"/>
                    </a:lnTo>
                    <a:lnTo>
                      <a:pt x="94" y="0"/>
                    </a:lnTo>
                    <a:lnTo>
                      <a:pt x="89" y="0"/>
                    </a:lnTo>
                    <a:lnTo>
                      <a:pt x="84" y="2"/>
                    </a:lnTo>
                    <a:lnTo>
                      <a:pt x="80" y="4"/>
                    </a:lnTo>
                    <a:lnTo>
                      <a:pt x="76" y="7"/>
                    </a:lnTo>
                    <a:lnTo>
                      <a:pt x="7" y="77"/>
                    </a:lnTo>
                    <a:lnTo>
                      <a:pt x="7" y="77"/>
                    </a:lnTo>
                    <a:lnTo>
                      <a:pt x="4" y="80"/>
                    </a:lnTo>
                    <a:lnTo>
                      <a:pt x="2" y="85"/>
                    </a:lnTo>
                    <a:lnTo>
                      <a:pt x="0" y="89"/>
                    </a:lnTo>
                    <a:lnTo>
                      <a:pt x="0" y="94"/>
                    </a:lnTo>
                    <a:lnTo>
                      <a:pt x="0" y="99"/>
                    </a:lnTo>
                    <a:lnTo>
                      <a:pt x="2" y="103"/>
                    </a:lnTo>
                    <a:lnTo>
                      <a:pt x="4" y="107"/>
                    </a:lnTo>
                    <a:lnTo>
                      <a:pt x="7" y="111"/>
                    </a:lnTo>
                    <a:lnTo>
                      <a:pt x="128" y="232"/>
                    </a:lnTo>
                  </a:path>
                </a:pathLst>
              </a:cu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09" name="Freeform 21"/>
              <p:cNvSpPr>
                <a:spLocks/>
              </p:cNvSpPr>
              <p:nvPr/>
            </p:nvSpPr>
            <p:spPr bwMode="auto">
              <a:xfrm>
                <a:off x="4524375" y="6596063"/>
                <a:ext cx="368300" cy="369888"/>
              </a:xfrm>
              <a:custGeom>
                <a:avLst/>
                <a:gdLst>
                  <a:gd name="T0" fmla="*/ 0 w 232"/>
                  <a:gd name="T1" fmla="*/ 106 h 233"/>
                  <a:gd name="T2" fmla="*/ 121 w 232"/>
                  <a:gd name="T3" fmla="*/ 226 h 233"/>
                  <a:gd name="T4" fmla="*/ 121 w 232"/>
                  <a:gd name="T5" fmla="*/ 226 h 233"/>
                  <a:gd name="T6" fmla="*/ 125 w 232"/>
                  <a:gd name="T7" fmla="*/ 229 h 233"/>
                  <a:gd name="T8" fmla="*/ 129 w 232"/>
                  <a:gd name="T9" fmla="*/ 232 h 233"/>
                  <a:gd name="T10" fmla="*/ 134 w 232"/>
                  <a:gd name="T11" fmla="*/ 233 h 233"/>
                  <a:gd name="T12" fmla="*/ 138 w 232"/>
                  <a:gd name="T13" fmla="*/ 233 h 233"/>
                  <a:gd name="T14" fmla="*/ 143 w 232"/>
                  <a:gd name="T15" fmla="*/ 233 h 233"/>
                  <a:gd name="T16" fmla="*/ 148 w 232"/>
                  <a:gd name="T17" fmla="*/ 232 h 233"/>
                  <a:gd name="T18" fmla="*/ 152 w 232"/>
                  <a:gd name="T19" fmla="*/ 229 h 233"/>
                  <a:gd name="T20" fmla="*/ 156 w 232"/>
                  <a:gd name="T21" fmla="*/ 226 h 233"/>
                  <a:gd name="T22" fmla="*/ 225 w 232"/>
                  <a:gd name="T23" fmla="*/ 157 h 233"/>
                  <a:gd name="T24" fmla="*/ 225 w 232"/>
                  <a:gd name="T25" fmla="*/ 157 h 233"/>
                  <a:gd name="T26" fmla="*/ 228 w 232"/>
                  <a:gd name="T27" fmla="*/ 153 h 233"/>
                  <a:gd name="T28" fmla="*/ 230 w 232"/>
                  <a:gd name="T29" fmla="*/ 149 h 233"/>
                  <a:gd name="T30" fmla="*/ 232 w 232"/>
                  <a:gd name="T31" fmla="*/ 144 h 233"/>
                  <a:gd name="T32" fmla="*/ 232 w 232"/>
                  <a:gd name="T33" fmla="*/ 140 h 233"/>
                  <a:gd name="T34" fmla="*/ 232 w 232"/>
                  <a:gd name="T35" fmla="*/ 135 h 233"/>
                  <a:gd name="T36" fmla="*/ 230 w 232"/>
                  <a:gd name="T37" fmla="*/ 130 h 233"/>
                  <a:gd name="T38" fmla="*/ 228 w 232"/>
                  <a:gd name="T39" fmla="*/ 126 h 233"/>
                  <a:gd name="T40" fmla="*/ 225 w 232"/>
                  <a:gd name="T41" fmla="*/ 122 h 233"/>
                  <a:gd name="T42" fmla="*/ 104 w 232"/>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2" h="233">
                    <a:moveTo>
                      <a:pt x="0" y="106"/>
                    </a:moveTo>
                    <a:lnTo>
                      <a:pt x="121" y="226"/>
                    </a:lnTo>
                    <a:lnTo>
                      <a:pt x="121" y="226"/>
                    </a:lnTo>
                    <a:lnTo>
                      <a:pt x="125" y="229"/>
                    </a:lnTo>
                    <a:lnTo>
                      <a:pt x="129" y="232"/>
                    </a:lnTo>
                    <a:lnTo>
                      <a:pt x="134" y="233"/>
                    </a:lnTo>
                    <a:lnTo>
                      <a:pt x="138" y="233"/>
                    </a:lnTo>
                    <a:lnTo>
                      <a:pt x="143" y="233"/>
                    </a:lnTo>
                    <a:lnTo>
                      <a:pt x="148" y="232"/>
                    </a:lnTo>
                    <a:lnTo>
                      <a:pt x="152" y="229"/>
                    </a:lnTo>
                    <a:lnTo>
                      <a:pt x="156" y="226"/>
                    </a:lnTo>
                    <a:lnTo>
                      <a:pt x="225" y="157"/>
                    </a:lnTo>
                    <a:lnTo>
                      <a:pt x="225" y="157"/>
                    </a:lnTo>
                    <a:lnTo>
                      <a:pt x="228" y="153"/>
                    </a:lnTo>
                    <a:lnTo>
                      <a:pt x="230" y="149"/>
                    </a:lnTo>
                    <a:lnTo>
                      <a:pt x="232" y="144"/>
                    </a:lnTo>
                    <a:lnTo>
                      <a:pt x="232" y="140"/>
                    </a:lnTo>
                    <a:lnTo>
                      <a:pt x="232" y="135"/>
                    </a:lnTo>
                    <a:lnTo>
                      <a:pt x="230" y="130"/>
                    </a:lnTo>
                    <a:lnTo>
                      <a:pt x="228" y="126"/>
                    </a:lnTo>
                    <a:lnTo>
                      <a:pt x="225" y="122"/>
                    </a:lnTo>
                    <a:lnTo>
                      <a:pt x="104" y="0"/>
                    </a:lnTo>
                  </a:path>
                </a:pathLst>
              </a:cu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grpSp>
        <p:nvGrpSpPr>
          <p:cNvPr id="110" name="组合 109"/>
          <p:cNvGrpSpPr/>
          <p:nvPr/>
        </p:nvGrpSpPr>
        <p:grpSpPr>
          <a:xfrm>
            <a:off x="2964163" y="4793731"/>
            <a:ext cx="577427" cy="577427"/>
            <a:chOff x="6231683" y="1351983"/>
            <a:chExt cx="303402" cy="303402"/>
          </a:xfrm>
        </p:grpSpPr>
        <p:sp>
          <p:nvSpPr>
            <p:cNvPr id="111" name="椭圆 110"/>
            <p:cNvSpPr/>
            <p:nvPr/>
          </p:nvSpPr>
          <p:spPr>
            <a:xfrm>
              <a:off x="6231683" y="1351983"/>
              <a:ext cx="303402" cy="303402"/>
            </a:xfrm>
            <a:prstGeom prst="ellipse">
              <a:avLst/>
            </a:prstGeom>
            <a:solidFill>
              <a:srgbClr val="79B0BD"/>
            </a:solidFill>
            <a:ln w="12700" cap="flat" cmpd="sng" algn="ctr">
              <a:solidFill>
                <a:srgbClr val="79B0BD">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nvGrpSpPr>
            <p:cNvPr id="112" name="组合 111"/>
            <p:cNvGrpSpPr/>
            <p:nvPr/>
          </p:nvGrpSpPr>
          <p:grpSpPr>
            <a:xfrm>
              <a:off x="6306462" y="1428033"/>
              <a:ext cx="153845" cy="151304"/>
              <a:chOff x="5294313" y="6135688"/>
              <a:chExt cx="865188" cy="850900"/>
            </a:xfrm>
            <a:noFill/>
          </p:grpSpPr>
          <p:sp>
            <p:nvSpPr>
              <p:cNvPr id="113" name="Freeform 28"/>
              <p:cNvSpPr>
                <a:spLocks/>
              </p:cNvSpPr>
              <p:nvPr/>
            </p:nvSpPr>
            <p:spPr bwMode="auto">
              <a:xfrm>
                <a:off x="5495925" y="6199188"/>
                <a:ext cx="463550" cy="544513"/>
              </a:xfrm>
              <a:custGeom>
                <a:avLst/>
                <a:gdLst>
                  <a:gd name="T0" fmla="*/ 292 w 292"/>
                  <a:gd name="T1" fmla="*/ 0 h 343"/>
                  <a:gd name="T2" fmla="*/ 292 w 292"/>
                  <a:gd name="T3" fmla="*/ 0 h 343"/>
                  <a:gd name="T4" fmla="*/ 292 w 292"/>
                  <a:gd name="T5" fmla="*/ 170 h 343"/>
                  <a:gd name="T6" fmla="*/ 292 w 292"/>
                  <a:gd name="T7" fmla="*/ 170 h 343"/>
                  <a:gd name="T8" fmla="*/ 291 w 292"/>
                  <a:gd name="T9" fmla="*/ 177 h 343"/>
                  <a:gd name="T10" fmla="*/ 290 w 292"/>
                  <a:gd name="T11" fmla="*/ 186 h 343"/>
                  <a:gd name="T12" fmla="*/ 287 w 292"/>
                  <a:gd name="T13" fmla="*/ 195 h 343"/>
                  <a:gd name="T14" fmla="*/ 283 w 292"/>
                  <a:gd name="T15" fmla="*/ 206 h 343"/>
                  <a:gd name="T16" fmla="*/ 278 w 292"/>
                  <a:gd name="T17" fmla="*/ 217 h 343"/>
                  <a:gd name="T18" fmla="*/ 272 w 292"/>
                  <a:gd name="T19" fmla="*/ 229 h 343"/>
                  <a:gd name="T20" fmla="*/ 264 w 292"/>
                  <a:gd name="T21" fmla="*/ 242 h 343"/>
                  <a:gd name="T22" fmla="*/ 256 w 292"/>
                  <a:gd name="T23" fmla="*/ 255 h 343"/>
                  <a:gd name="T24" fmla="*/ 246 w 292"/>
                  <a:gd name="T25" fmla="*/ 267 h 343"/>
                  <a:gd name="T26" fmla="*/ 235 w 292"/>
                  <a:gd name="T27" fmla="*/ 281 h 343"/>
                  <a:gd name="T28" fmla="*/ 223 w 292"/>
                  <a:gd name="T29" fmla="*/ 293 h 343"/>
                  <a:gd name="T30" fmla="*/ 210 w 292"/>
                  <a:gd name="T31" fmla="*/ 305 h 343"/>
                  <a:gd name="T32" fmla="*/ 196 w 292"/>
                  <a:gd name="T33" fmla="*/ 316 h 343"/>
                  <a:gd name="T34" fmla="*/ 180 w 292"/>
                  <a:gd name="T35" fmla="*/ 326 h 343"/>
                  <a:gd name="T36" fmla="*/ 164 w 292"/>
                  <a:gd name="T37" fmla="*/ 335 h 343"/>
                  <a:gd name="T38" fmla="*/ 146 w 292"/>
                  <a:gd name="T39" fmla="*/ 343 h 343"/>
                  <a:gd name="T40" fmla="*/ 146 w 292"/>
                  <a:gd name="T41" fmla="*/ 343 h 343"/>
                  <a:gd name="T42" fmla="*/ 129 w 292"/>
                  <a:gd name="T43" fmla="*/ 335 h 343"/>
                  <a:gd name="T44" fmla="*/ 111 w 292"/>
                  <a:gd name="T45" fmla="*/ 326 h 343"/>
                  <a:gd name="T46" fmla="*/ 96 w 292"/>
                  <a:gd name="T47" fmla="*/ 316 h 343"/>
                  <a:gd name="T48" fmla="*/ 82 w 292"/>
                  <a:gd name="T49" fmla="*/ 305 h 343"/>
                  <a:gd name="T50" fmla="*/ 69 w 292"/>
                  <a:gd name="T51" fmla="*/ 293 h 343"/>
                  <a:gd name="T52" fmla="*/ 57 w 292"/>
                  <a:gd name="T53" fmla="*/ 281 h 343"/>
                  <a:gd name="T54" fmla="*/ 46 w 292"/>
                  <a:gd name="T55" fmla="*/ 267 h 343"/>
                  <a:gd name="T56" fmla="*/ 36 w 292"/>
                  <a:gd name="T57" fmla="*/ 255 h 343"/>
                  <a:gd name="T58" fmla="*/ 28 w 292"/>
                  <a:gd name="T59" fmla="*/ 242 h 343"/>
                  <a:gd name="T60" fmla="*/ 20 w 292"/>
                  <a:gd name="T61" fmla="*/ 229 h 343"/>
                  <a:gd name="T62" fmla="*/ 14 w 292"/>
                  <a:gd name="T63" fmla="*/ 217 h 343"/>
                  <a:gd name="T64" fmla="*/ 9 w 292"/>
                  <a:gd name="T65" fmla="*/ 206 h 343"/>
                  <a:gd name="T66" fmla="*/ 5 w 292"/>
                  <a:gd name="T67" fmla="*/ 195 h 343"/>
                  <a:gd name="T68" fmla="*/ 2 w 292"/>
                  <a:gd name="T69" fmla="*/ 186 h 343"/>
                  <a:gd name="T70" fmla="*/ 0 w 292"/>
                  <a:gd name="T71" fmla="*/ 177 h 343"/>
                  <a:gd name="T72" fmla="*/ 0 w 292"/>
                  <a:gd name="T73" fmla="*/ 170 h 343"/>
                  <a:gd name="T74" fmla="*/ 0 w 292"/>
                  <a:gd name="T75" fmla="*/ 170 h 343"/>
                  <a:gd name="T76" fmla="*/ 0 w 292"/>
                  <a:gd name="T77"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2" h="343">
                    <a:moveTo>
                      <a:pt x="292" y="0"/>
                    </a:moveTo>
                    <a:lnTo>
                      <a:pt x="292" y="0"/>
                    </a:lnTo>
                    <a:lnTo>
                      <a:pt x="292" y="170"/>
                    </a:lnTo>
                    <a:lnTo>
                      <a:pt x="292" y="170"/>
                    </a:lnTo>
                    <a:lnTo>
                      <a:pt x="291" y="177"/>
                    </a:lnTo>
                    <a:lnTo>
                      <a:pt x="290" y="186"/>
                    </a:lnTo>
                    <a:lnTo>
                      <a:pt x="287" y="195"/>
                    </a:lnTo>
                    <a:lnTo>
                      <a:pt x="283" y="206"/>
                    </a:lnTo>
                    <a:lnTo>
                      <a:pt x="278" y="217"/>
                    </a:lnTo>
                    <a:lnTo>
                      <a:pt x="272" y="229"/>
                    </a:lnTo>
                    <a:lnTo>
                      <a:pt x="264" y="242"/>
                    </a:lnTo>
                    <a:lnTo>
                      <a:pt x="256" y="255"/>
                    </a:lnTo>
                    <a:lnTo>
                      <a:pt x="246" y="267"/>
                    </a:lnTo>
                    <a:lnTo>
                      <a:pt x="235" y="281"/>
                    </a:lnTo>
                    <a:lnTo>
                      <a:pt x="223" y="293"/>
                    </a:lnTo>
                    <a:lnTo>
                      <a:pt x="210" y="305"/>
                    </a:lnTo>
                    <a:lnTo>
                      <a:pt x="196" y="316"/>
                    </a:lnTo>
                    <a:lnTo>
                      <a:pt x="180" y="326"/>
                    </a:lnTo>
                    <a:lnTo>
                      <a:pt x="164" y="335"/>
                    </a:lnTo>
                    <a:lnTo>
                      <a:pt x="146" y="343"/>
                    </a:lnTo>
                    <a:lnTo>
                      <a:pt x="146" y="343"/>
                    </a:lnTo>
                    <a:lnTo>
                      <a:pt x="129" y="335"/>
                    </a:lnTo>
                    <a:lnTo>
                      <a:pt x="111" y="326"/>
                    </a:lnTo>
                    <a:lnTo>
                      <a:pt x="96" y="316"/>
                    </a:lnTo>
                    <a:lnTo>
                      <a:pt x="82" y="305"/>
                    </a:lnTo>
                    <a:lnTo>
                      <a:pt x="69" y="293"/>
                    </a:lnTo>
                    <a:lnTo>
                      <a:pt x="57" y="281"/>
                    </a:lnTo>
                    <a:lnTo>
                      <a:pt x="46" y="267"/>
                    </a:lnTo>
                    <a:lnTo>
                      <a:pt x="36" y="255"/>
                    </a:lnTo>
                    <a:lnTo>
                      <a:pt x="28" y="242"/>
                    </a:lnTo>
                    <a:lnTo>
                      <a:pt x="20" y="229"/>
                    </a:lnTo>
                    <a:lnTo>
                      <a:pt x="14" y="217"/>
                    </a:lnTo>
                    <a:lnTo>
                      <a:pt x="9" y="206"/>
                    </a:lnTo>
                    <a:lnTo>
                      <a:pt x="5" y="195"/>
                    </a:lnTo>
                    <a:lnTo>
                      <a:pt x="2" y="186"/>
                    </a:lnTo>
                    <a:lnTo>
                      <a:pt x="0" y="177"/>
                    </a:lnTo>
                    <a:lnTo>
                      <a:pt x="0" y="170"/>
                    </a:lnTo>
                    <a:lnTo>
                      <a:pt x="0" y="170"/>
                    </a:lnTo>
                    <a:lnTo>
                      <a:pt x="0" y="0"/>
                    </a:lnTo>
                  </a:path>
                </a:pathLst>
              </a:cu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14" name="Freeform 29"/>
              <p:cNvSpPr>
                <a:spLocks/>
              </p:cNvSpPr>
              <p:nvPr/>
            </p:nvSpPr>
            <p:spPr bwMode="auto">
              <a:xfrm>
                <a:off x="5294313" y="6199188"/>
                <a:ext cx="865188" cy="334963"/>
              </a:xfrm>
              <a:custGeom>
                <a:avLst/>
                <a:gdLst>
                  <a:gd name="T0" fmla="*/ 447 w 545"/>
                  <a:gd name="T1" fmla="*/ 211 h 211"/>
                  <a:gd name="T2" fmla="*/ 447 w 545"/>
                  <a:gd name="T3" fmla="*/ 211 h 211"/>
                  <a:gd name="T4" fmla="*/ 462 w 545"/>
                  <a:gd name="T5" fmla="*/ 200 h 211"/>
                  <a:gd name="T6" fmla="*/ 478 w 545"/>
                  <a:gd name="T7" fmla="*/ 187 h 211"/>
                  <a:gd name="T8" fmla="*/ 496 w 545"/>
                  <a:gd name="T9" fmla="*/ 170 h 211"/>
                  <a:gd name="T10" fmla="*/ 505 w 545"/>
                  <a:gd name="T11" fmla="*/ 160 h 211"/>
                  <a:gd name="T12" fmla="*/ 514 w 545"/>
                  <a:gd name="T13" fmla="*/ 150 h 211"/>
                  <a:gd name="T14" fmla="*/ 523 w 545"/>
                  <a:gd name="T15" fmla="*/ 138 h 211"/>
                  <a:gd name="T16" fmla="*/ 530 w 545"/>
                  <a:gd name="T17" fmla="*/ 126 h 211"/>
                  <a:gd name="T18" fmla="*/ 536 w 545"/>
                  <a:gd name="T19" fmla="*/ 114 h 211"/>
                  <a:gd name="T20" fmla="*/ 541 w 545"/>
                  <a:gd name="T21" fmla="*/ 101 h 211"/>
                  <a:gd name="T22" fmla="*/ 544 w 545"/>
                  <a:gd name="T23" fmla="*/ 87 h 211"/>
                  <a:gd name="T24" fmla="*/ 545 w 545"/>
                  <a:gd name="T25" fmla="*/ 74 h 211"/>
                  <a:gd name="T26" fmla="*/ 545 w 545"/>
                  <a:gd name="T27" fmla="*/ 74 h 211"/>
                  <a:gd name="T28" fmla="*/ 544 w 545"/>
                  <a:gd name="T29" fmla="*/ 60 h 211"/>
                  <a:gd name="T30" fmla="*/ 541 w 545"/>
                  <a:gd name="T31" fmla="*/ 49 h 211"/>
                  <a:gd name="T32" fmla="*/ 536 w 545"/>
                  <a:gd name="T33" fmla="*/ 39 h 211"/>
                  <a:gd name="T34" fmla="*/ 530 w 545"/>
                  <a:gd name="T35" fmla="*/ 30 h 211"/>
                  <a:gd name="T36" fmla="*/ 522 w 545"/>
                  <a:gd name="T37" fmla="*/ 23 h 211"/>
                  <a:gd name="T38" fmla="*/ 512 w 545"/>
                  <a:gd name="T39" fmla="*/ 17 h 211"/>
                  <a:gd name="T40" fmla="*/ 502 w 545"/>
                  <a:gd name="T41" fmla="*/ 12 h 211"/>
                  <a:gd name="T42" fmla="*/ 491 w 545"/>
                  <a:gd name="T43" fmla="*/ 9 h 211"/>
                  <a:gd name="T44" fmla="*/ 479 w 545"/>
                  <a:gd name="T45" fmla="*/ 6 h 211"/>
                  <a:gd name="T46" fmla="*/ 467 w 545"/>
                  <a:gd name="T47" fmla="*/ 3 h 211"/>
                  <a:gd name="T48" fmla="*/ 442 w 545"/>
                  <a:gd name="T49" fmla="*/ 1 h 211"/>
                  <a:gd name="T50" fmla="*/ 418 w 545"/>
                  <a:gd name="T51" fmla="*/ 0 h 211"/>
                  <a:gd name="T52" fmla="*/ 395 w 545"/>
                  <a:gd name="T53" fmla="*/ 0 h 211"/>
                  <a:gd name="T54" fmla="*/ 395 w 545"/>
                  <a:gd name="T55" fmla="*/ 0 h 211"/>
                  <a:gd name="T56" fmla="*/ 273 w 545"/>
                  <a:gd name="T57" fmla="*/ 0 h 211"/>
                  <a:gd name="T58" fmla="*/ 273 w 545"/>
                  <a:gd name="T59" fmla="*/ 0 h 211"/>
                  <a:gd name="T60" fmla="*/ 150 w 545"/>
                  <a:gd name="T61" fmla="*/ 0 h 211"/>
                  <a:gd name="T62" fmla="*/ 150 w 545"/>
                  <a:gd name="T63" fmla="*/ 0 h 211"/>
                  <a:gd name="T64" fmla="*/ 128 w 545"/>
                  <a:gd name="T65" fmla="*/ 0 h 211"/>
                  <a:gd name="T66" fmla="*/ 104 w 545"/>
                  <a:gd name="T67" fmla="*/ 1 h 211"/>
                  <a:gd name="T68" fmla="*/ 79 w 545"/>
                  <a:gd name="T69" fmla="*/ 3 h 211"/>
                  <a:gd name="T70" fmla="*/ 67 w 545"/>
                  <a:gd name="T71" fmla="*/ 6 h 211"/>
                  <a:gd name="T72" fmla="*/ 55 w 545"/>
                  <a:gd name="T73" fmla="*/ 9 h 211"/>
                  <a:gd name="T74" fmla="*/ 44 w 545"/>
                  <a:gd name="T75" fmla="*/ 12 h 211"/>
                  <a:gd name="T76" fmla="*/ 33 w 545"/>
                  <a:gd name="T77" fmla="*/ 17 h 211"/>
                  <a:gd name="T78" fmla="*/ 24 w 545"/>
                  <a:gd name="T79" fmla="*/ 23 h 211"/>
                  <a:gd name="T80" fmla="*/ 16 w 545"/>
                  <a:gd name="T81" fmla="*/ 30 h 211"/>
                  <a:gd name="T82" fmla="*/ 9 w 545"/>
                  <a:gd name="T83" fmla="*/ 39 h 211"/>
                  <a:gd name="T84" fmla="*/ 4 w 545"/>
                  <a:gd name="T85" fmla="*/ 49 h 211"/>
                  <a:gd name="T86" fmla="*/ 1 w 545"/>
                  <a:gd name="T87" fmla="*/ 60 h 211"/>
                  <a:gd name="T88" fmla="*/ 0 w 545"/>
                  <a:gd name="T89" fmla="*/ 74 h 211"/>
                  <a:gd name="T90" fmla="*/ 0 w 545"/>
                  <a:gd name="T91" fmla="*/ 74 h 211"/>
                  <a:gd name="T92" fmla="*/ 1 w 545"/>
                  <a:gd name="T93" fmla="*/ 87 h 211"/>
                  <a:gd name="T94" fmla="*/ 5 w 545"/>
                  <a:gd name="T95" fmla="*/ 101 h 211"/>
                  <a:gd name="T96" fmla="*/ 9 w 545"/>
                  <a:gd name="T97" fmla="*/ 114 h 211"/>
                  <a:gd name="T98" fmla="*/ 16 w 545"/>
                  <a:gd name="T99" fmla="*/ 126 h 211"/>
                  <a:gd name="T100" fmla="*/ 23 w 545"/>
                  <a:gd name="T101" fmla="*/ 138 h 211"/>
                  <a:gd name="T102" fmla="*/ 32 w 545"/>
                  <a:gd name="T103" fmla="*/ 150 h 211"/>
                  <a:gd name="T104" fmla="*/ 40 w 545"/>
                  <a:gd name="T105" fmla="*/ 160 h 211"/>
                  <a:gd name="T106" fmla="*/ 50 w 545"/>
                  <a:gd name="T107" fmla="*/ 170 h 211"/>
                  <a:gd name="T108" fmla="*/ 68 w 545"/>
                  <a:gd name="T109" fmla="*/ 187 h 211"/>
                  <a:gd name="T110" fmla="*/ 84 w 545"/>
                  <a:gd name="T111" fmla="*/ 200 h 211"/>
                  <a:gd name="T112" fmla="*/ 99 w 545"/>
                  <a:gd name="T113"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5" h="211">
                    <a:moveTo>
                      <a:pt x="447" y="211"/>
                    </a:moveTo>
                    <a:lnTo>
                      <a:pt x="447" y="211"/>
                    </a:lnTo>
                    <a:lnTo>
                      <a:pt x="462" y="200"/>
                    </a:lnTo>
                    <a:lnTo>
                      <a:pt x="478" y="187"/>
                    </a:lnTo>
                    <a:lnTo>
                      <a:pt x="496" y="170"/>
                    </a:lnTo>
                    <a:lnTo>
                      <a:pt x="505" y="160"/>
                    </a:lnTo>
                    <a:lnTo>
                      <a:pt x="514" y="150"/>
                    </a:lnTo>
                    <a:lnTo>
                      <a:pt x="523" y="138"/>
                    </a:lnTo>
                    <a:lnTo>
                      <a:pt x="530" y="126"/>
                    </a:lnTo>
                    <a:lnTo>
                      <a:pt x="536" y="114"/>
                    </a:lnTo>
                    <a:lnTo>
                      <a:pt x="541" y="101"/>
                    </a:lnTo>
                    <a:lnTo>
                      <a:pt x="544" y="87"/>
                    </a:lnTo>
                    <a:lnTo>
                      <a:pt x="545" y="74"/>
                    </a:lnTo>
                    <a:lnTo>
                      <a:pt x="545" y="74"/>
                    </a:lnTo>
                    <a:lnTo>
                      <a:pt x="544" y="60"/>
                    </a:lnTo>
                    <a:lnTo>
                      <a:pt x="541" y="49"/>
                    </a:lnTo>
                    <a:lnTo>
                      <a:pt x="536" y="39"/>
                    </a:lnTo>
                    <a:lnTo>
                      <a:pt x="530" y="30"/>
                    </a:lnTo>
                    <a:lnTo>
                      <a:pt x="522" y="23"/>
                    </a:lnTo>
                    <a:lnTo>
                      <a:pt x="512" y="17"/>
                    </a:lnTo>
                    <a:lnTo>
                      <a:pt x="502" y="12"/>
                    </a:lnTo>
                    <a:lnTo>
                      <a:pt x="491" y="9"/>
                    </a:lnTo>
                    <a:lnTo>
                      <a:pt x="479" y="6"/>
                    </a:lnTo>
                    <a:lnTo>
                      <a:pt x="467" y="3"/>
                    </a:lnTo>
                    <a:lnTo>
                      <a:pt x="442" y="1"/>
                    </a:lnTo>
                    <a:lnTo>
                      <a:pt x="418" y="0"/>
                    </a:lnTo>
                    <a:lnTo>
                      <a:pt x="395" y="0"/>
                    </a:lnTo>
                    <a:lnTo>
                      <a:pt x="395" y="0"/>
                    </a:lnTo>
                    <a:lnTo>
                      <a:pt x="273" y="0"/>
                    </a:lnTo>
                    <a:lnTo>
                      <a:pt x="273" y="0"/>
                    </a:lnTo>
                    <a:lnTo>
                      <a:pt x="150" y="0"/>
                    </a:lnTo>
                    <a:lnTo>
                      <a:pt x="150" y="0"/>
                    </a:lnTo>
                    <a:lnTo>
                      <a:pt x="128" y="0"/>
                    </a:lnTo>
                    <a:lnTo>
                      <a:pt x="104" y="1"/>
                    </a:lnTo>
                    <a:lnTo>
                      <a:pt x="79" y="3"/>
                    </a:lnTo>
                    <a:lnTo>
                      <a:pt x="67" y="6"/>
                    </a:lnTo>
                    <a:lnTo>
                      <a:pt x="55" y="9"/>
                    </a:lnTo>
                    <a:lnTo>
                      <a:pt x="44" y="12"/>
                    </a:lnTo>
                    <a:lnTo>
                      <a:pt x="33" y="17"/>
                    </a:lnTo>
                    <a:lnTo>
                      <a:pt x="24" y="23"/>
                    </a:lnTo>
                    <a:lnTo>
                      <a:pt x="16" y="30"/>
                    </a:lnTo>
                    <a:lnTo>
                      <a:pt x="9" y="39"/>
                    </a:lnTo>
                    <a:lnTo>
                      <a:pt x="4" y="49"/>
                    </a:lnTo>
                    <a:lnTo>
                      <a:pt x="1" y="60"/>
                    </a:lnTo>
                    <a:lnTo>
                      <a:pt x="0" y="74"/>
                    </a:lnTo>
                    <a:lnTo>
                      <a:pt x="0" y="74"/>
                    </a:lnTo>
                    <a:lnTo>
                      <a:pt x="1" y="87"/>
                    </a:lnTo>
                    <a:lnTo>
                      <a:pt x="5" y="101"/>
                    </a:lnTo>
                    <a:lnTo>
                      <a:pt x="9" y="114"/>
                    </a:lnTo>
                    <a:lnTo>
                      <a:pt x="16" y="126"/>
                    </a:lnTo>
                    <a:lnTo>
                      <a:pt x="23" y="138"/>
                    </a:lnTo>
                    <a:lnTo>
                      <a:pt x="32" y="150"/>
                    </a:lnTo>
                    <a:lnTo>
                      <a:pt x="40" y="160"/>
                    </a:lnTo>
                    <a:lnTo>
                      <a:pt x="50" y="170"/>
                    </a:lnTo>
                    <a:lnTo>
                      <a:pt x="68" y="187"/>
                    </a:lnTo>
                    <a:lnTo>
                      <a:pt x="84" y="200"/>
                    </a:lnTo>
                    <a:lnTo>
                      <a:pt x="99" y="211"/>
                    </a:lnTo>
                  </a:path>
                </a:pathLst>
              </a:cu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15" name="Line 30"/>
              <p:cNvSpPr>
                <a:spLocks noChangeShapeType="1"/>
              </p:cNvSpPr>
              <p:nvPr/>
            </p:nvSpPr>
            <p:spPr bwMode="auto">
              <a:xfrm>
                <a:off x="5495925" y="6135688"/>
                <a:ext cx="463550" cy="0"/>
              </a:xfrm>
              <a:prstGeom prst="line">
                <a:avLst/>
              </a:pr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16" name="Line 31"/>
              <p:cNvSpPr>
                <a:spLocks noChangeShapeType="1"/>
              </p:cNvSpPr>
              <p:nvPr/>
            </p:nvSpPr>
            <p:spPr bwMode="auto">
              <a:xfrm>
                <a:off x="5727700" y="6743700"/>
                <a:ext cx="0" cy="92075"/>
              </a:xfrm>
              <a:prstGeom prst="line">
                <a:avLst/>
              </a:pr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17" name="Freeform 32"/>
              <p:cNvSpPr>
                <a:spLocks/>
              </p:cNvSpPr>
              <p:nvPr/>
            </p:nvSpPr>
            <p:spPr bwMode="auto">
              <a:xfrm>
                <a:off x="5549900" y="6878638"/>
                <a:ext cx="355600" cy="107950"/>
              </a:xfrm>
              <a:custGeom>
                <a:avLst/>
                <a:gdLst>
                  <a:gd name="T0" fmla="*/ 0 w 224"/>
                  <a:gd name="T1" fmla="*/ 68 h 68"/>
                  <a:gd name="T2" fmla="*/ 0 w 224"/>
                  <a:gd name="T3" fmla="*/ 32 h 68"/>
                  <a:gd name="T4" fmla="*/ 0 w 224"/>
                  <a:gd name="T5" fmla="*/ 32 h 68"/>
                  <a:gd name="T6" fmla="*/ 0 w 224"/>
                  <a:gd name="T7" fmla="*/ 25 h 68"/>
                  <a:gd name="T8" fmla="*/ 2 w 224"/>
                  <a:gd name="T9" fmla="*/ 19 h 68"/>
                  <a:gd name="T10" fmla="*/ 5 w 224"/>
                  <a:gd name="T11" fmla="*/ 14 h 68"/>
                  <a:gd name="T12" fmla="*/ 9 w 224"/>
                  <a:gd name="T13" fmla="*/ 10 h 68"/>
                  <a:gd name="T14" fmla="*/ 13 w 224"/>
                  <a:gd name="T15" fmla="*/ 6 h 68"/>
                  <a:gd name="T16" fmla="*/ 19 w 224"/>
                  <a:gd name="T17" fmla="*/ 3 h 68"/>
                  <a:gd name="T18" fmla="*/ 24 w 224"/>
                  <a:gd name="T19" fmla="*/ 1 h 68"/>
                  <a:gd name="T20" fmla="*/ 31 w 224"/>
                  <a:gd name="T21" fmla="*/ 0 h 68"/>
                  <a:gd name="T22" fmla="*/ 193 w 224"/>
                  <a:gd name="T23" fmla="*/ 0 h 68"/>
                  <a:gd name="T24" fmla="*/ 193 w 224"/>
                  <a:gd name="T25" fmla="*/ 0 h 68"/>
                  <a:gd name="T26" fmla="*/ 199 w 224"/>
                  <a:gd name="T27" fmla="*/ 1 h 68"/>
                  <a:gd name="T28" fmla="*/ 205 w 224"/>
                  <a:gd name="T29" fmla="*/ 3 h 68"/>
                  <a:gd name="T30" fmla="*/ 210 w 224"/>
                  <a:gd name="T31" fmla="*/ 6 h 68"/>
                  <a:gd name="T32" fmla="*/ 215 w 224"/>
                  <a:gd name="T33" fmla="*/ 10 h 68"/>
                  <a:gd name="T34" fmla="*/ 219 w 224"/>
                  <a:gd name="T35" fmla="*/ 14 h 68"/>
                  <a:gd name="T36" fmla="*/ 222 w 224"/>
                  <a:gd name="T37" fmla="*/ 19 h 68"/>
                  <a:gd name="T38" fmla="*/ 224 w 224"/>
                  <a:gd name="T39" fmla="*/ 25 h 68"/>
                  <a:gd name="T40" fmla="*/ 224 w 224"/>
                  <a:gd name="T41" fmla="*/ 32 h 68"/>
                  <a:gd name="T42" fmla="*/ 224 w 224"/>
                  <a:gd name="T43" fmla="*/ 68 h 68"/>
                  <a:gd name="T44" fmla="*/ 0 w 224"/>
                  <a:gd name="T4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68">
                    <a:moveTo>
                      <a:pt x="0" y="68"/>
                    </a:moveTo>
                    <a:lnTo>
                      <a:pt x="0" y="32"/>
                    </a:lnTo>
                    <a:lnTo>
                      <a:pt x="0" y="32"/>
                    </a:lnTo>
                    <a:lnTo>
                      <a:pt x="0" y="25"/>
                    </a:lnTo>
                    <a:lnTo>
                      <a:pt x="2" y="19"/>
                    </a:lnTo>
                    <a:lnTo>
                      <a:pt x="5" y="14"/>
                    </a:lnTo>
                    <a:lnTo>
                      <a:pt x="9" y="10"/>
                    </a:lnTo>
                    <a:lnTo>
                      <a:pt x="13" y="6"/>
                    </a:lnTo>
                    <a:lnTo>
                      <a:pt x="19" y="3"/>
                    </a:lnTo>
                    <a:lnTo>
                      <a:pt x="24" y="1"/>
                    </a:lnTo>
                    <a:lnTo>
                      <a:pt x="31" y="0"/>
                    </a:lnTo>
                    <a:lnTo>
                      <a:pt x="193" y="0"/>
                    </a:lnTo>
                    <a:lnTo>
                      <a:pt x="193" y="0"/>
                    </a:lnTo>
                    <a:lnTo>
                      <a:pt x="199" y="1"/>
                    </a:lnTo>
                    <a:lnTo>
                      <a:pt x="205" y="3"/>
                    </a:lnTo>
                    <a:lnTo>
                      <a:pt x="210" y="6"/>
                    </a:lnTo>
                    <a:lnTo>
                      <a:pt x="215" y="10"/>
                    </a:lnTo>
                    <a:lnTo>
                      <a:pt x="219" y="14"/>
                    </a:lnTo>
                    <a:lnTo>
                      <a:pt x="222" y="19"/>
                    </a:lnTo>
                    <a:lnTo>
                      <a:pt x="224" y="25"/>
                    </a:lnTo>
                    <a:lnTo>
                      <a:pt x="224" y="32"/>
                    </a:lnTo>
                    <a:lnTo>
                      <a:pt x="224" y="68"/>
                    </a:lnTo>
                    <a:lnTo>
                      <a:pt x="0" y="68"/>
                    </a:lnTo>
                    <a:close/>
                  </a:path>
                </a:pathLst>
              </a:cu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grpSp>
        <p:nvGrpSpPr>
          <p:cNvPr id="118" name="组合 117"/>
          <p:cNvGrpSpPr/>
          <p:nvPr/>
        </p:nvGrpSpPr>
        <p:grpSpPr>
          <a:xfrm>
            <a:off x="8101861" y="2792711"/>
            <a:ext cx="577427" cy="577427"/>
            <a:chOff x="3302457" y="2710411"/>
            <a:chExt cx="303402" cy="303402"/>
          </a:xfrm>
        </p:grpSpPr>
        <p:sp>
          <p:nvSpPr>
            <p:cNvPr id="119" name="椭圆 118"/>
            <p:cNvSpPr/>
            <p:nvPr/>
          </p:nvSpPr>
          <p:spPr>
            <a:xfrm>
              <a:off x="3302457" y="2710411"/>
              <a:ext cx="303402" cy="303402"/>
            </a:xfrm>
            <a:prstGeom prst="ellipse">
              <a:avLst/>
            </a:prstGeom>
            <a:solidFill>
              <a:srgbClr val="79B0BD"/>
            </a:solidFill>
            <a:ln w="12700" cap="flat" cmpd="sng" algn="ctr">
              <a:solidFill>
                <a:srgbClr val="79B0BD">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nvGrpSpPr>
            <p:cNvPr id="120" name="组合 119"/>
            <p:cNvGrpSpPr/>
            <p:nvPr/>
          </p:nvGrpSpPr>
          <p:grpSpPr>
            <a:xfrm>
              <a:off x="3382034" y="2786461"/>
              <a:ext cx="144246" cy="151304"/>
              <a:chOff x="2847975" y="6135688"/>
              <a:chExt cx="811213" cy="850900"/>
            </a:xfrm>
            <a:noFill/>
          </p:grpSpPr>
          <p:sp>
            <p:nvSpPr>
              <p:cNvPr id="121" name="Freeform 8"/>
              <p:cNvSpPr>
                <a:spLocks/>
              </p:cNvSpPr>
              <p:nvPr/>
            </p:nvSpPr>
            <p:spPr bwMode="auto">
              <a:xfrm>
                <a:off x="2847975" y="6135688"/>
                <a:ext cx="811213" cy="463550"/>
              </a:xfrm>
              <a:custGeom>
                <a:avLst/>
                <a:gdLst>
                  <a:gd name="T0" fmla="*/ 245 w 511"/>
                  <a:gd name="T1" fmla="*/ 2 h 292"/>
                  <a:gd name="T2" fmla="*/ 10 w 511"/>
                  <a:gd name="T3" fmla="*/ 129 h 292"/>
                  <a:gd name="T4" fmla="*/ 10 w 511"/>
                  <a:gd name="T5" fmla="*/ 129 h 292"/>
                  <a:gd name="T6" fmla="*/ 6 w 511"/>
                  <a:gd name="T7" fmla="*/ 132 h 292"/>
                  <a:gd name="T8" fmla="*/ 2 w 511"/>
                  <a:gd name="T9" fmla="*/ 136 h 292"/>
                  <a:gd name="T10" fmla="*/ 0 w 511"/>
                  <a:gd name="T11" fmla="*/ 141 h 292"/>
                  <a:gd name="T12" fmla="*/ 0 w 511"/>
                  <a:gd name="T13" fmla="*/ 146 h 292"/>
                  <a:gd name="T14" fmla="*/ 0 w 511"/>
                  <a:gd name="T15" fmla="*/ 151 h 292"/>
                  <a:gd name="T16" fmla="*/ 2 w 511"/>
                  <a:gd name="T17" fmla="*/ 155 h 292"/>
                  <a:gd name="T18" fmla="*/ 6 w 511"/>
                  <a:gd name="T19" fmla="*/ 159 h 292"/>
                  <a:gd name="T20" fmla="*/ 10 w 511"/>
                  <a:gd name="T21" fmla="*/ 163 h 292"/>
                  <a:gd name="T22" fmla="*/ 245 w 511"/>
                  <a:gd name="T23" fmla="*/ 289 h 292"/>
                  <a:gd name="T24" fmla="*/ 245 w 511"/>
                  <a:gd name="T25" fmla="*/ 289 h 292"/>
                  <a:gd name="T26" fmla="*/ 250 w 511"/>
                  <a:gd name="T27" fmla="*/ 291 h 292"/>
                  <a:gd name="T28" fmla="*/ 256 w 511"/>
                  <a:gd name="T29" fmla="*/ 292 h 292"/>
                  <a:gd name="T30" fmla="*/ 261 w 511"/>
                  <a:gd name="T31" fmla="*/ 291 h 292"/>
                  <a:gd name="T32" fmla="*/ 267 w 511"/>
                  <a:gd name="T33" fmla="*/ 289 h 292"/>
                  <a:gd name="T34" fmla="*/ 500 w 511"/>
                  <a:gd name="T35" fmla="*/ 163 h 292"/>
                  <a:gd name="T36" fmla="*/ 500 w 511"/>
                  <a:gd name="T37" fmla="*/ 163 h 292"/>
                  <a:gd name="T38" fmla="*/ 505 w 511"/>
                  <a:gd name="T39" fmla="*/ 159 h 292"/>
                  <a:gd name="T40" fmla="*/ 508 w 511"/>
                  <a:gd name="T41" fmla="*/ 155 h 292"/>
                  <a:gd name="T42" fmla="*/ 510 w 511"/>
                  <a:gd name="T43" fmla="*/ 151 h 292"/>
                  <a:gd name="T44" fmla="*/ 511 w 511"/>
                  <a:gd name="T45" fmla="*/ 146 h 292"/>
                  <a:gd name="T46" fmla="*/ 510 w 511"/>
                  <a:gd name="T47" fmla="*/ 141 h 292"/>
                  <a:gd name="T48" fmla="*/ 508 w 511"/>
                  <a:gd name="T49" fmla="*/ 136 h 292"/>
                  <a:gd name="T50" fmla="*/ 505 w 511"/>
                  <a:gd name="T51" fmla="*/ 132 h 292"/>
                  <a:gd name="T52" fmla="*/ 500 w 511"/>
                  <a:gd name="T53" fmla="*/ 129 h 292"/>
                  <a:gd name="T54" fmla="*/ 267 w 511"/>
                  <a:gd name="T55" fmla="*/ 2 h 292"/>
                  <a:gd name="T56" fmla="*/ 267 w 511"/>
                  <a:gd name="T57" fmla="*/ 2 h 292"/>
                  <a:gd name="T58" fmla="*/ 261 w 511"/>
                  <a:gd name="T59" fmla="*/ 0 h 292"/>
                  <a:gd name="T60" fmla="*/ 256 w 511"/>
                  <a:gd name="T61" fmla="*/ 0 h 292"/>
                  <a:gd name="T62" fmla="*/ 250 w 511"/>
                  <a:gd name="T63" fmla="*/ 0 h 292"/>
                  <a:gd name="T64" fmla="*/ 245 w 511"/>
                  <a:gd name="T65" fmla="*/ 2 h 292"/>
                  <a:gd name="T66" fmla="*/ 245 w 511"/>
                  <a:gd name="T67" fmla="*/ 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1" h="292">
                    <a:moveTo>
                      <a:pt x="245" y="2"/>
                    </a:moveTo>
                    <a:lnTo>
                      <a:pt x="10" y="129"/>
                    </a:lnTo>
                    <a:lnTo>
                      <a:pt x="10" y="129"/>
                    </a:lnTo>
                    <a:lnTo>
                      <a:pt x="6" y="132"/>
                    </a:lnTo>
                    <a:lnTo>
                      <a:pt x="2" y="136"/>
                    </a:lnTo>
                    <a:lnTo>
                      <a:pt x="0" y="141"/>
                    </a:lnTo>
                    <a:lnTo>
                      <a:pt x="0" y="146"/>
                    </a:lnTo>
                    <a:lnTo>
                      <a:pt x="0" y="151"/>
                    </a:lnTo>
                    <a:lnTo>
                      <a:pt x="2" y="155"/>
                    </a:lnTo>
                    <a:lnTo>
                      <a:pt x="6" y="159"/>
                    </a:lnTo>
                    <a:lnTo>
                      <a:pt x="10" y="163"/>
                    </a:lnTo>
                    <a:lnTo>
                      <a:pt x="245" y="289"/>
                    </a:lnTo>
                    <a:lnTo>
                      <a:pt x="245" y="289"/>
                    </a:lnTo>
                    <a:lnTo>
                      <a:pt x="250" y="291"/>
                    </a:lnTo>
                    <a:lnTo>
                      <a:pt x="256" y="292"/>
                    </a:lnTo>
                    <a:lnTo>
                      <a:pt x="261" y="291"/>
                    </a:lnTo>
                    <a:lnTo>
                      <a:pt x="267" y="289"/>
                    </a:lnTo>
                    <a:lnTo>
                      <a:pt x="500" y="163"/>
                    </a:lnTo>
                    <a:lnTo>
                      <a:pt x="500" y="163"/>
                    </a:lnTo>
                    <a:lnTo>
                      <a:pt x="505" y="159"/>
                    </a:lnTo>
                    <a:lnTo>
                      <a:pt x="508" y="155"/>
                    </a:lnTo>
                    <a:lnTo>
                      <a:pt x="510" y="151"/>
                    </a:lnTo>
                    <a:lnTo>
                      <a:pt x="511" y="146"/>
                    </a:lnTo>
                    <a:lnTo>
                      <a:pt x="510" y="141"/>
                    </a:lnTo>
                    <a:lnTo>
                      <a:pt x="508" y="136"/>
                    </a:lnTo>
                    <a:lnTo>
                      <a:pt x="505" y="132"/>
                    </a:lnTo>
                    <a:lnTo>
                      <a:pt x="500" y="129"/>
                    </a:lnTo>
                    <a:lnTo>
                      <a:pt x="267" y="2"/>
                    </a:lnTo>
                    <a:lnTo>
                      <a:pt x="267" y="2"/>
                    </a:lnTo>
                    <a:lnTo>
                      <a:pt x="261" y="0"/>
                    </a:lnTo>
                    <a:lnTo>
                      <a:pt x="256" y="0"/>
                    </a:lnTo>
                    <a:lnTo>
                      <a:pt x="250" y="0"/>
                    </a:lnTo>
                    <a:lnTo>
                      <a:pt x="245" y="2"/>
                    </a:lnTo>
                    <a:lnTo>
                      <a:pt x="245" y="2"/>
                    </a:lnTo>
                    <a:close/>
                  </a:path>
                </a:pathLst>
              </a:cu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22" name="Freeform 9"/>
              <p:cNvSpPr>
                <a:spLocks/>
              </p:cNvSpPr>
              <p:nvPr/>
            </p:nvSpPr>
            <p:spPr bwMode="auto">
              <a:xfrm>
                <a:off x="2847975" y="6505575"/>
                <a:ext cx="811213" cy="295275"/>
              </a:xfrm>
              <a:custGeom>
                <a:avLst/>
                <a:gdLst>
                  <a:gd name="T0" fmla="*/ 51 w 511"/>
                  <a:gd name="T1" fmla="*/ 0 h 186"/>
                  <a:gd name="T2" fmla="*/ 10 w 511"/>
                  <a:gd name="T3" fmla="*/ 22 h 186"/>
                  <a:gd name="T4" fmla="*/ 10 w 511"/>
                  <a:gd name="T5" fmla="*/ 22 h 186"/>
                  <a:gd name="T6" fmla="*/ 6 w 511"/>
                  <a:gd name="T7" fmla="*/ 25 h 186"/>
                  <a:gd name="T8" fmla="*/ 2 w 511"/>
                  <a:gd name="T9" fmla="*/ 30 h 186"/>
                  <a:gd name="T10" fmla="*/ 0 w 511"/>
                  <a:gd name="T11" fmla="*/ 34 h 186"/>
                  <a:gd name="T12" fmla="*/ 0 w 511"/>
                  <a:gd name="T13" fmla="*/ 39 h 186"/>
                  <a:gd name="T14" fmla="*/ 0 w 511"/>
                  <a:gd name="T15" fmla="*/ 44 h 186"/>
                  <a:gd name="T16" fmla="*/ 2 w 511"/>
                  <a:gd name="T17" fmla="*/ 49 h 186"/>
                  <a:gd name="T18" fmla="*/ 6 w 511"/>
                  <a:gd name="T19" fmla="*/ 53 h 186"/>
                  <a:gd name="T20" fmla="*/ 10 w 511"/>
                  <a:gd name="T21" fmla="*/ 56 h 186"/>
                  <a:gd name="T22" fmla="*/ 245 w 511"/>
                  <a:gd name="T23" fmla="*/ 183 h 186"/>
                  <a:gd name="T24" fmla="*/ 245 w 511"/>
                  <a:gd name="T25" fmla="*/ 183 h 186"/>
                  <a:gd name="T26" fmla="*/ 250 w 511"/>
                  <a:gd name="T27" fmla="*/ 185 h 186"/>
                  <a:gd name="T28" fmla="*/ 256 w 511"/>
                  <a:gd name="T29" fmla="*/ 186 h 186"/>
                  <a:gd name="T30" fmla="*/ 261 w 511"/>
                  <a:gd name="T31" fmla="*/ 185 h 186"/>
                  <a:gd name="T32" fmla="*/ 267 w 511"/>
                  <a:gd name="T33" fmla="*/ 183 h 186"/>
                  <a:gd name="T34" fmla="*/ 500 w 511"/>
                  <a:gd name="T35" fmla="*/ 56 h 186"/>
                  <a:gd name="T36" fmla="*/ 500 w 511"/>
                  <a:gd name="T37" fmla="*/ 56 h 186"/>
                  <a:gd name="T38" fmla="*/ 505 w 511"/>
                  <a:gd name="T39" fmla="*/ 53 h 186"/>
                  <a:gd name="T40" fmla="*/ 508 w 511"/>
                  <a:gd name="T41" fmla="*/ 49 h 186"/>
                  <a:gd name="T42" fmla="*/ 510 w 511"/>
                  <a:gd name="T43" fmla="*/ 44 h 186"/>
                  <a:gd name="T44" fmla="*/ 511 w 511"/>
                  <a:gd name="T45" fmla="*/ 39 h 186"/>
                  <a:gd name="T46" fmla="*/ 510 w 511"/>
                  <a:gd name="T47" fmla="*/ 34 h 186"/>
                  <a:gd name="T48" fmla="*/ 508 w 511"/>
                  <a:gd name="T49" fmla="*/ 30 h 186"/>
                  <a:gd name="T50" fmla="*/ 505 w 511"/>
                  <a:gd name="T51" fmla="*/ 25 h 186"/>
                  <a:gd name="T52" fmla="*/ 500 w 511"/>
                  <a:gd name="T53" fmla="*/ 22 h 186"/>
                  <a:gd name="T54" fmla="*/ 459 w 511"/>
                  <a:gd name="T55"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6">
                    <a:moveTo>
                      <a:pt x="51" y="0"/>
                    </a:moveTo>
                    <a:lnTo>
                      <a:pt x="10" y="22"/>
                    </a:lnTo>
                    <a:lnTo>
                      <a:pt x="10" y="22"/>
                    </a:lnTo>
                    <a:lnTo>
                      <a:pt x="6" y="25"/>
                    </a:lnTo>
                    <a:lnTo>
                      <a:pt x="2" y="30"/>
                    </a:lnTo>
                    <a:lnTo>
                      <a:pt x="0" y="34"/>
                    </a:lnTo>
                    <a:lnTo>
                      <a:pt x="0" y="39"/>
                    </a:lnTo>
                    <a:lnTo>
                      <a:pt x="0" y="44"/>
                    </a:lnTo>
                    <a:lnTo>
                      <a:pt x="2" y="49"/>
                    </a:lnTo>
                    <a:lnTo>
                      <a:pt x="6" y="53"/>
                    </a:lnTo>
                    <a:lnTo>
                      <a:pt x="10" y="56"/>
                    </a:lnTo>
                    <a:lnTo>
                      <a:pt x="245" y="183"/>
                    </a:lnTo>
                    <a:lnTo>
                      <a:pt x="245" y="183"/>
                    </a:lnTo>
                    <a:lnTo>
                      <a:pt x="250" y="185"/>
                    </a:lnTo>
                    <a:lnTo>
                      <a:pt x="256" y="186"/>
                    </a:lnTo>
                    <a:lnTo>
                      <a:pt x="261" y="185"/>
                    </a:lnTo>
                    <a:lnTo>
                      <a:pt x="267" y="183"/>
                    </a:lnTo>
                    <a:lnTo>
                      <a:pt x="500" y="56"/>
                    </a:lnTo>
                    <a:lnTo>
                      <a:pt x="500" y="56"/>
                    </a:lnTo>
                    <a:lnTo>
                      <a:pt x="505" y="53"/>
                    </a:lnTo>
                    <a:lnTo>
                      <a:pt x="508" y="49"/>
                    </a:lnTo>
                    <a:lnTo>
                      <a:pt x="510" y="44"/>
                    </a:lnTo>
                    <a:lnTo>
                      <a:pt x="511" y="39"/>
                    </a:lnTo>
                    <a:lnTo>
                      <a:pt x="510" y="34"/>
                    </a:lnTo>
                    <a:lnTo>
                      <a:pt x="508" y="30"/>
                    </a:lnTo>
                    <a:lnTo>
                      <a:pt x="505" y="25"/>
                    </a:lnTo>
                    <a:lnTo>
                      <a:pt x="500" y="22"/>
                    </a:lnTo>
                    <a:lnTo>
                      <a:pt x="459" y="0"/>
                    </a:lnTo>
                  </a:path>
                </a:pathLst>
              </a:cu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23" name="Freeform 10"/>
              <p:cNvSpPr>
                <a:spLocks/>
              </p:cNvSpPr>
              <p:nvPr/>
            </p:nvSpPr>
            <p:spPr bwMode="auto">
              <a:xfrm>
                <a:off x="2847975" y="6692900"/>
                <a:ext cx="811213" cy="293688"/>
              </a:xfrm>
              <a:custGeom>
                <a:avLst/>
                <a:gdLst>
                  <a:gd name="T0" fmla="*/ 51 w 511"/>
                  <a:gd name="T1" fmla="*/ 0 h 185"/>
                  <a:gd name="T2" fmla="*/ 10 w 511"/>
                  <a:gd name="T3" fmla="*/ 22 h 185"/>
                  <a:gd name="T4" fmla="*/ 10 w 511"/>
                  <a:gd name="T5" fmla="*/ 22 h 185"/>
                  <a:gd name="T6" fmla="*/ 6 w 511"/>
                  <a:gd name="T7" fmla="*/ 25 h 185"/>
                  <a:gd name="T8" fmla="*/ 2 w 511"/>
                  <a:gd name="T9" fmla="*/ 29 h 185"/>
                  <a:gd name="T10" fmla="*/ 0 w 511"/>
                  <a:gd name="T11" fmla="*/ 34 h 185"/>
                  <a:gd name="T12" fmla="*/ 0 w 511"/>
                  <a:gd name="T13" fmla="*/ 39 h 185"/>
                  <a:gd name="T14" fmla="*/ 0 w 511"/>
                  <a:gd name="T15" fmla="*/ 44 h 185"/>
                  <a:gd name="T16" fmla="*/ 2 w 511"/>
                  <a:gd name="T17" fmla="*/ 48 h 185"/>
                  <a:gd name="T18" fmla="*/ 6 w 511"/>
                  <a:gd name="T19" fmla="*/ 52 h 185"/>
                  <a:gd name="T20" fmla="*/ 10 w 511"/>
                  <a:gd name="T21" fmla="*/ 56 h 185"/>
                  <a:gd name="T22" fmla="*/ 245 w 511"/>
                  <a:gd name="T23" fmla="*/ 182 h 185"/>
                  <a:gd name="T24" fmla="*/ 245 w 511"/>
                  <a:gd name="T25" fmla="*/ 182 h 185"/>
                  <a:gd name="T26" fmla="*/ 250 w 511"/>
                  <a:gd name="T27" fmla="*/ 184 h 185"/>
                  <a:gd name="T28" fmla="*/ 256 w 511"/>
                  <a:gd name="T29" fmla="*/ 185 h 185"/>
                  <a:gd name="T30" fmla="*/ 261 w 511"/>
                  <a:gd name="T31" fmla="*/ 184 h 185"/>
                  <a:gd name="T32" fmla="*/ 267 w 511"/>
                  <a:gd name="T33" fmla="*/ 182 h 185"/>
                  <a:gd name="T34" fmla="*/ 500 w 511"/>
                  <a:gd name="T35" fmla="*/ 56 h 185"/>
                  <a:gd name="T36" fmla="*/ 500 w 511"/>
                  <a:gd name="T37" fmla="*/ 56 h 185"/>
                  <a:gd name="T38" fmla="*/ 505 w 511"/>
                  <a:gd name="T39" fmla="*/ 52 h 185"/>
                  <a:gd name="T40" fmla="*/ 508 w 511"/>
                  <a:gd name="T41" fmla="*/ 48 h 185"/>
                  <a:gd name="T42" fmla="*/ 510 w 511"/>
                  <a:gd name="T43" fmla="*/ 44 h 185"/>
                  <a:gd name="T44" fmla="*/ 511 w 511"/>
                  <a:gd name="T45" fmla="*/ 39 h 185"/>
                  <a:gd name="T46" fmla="*/ 510 w 511"/>
                  <a:gd name="T47" fmla="*/ 34 h 185"/>
                  <a:gd name="T48" fmla="*/ 508 w 511"/>
                  <a:gd name="T49" fmla="*/ 29 h 185"/>
                  <a:gd name="T50" fmla="*/ 505 w 511"/>
                  <a:gd name="T51" fmla="*/ 25 h 185"/>
                  <a:gd name="T52" fmla="*/ 500 w 511"/>
                  <a:gd name="T53" fmla="*/ 22 h 185"/>
                  <a:gd name="T54" fmla="*/ 459 w 511"/>
                  <a:gd name="T55"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5">
                    <a:moveTo>
                      <a:pt x="51" y="0"/>
                    </a:moveTo>
                    <a:lnTo>
                      <a:pt x="10" y="22"/>
                    </a:lnTo>
                    <a:lnTo>
                      <a:pt x="10" y="22"/>
                    </a:lnTo>
                    <a:lnTo>
                      <a:pt x="6" y="25"/>
                    </a:lnTo>
                    <a:lnTo>
                      <a:pt x="2" y="29"/>
                    </a:lnTo>
                    <a:lnTo>
                      <a:pt x="0" y="34"/>
                    </a:lnTo>
                    <a:lnTo>
                      <a:pt x="0" y="39"/>
                    </a:lnTo>
                    <a:lnTo>
                      <a:pt x="0" y="44"/>
                    </a:lnTo>
                    <a:lnTo>
                      <a:pt x="2" y="48"/>
                    </a:lnTo>
                    <a:lnTo>
                      <a:pt x="6" y="52"/>
                    </a:lnTo>
                    <a:lnTo>
                      <a:pt x="10" y="56"/>
                    </a:lnTo>
                    <a:lnTo>
                      <a:pt x="245" y="182"/>
                    </a:lnTo>
                    <a:lnTo>
                      <a:pt x="245" y="182"/>
                    </a:lnTo>
                    <a:lnTo>
                      <a:pt x="250" y="184"/>
                    </a:lnTo>
                    <a:lnTo>
                      <a:pt x="256" y="185"/>
                    </a:lnTo>
                    <a:lnTo>
                      <a:pt x="261" y="184"/>
                    </a:lnTo>
                    <a:lnTo>
                      <a:pt x="267" y="182"/>
                    </a:lnTo>
                    <a:lnTo>
                      <a:pt x="500" y="56"/>
                    </a:lnTo>
                    <a:lnTo>
                      <a:pt x="500" y="56"/>
                    </a:lnTo>
                    <a:lnTo>
                      <a:pt x="505" y="52"/>
                    </a:lnTo>
                    <a:lnTo>
                      <a:pt x="508" y="48"/>
                    </a:lnTo>
                    <a:lnTo>
                      <a:pt x="510" y="44"/>
                    </a:lnTo>
                    <a:lnTo>
                      <a:pt x="511" y="39"/>
                    </a:lnTo>
                    <a:lnTo>
                      <a:pt x="510" y="34"/>
                    </a:lnTo>
                    <a:lnTo>
                      <a:pt x="508" y="29"/>
                    </a:lnTo>
                    <a:lnTo>
                      <a:pt x="505" y="25"/>
                    </a:lnTo>
                    <a:lnTo>
                      <a:pt x="500" y="22"/>
                    </a:lnTo>
                    <a:lnTo>
                      <a:pt x="459" y="0"/>
                    </a:lnTo>
                  </a:path>
                </a:pathLst>
              </a:cu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grpSp>
        <p:nvGrpSpPr>
          <p:cNvPr id="124" name="组合 123"/>
          <p:cNvGrpSpPr/>
          <p:nvPr/>
        </p:nvGrpSpPr>
        <p:grpSpPr>
          <a:xfrm>
            <a:off x="5012183" y="2613291"/>
            <a:ext cx="1698553" cy="1698553"/>
            <a:chOff x="3935044" y="1481229"/>
            <a:chExt cx="1273915" cy="1273915"/>
          </a:xfrm>
        </p:grpSpPr>
        <p:sp>
          <p:nvSpPr>
            <p:cNvPr id="125" name="Freeform 6"/>
            <p:cNvSpPr>
              <a:spLocks/>
            </p:cNvSpPr>
            <p:nvPr/>
          </p:nvSpPr>
          <p:spPr bwMode="auto">
            <a:xfrm rot="8100000">
              <a:off x="3935044" y="1481229"/>
              <a:ext cx="1273915" cy="1273915"/>
            </a:xfrm>
            <a:custGeom>
              <a:avLst/>
              <a:gdLst>
                <a:gd name="T0" fmla="*/ 2320 w 2584"/>
                <a:gd name="T1" fmla="*/ 1424 h 2584"/>
                <a:gd name="T2" fmla="*/ 2184 w 2584"/>
                <a:gd name="T3" fmla="*/ 1476 h 2584"/>
                <a:gd name="T4" fmla="*/ 2106 w 2584"/>
                <a:gd name="T5" fmla="*/ 1468 h 2584"/>
                <a:gd name="T6" fmla="*/ 2036 w 2584"/>
                <a:gd name="T7" fmla="*/ 1414 h 2584"/>
                <a:gd name="T8" fmla="*/ 2008 w 2584"/>
                <a:gd name="T9" fmla="*/ 1316 h 2584"/>
                <a:gd name="T10" fmla="*/ 1234 w 2584"/>
                <a:gd name="T11" fmla="*/ 568 h 2584"/>
                <a:gd name="T12" fmla="*/ 1158 w 2584"/>
                <a:gd name="T13" fmla="*/ 516 h 2584"/>
                <a:gd name="T14" fmla="*/ 1128 w 2584"/>
                <a:gd name="T15" fmla="*/ 436 h 2584"/>
                <a:gd name="T16" fmla="*/ 1150 w 2584"/>
                <a:gd name="T17" fmla="*/ 332 h 2584"/>
                <a:gd name="T18" fmla="*/ 1198 w 2584"/>
                <a:gd name="T19" fmla="*/ 206 h 2584"/>
                <a:gd name="T20" fmla="*/ 1184 w 2584"/>
                <a:gd name="T21" fmla="*/ 114 h 2584"/>
                <a:gd name="T22" fmla="*/ 1118 w 2584"/>
                <a:gd name="T23" fmla="*/ 32 h 2584"/>
                <a:gd name="T24" fmla="*/ 1014 w 2584"/>
                <a:gd name="T25" fmla="*/ 0 h 2584"/>
                <a:gd name="T26" fmla="*/ 926 w 2584"/>
                <a:gd name="T27" fmla="*/ 22 h 2584"/>
                <a:gd name="T28" fmla="*/ 852 w 2584"/>
                <a:gd name="T29" fmla="*/ 98 h 2584"/>
                <a:gd name="T30" fmla="*/ 830 w 2584"/>
                <a:gd name="T31" fmla="*/ 186 h 2584"/>
                <a:gd name="T32" fmla="*/ 862 w 2584"/>
                <a:gd name="T33" fmla="*/ 292 h 2584"/>
                <a:gd name="T34" fmla="*/ 902 w 2584"/>
                <a:gd name="T35" fmla="*/ 422 h 2584"/>
                <a:gd name="T36" fmla="*/ 878 w 2584"/>
                <a:gd name="T37" fmla="*/ 504 h 2584"/>
                <a:gd name="T38" fmla="*/ 810 w 2584"/>
                <a:gd name="T39" fmla="*/ 562 h 2584"/>
                <a:gd name="T40" fmla="*/ 0 w 2584"/>
                <a:gd name="T41" fmla="*/ 1314 h 2584"/>
                <a:gd name="T42" fmla="*/ 26 w 2584"/>
                <a:gd name="T43" fmla="*/ 1368 h 2584"/>
                <a:gd name="T44" fmla="*/ 70 w 2584"/>
                <a:gd name="T45" fmla="*/ 1370 h 2584"/>
                <a:gd name="T46" fmla="*/ 192 w 2584"/>
                <a:gd name="T47" fmla="*/ 1318 h 2584"/>
                <a:gd name="T48" fmla="*/ 346 w 2584"/>
                <a:gd name="T49" fmla="*/ 1308 h 2584"/>
                <a:gd name="T50" fmla="*/ 490 w 2584"/>
                <a:gd name="T51" fmla="*/ 1386 h 2584"/>
                <a:gd name="T52" fmla="*/ 570 w 2584"/>
                <a:gd name="T53" fmla="*/ 1532 h 2584"/>
                <a:gd name="T54" fmla="*/ 562 w 2584"/>
                <a:gd name="T55" fmla="*/ 1676 h 2584"/>
                <a:gd name="T56" fmla="*/ 470 w 2584"/>
                <a:gd name="T57" fmla="*/ 1812 h 2584"/>
                <a:gd name="T58" fmla="*/ 316 w 2584"/>
                <a:gd name="T59" fmla="*/ 1878 h 2584"/>
                <a:gd name="T60" fmla="*/ 162 w 2584"/>
                <a:gd name="T61" fmla="*/ 1850 h 2584"/>
                <a:gd name="T62" fmla="*/ 60 w 2584"/>
                <a:gd name="T63" fmla="*/ 1808 h 2584"/>
                <a:gd name="T64" fmla="*/ 18 w 2584"/>
                <a:gd name="T65" fmla="*/ 1816 h 2584"/>
                <a:gd name="T66" fmla="*/ 738 w 2584"/>
                <a:gd name="T67" fmla="*/ 2584 h 2584"/>
                <a:gd name="T68" fmla="*/ 792 w 2584"/>
                <a:gd name="T69" fmla="*/ 2558 h 2584"/>
                <a:gd name="T70" fmla="*/ 794 w 2584"/>
                <a:gd name="T71" fmla="*/ 2514 h 2584"/>
                <a:gd name="T72" fmla="*/ 742 w 2584"/>
                <a:gd name="T73" fmla="*/ 2392 h 2584"/>
                <a:gd name="T74" fmla="*/ 732 w 2584"/>
                <a:gd name="T75" fmla="*/ 2238 h 2584"/>
                <a:gd name="T76" fmla="*/ 810 w 2584"/>
                <a:gd name="T77" fmla="*/ 2094 h 2584"/>
                <a:gd name="T78" fmla="*/ 956 w 2584"/>
                <a:gd name="T79" fmla="*/ 2014 h 2584"/>
                <a:gd name="T80" fmla="*/ 1100 w 2584"/>
                <a:gd name="T81" fmla="*/ 2022 h 2584"/>
                <a:gd name="T82" fmla="*/ 1236 w 2584"/>
                <a:gd name="T83" fmla="*/ 2114 h 2584"/>
                <a:gd name="T84" fmla="*/ 1300 w 2584"/>
                <a:gd name="T85" fmla="*/ 2268 h 2584"/>
                <a:gd name="T86" fmla="*/ 1274 w 2584"/>
                <a:gd name="T87" fmla="*/ 2422 h 2584"/>
                <a:gd name="T88" fmla="*/ 1232 w 2584"/>
                <a:gd name="T89" fmla="*/ 2524 h 2584"/>
                <a:gd name="T90" fmla="*/ 1240 w 2584"/>
                <a:gd name="T91" fmla="*/ 2566 h 2584"/>
                <a:gd name="T92" fmla="*/ 2008 w 2584"/>
                <a:gd name="T93" fmla="*/ 1866 h 2584"/>
                <a:gd name="T94" fmla="*/ 2028 w 2584"/>
                <a:gd name="T95" fmla="*/ 1780 h 2584"/>
                <a:gd name="T96" fmla="*/ 2092 w 2584"/>
                <a:gd name="T97" fmla="*/ 1720 h 2584"/>
                <a:gd name="T98" fmla="*/ 2162 w 2584"/>
                <a:gd name="T99" fmla="*/ 1704 h 2584"/>
                <a:gd name="T100" fmla="*/ 2320 w 2584"/>
                <a:gd name="T101" fmla="*/ 1758 h 2584"/>
                <a:gd name="T102" fmla="*/ 2398 w 2584"/>
                <a:gd name="T103" fmla="*/ 1776 h 2584"/>
                <a:gd name="T104" fmla="*/ 2502 w 2584"/>
                <a:gd name="T105" fmla="*/ 1744 h 2584"/>
                <a:gd name="T106" fmla="*/ 2570 w 2584"/>
                <a:gd name="T107" fmla="*/ 1662 h 2584"/>
                <a:gd name="T108" fmla="*/ 2582 w 2584"/>
                <a:gd name="T109" fmla="*/ 1572 h 2584"/>
                <a:gd name="T110" fmla="*/ 2542 w 2584"/>
                <a:gd name="T111" fmla="*/ 1472 h 2584"/>
                <a:gd name="T112" fmla="*/ 2454 w 2584"/>
                <a:gd name="T113" fmla="*/ 1414 h 2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84" h="2584">
                  <a:moveTo>
                    <a:pt x="2398" y="1406"/>
                  </a:moveTo>
                  <a:lnTo>
                    <a:pt x="2398" y="1406"/>
                  </a:lnTo>
                  <a:lnTo>
                    <a:pt x="2378" y="1406"/>
                  </a:lnTo>
                  <a:lnTo>
                    <a:pt x="2358" y="1410"/>
                  </a:lnTo>
                  <a:lnTo>
                    <a:pt x="2340" y="1416"/>
                  </a:lnTo>
                  <a:lnTo>
                    <a:pt x="2320" y="1424"/>
                  </a:lnTo>
                  <a:lnTo>
                    <a:pt x="2320" y="1424"/>
                  </a:lnTo>
                  <a:lnTo>
                    <a:pt x="2292" y="1438"/>
                  </a:lnTo>
                  <a:lnTo>
                    <a:pt x="2252" y="1456"/>
                  </a:lnTo>
                  <a:lnTo>
                    <a:pt x="2228" y="1464"/>
                  </a:lnTo>
                  <a:lnTo>
                    <a:pt x="2206" y="1470"/>
                  </a:lnTo>
                  <a:lnTo>
                    <a:pt x="2184" y="1476"/>
                  </a:lnTo>
                  <a:lnTo>
                    <a:pt x="2162" y="1478"/>
                  </a:lnTo>
                  <a:lnTo>
                    <a:pt x="2162" y="1478"/>
                  </a:lnTo>
                  <a:lnTo>
                    <a:pt x="2148" y="1476"/>
                  </a:lnTo>
                  <a:lnTo>
                    <a:pt x="2134" y="1474"/>
                  </a:lnTo>
                  <a:lnTo>
                    <a:pt x="2120" y="1472"/>
                  </a:lnTo>
                  <a:lnTo>
                    <a:pt x="2106" y="1468"/>
                  </a:lnTo>
                  <a:lnTo>
                    <a:pt x="2092" y="1462"/>
                  </a:lnTo>
                  <a:lnTo>
                    <a:pt x="2080" y="1454"/>
                  </a:lnTo>
                  <a:lnTo>
                    <a:pt x="2068" y="1446"/>
                  </a:lnTo>
                  <a:lnTo>
                    <a:pt x="2056" y="1436"/>
                  </a:lnTo>
                  <a:lnTo>
                    <a:pt x="2046" y="1426"/>
                  </a:lnTo>
                  <a:lnTo>
                    <a:pt x="2036" y="1414"/>
                  </a:lnTo>
                  <a:lnTo>
                    <a:pt x="2028" y="1400"/>
                  </a:lnTo>
                  <a:lnTo>
                    <a:pt x="2022" y="1386"/>
                  </a:lnTo>
                  <a:lnTo>
                    <a:pt x="2016" y="1370"/>
                  </a:lnTo>
                  <a:lnTo>
                    <a:pt x="2012" y="1352"/>
                  </a:lnTo>
                  <a:lnTo>
                    <a:pt x="2010" y="1334"/>
                  </a:lnTo>
                  <a:lnTo>
                    <a:pt x="2008" y="1316"/>
                  </a:lnTo>
                  <a:lnTo>
                    <a:pt x="2008" y="576"/>
                  </a:lnTo>
                  <a:lnTo>
                    <a:pt x="1290" y="576"/>
                  </a:lnTo>
                  <a:lnTo>
                    <a:pt x="1290" y="576"/>
                  </a:lnTo>
                  <a:lnTo>
                    <a:pt x="1270" y="576"/>
                  </a:lnTo>
                  <a:lnTo>
                    <a:pt x="1252" y="572"/>
                  </a:lnTo>
                  <a:lnTo>
                    <a:pt x="1234" y="568"/>
                  </a:lnTo>
                  <a:lnTo>
                    <a:pt x="1220" y="562"/>
                  </a:lnTo>
                  <a:lnTo>
                    <a:pt x="1204" y="556"/>
                  </a:lnTo>
                  <a:lnTo>
                    <a:pt x="1192" y="548"/>
                  </a:lnTo>
                  <a:lnTo>
                    <a:pt x="1180" y="538"/>
                  </a:lnTo>
                  <a:lnTo>
                    <a:pt x="1168" y="528"/>
                  </a:lnTo>
                  <a:lnTo>
                    <a:pt x="1158" y="516"/>
                  </a:lnTo>
                  <a:lnTo>
                    <a:pt x="1150" y="504"/>
                  </a:lnTo>
                  <a:lnTo>
                    <a:pt x="1144" y="492"/>
                  </a:lnTo>
                  <a:lnTo>
                    <a:pt x="1138" y="478"/>
                  </a:lnTo>
                  <a:lnTo>
                    <a:pt x="1132" y="464"/>
                  </a:lnTo>
                  <a:lnTo>
                    <a:pt x="1130" y="450"/>
                  </a:lnTo>
                  <a:lnTo>
                    <a:pt x="1128" y="436"/>
                  </a:lnTo>
                  <a:lnTo>
                    <a:pt x="1128" y="422"/>
                  </a:lnTo>
                  <a:lnTo>
                    <a:pt x="1128" y="422"/>
                  </a:lnTo>
                  <a:lnTo>
                    <a:pt x="1128" y="402"/>
                  </a:lnTo>
                  <a:lnTo>
                    <a:pt x="1134" y="378"/>
                  </a:lnTo>
                  <a:lnTo>
                    <a:pt x="1140" y="356"/>
                  </a:lnTo>
                  <a:lnTo>
                    <a:pt x="1150" y="332"/>
                  </a:lnTo>
                  <a:lnTo>
                    <a:pt x="1168" y="292"/>
                  </a:lnTo>
                  <a:lnTo>
                    <a:pt x="1182" y="264"/>
                  </a:lnTo>
                  <a:lnTo>
                    <a:pt x="1182" y="264"/>
                  </a:lnTo>
                  <a:lnTo>
                    <a:pt x="1190" y="246"/>
                  </a:lnTo>
                  <a:lnTo>
                    <a:pt x="1194" y="226"/>
                  </a:lnTo>
                  <a:lnTo>
                    <a:pt x="1198" y="206"/>
                  </a:lnTo>
                  <a:lnTo>
                    <a:pt x="1200" y="186"/>
                  </a:lnTo>
                  <a:lnTo>
                    <a:pt x="1200" y="186"/>
                  </a:lnTo>
                  <a:lnTo>
                    <a:pt x="1198" y="166"/>
                  </a:lnTo>
                  <a:lnTo>
                    <a:pt x="1196" y="148"/>
                  </a:lnTo>
                  <a:lnTo>
                    <a:pt x="1190" y="130"/>
                  </a:lnTo>
                  <a:lnTo>
                    <a:pt x="1184" y="114"/>
                  </a:lnTo>
                  <a:lnTo>
                    <a:pt x="1176" y="98"/>
                  </a:lnTo>
                  <a:lnTo>
                    <a:pt x="1168" y="82"/>
                  </a:lnTo>
                  <a:lnTo>
                    <a:pt x="1156" y="68"/>
                  </a:lnTo>
                  <a:lnTo>
                    <a:pt x="1144" y="54"/>
                  </a:lnTo>
                  <a:lnTo>
                    <a:pt x="1132" y="42"/>
                  </a:lnTo>
                  <a:lnTo>
                    <a:pt x="1118" y="32"/>
                  </a:lnTo>
                  <a:lnTo>
                    <a:pt x="1102" y="22"/>
                  </a:lnTo>
                  <a:lnTo>
                    <a:pt x="1086" y="16"/>
                  </a:lnTo>
                  <a:lnTo>
                    <a:pt x="1070" y="8"/>
                  </a:lnTo>
                  <a:lnTo>
                    <a:pt x="1052" y="4"/>
                  </a:lnTo>
                  <a:lnTo>
                    <a:pt x="1032" y="2"/>
                  </a:lnTo>
                  <a:lnTo>
                    <a:pt x="1014" y="0"/>
                  </a:lnTo>
                  <a:lnTo>
                    <a:pt x="1014" y="0"/>
                  </a:lnTo>
                  <a:lnTo>
                    <a:pt x="996" y="2"/>
                  </a:lnTo>
                  <a:lnTo>
                    <a:pt x="976" y="4"/>
                  </a:lnTo>
                  <a:lnTo>
                    <a:pt x="960" y="8"/>
                  </a:lnTo>
                  <a:lnTo>
                    <a:pt x="942" y="16"/>
                  </a:lnTo>
                  <a:lnTo>
                    <a:pt x="926" y="22"/>
                  </a:lnTo>
                  <a:lnTo>
                    <a:pt x="910" y="32"/>
                  </a:lnTo>
                  <a:lnTo>
                    <a:pt x="896" y="42"/>
                  </a:lnTo>
                  <a:lnTo>
                    <a:pt x="884" y="54"/>
                  </a:lnTo>
                  <a:lnTo>
                    <a:pt x="872" y="68"/>
                  </a:lnTo>
                  <a:lnTo>
                    <a:pt x="860" y="82"/>
                  </a:lnTo>
                  <a:lnTo>
                    <a:pt x="852" y="98"/>
                  </a:lnTo>
                  <a:lnTo>
                    <a:pt x="844" y="114"/>
                  </a:lnTo>
                  <a:lnTo>
                    <a:pt x="838" y="130"/>
                  </a:lnTo>
                  <a:lnTo>
                    <a:pt x="832" y="148"/>
                  </a:lnTo>
                  <a:lnTo>
                    <a:pt x="830" y="166"/>
                  </a:lnTo>
                  <a:lnTo>
                    <a:pt x="830" y="186"/>
                  </a:lnTo>
                  <a:lnTo>
                    <a:pt x="830" y="186"/>
                  </a:lnTo>
                  <a:lnTo>
                    <a:pt x="830" y="206"/>
                  </a:lnTo>
                  <a:lnTo>
                    <a:pt x="834" y="226"/>
                  </a:lnTo>
                  <a:lnTo>
                    <a:pt x="840" y="246"/>
                  </a:lnTo>
                  <a:lnTo>
                    <a:pt x="846" y="264"/>
                  </a:lnTo>
                  <a:lnTo>
                    <a:pt x="846" y="264"/>
                  </a:lnTo>
                  <a:lnTo>
                    <a:pt x="862" y="292"/>
                  </a:lnTo>
                  <a:lnTo>
                    <a:pt x="880" y="332"/>
                  </a:lnTo>
                  <a:lnTo>
                    <a:pt x="888" y="356"/>
                  </a:lnTo>
                  <a:lnTo>
                    <a:pt x="894" y="378"/>
                  </a:lnTo>
                  <a:lnTo>
                    <a:pt x="900" y="402"/>
                  </a:lnTo>
                  <a:lnTo>
                    <a:pt x="902" y="422"/>
                  </a:lnTo>
                  <a:lnTo>
                    <a:pt x="902" y="422"/>
                  </a:lnTo>
                  <a:lnTo>
                    <a:pt x="900" y="436"/>
                  </a:lnTo>
                  <a:lnTo>
                    <a:pt x="898" y="450"/>
                  </a:lnTo>
                  <a:lnTo>
                    <a:pt x="896" y="464"/>
                  </a:lnTo>
                  <a:lnTo>
                    <a:pt x="890" y="478"/>
                  </a:lnTo>
                  <a:lnTo>
                    <a:pt x="884" y="492"/>
                  </a:lnTo>
                  <a:lnTo>
                    <a:pt x="878" y="504"/>
                  </a:lnTo>
                  <a:lnTo>
                    <a:pt x="870" y="516"/>
                  </a:lnTo>
                  <a:lnTo>
                    <a:pt x="860" y="528"/>
                  </a:lnTo>
                  <a:lnTo>
                    <a:pt x="850" y="538"/>
                  </a:lnTo>
                  <a:lnTo>
                    <a:pt x="836" y="548"/>
                  </a:lnTo>
                  <a:lnTo>
                    <a:pt x="824" y="556"/>
                  </a:lnTo>
                  <a:lnTo>
                    <a:pt x="810" y="562"/>
                  </a:lnTo>
                  <a:lnTo>
                    <a:pt x="794" y="568"/>
                  </a:lnTo>
                  <a:lnTo>
                    <a:pt x="776" y="572"/>
                  </a:lnTo>
                  <a:lnTo>
                    <a:pt x="758" y="576"/>
                  </a:lnTo>
                  <a:lnTo>
                    <a:pt x="738" y="576"/>
                  </a:lnTo>
                  <a:lnTo>
                    <a:pt x="0" y="576"/>
                  </a:lnTo>
                  <a:lnTo>
                    <a:pt x="0" y="1314"/>
                  </a:lnTo>
                  <a:lnTo>
                    <a:pt x="0" y="1314"/>
                  </a:lnTo>
                  <a:lnTo>
                    <a:pt x="2" y="1332"/>
                  </a:lnTo>
                  <a:lnTo>
                    <a:pt x="6" y="1346"/>
                  </a:lnTo>
                  <a:lnTo>
                    <a:pt x="10" y="1356"/>
                  </a:lnTo>
                  <a:lnTo>
                    <a:pt x="18" y="1364"/>
                  </a:lnTo>
                  <a:lnTo>
                    <a:pt x="26" y="1368"/>
                  </a:lnTo>
                  <a:lnTo>
                    <a:pt x="34" y="1372"/>
                  </a:lnTo>
                  <a:lnTo>
                    <a:pt x="42" y="1374"/>
                  </a:lnTo>
                  <a:lnTo>
                    <a:pt x="50" y="1374"/>
                  </a:lnTo>
                  <a:lnTo>
                    <a:pt x="50" y="1374"/>
                  </a:lnTo>
                  <a:lnTo>
                    <a:pt x="60" y="1374"/>
                  </a:lnTo>
                  <a:lnTo>
                    <a:pt x="70" y="1370"/>
                  </a:lnTo>
                  <a:lnTo>
                    <a:pt x="98" y="1360"/>
                  </a:lnTo>
                  <a:lnTo>
                    <a:pt x="130" y="1346"/>
                  </a:lnTo>
                  <a:lnTo>
                    <a:pt x="160" y="1332"/>
                  </a:lnTo>
                  <a:lnTo>
                    <a:pt x="162" y="1330"/>
                  </a:lnTo>
                  <a:lnTo>
                    <a:pt x="162" y="1330"/>
                  </a:lnTo>
                  <a:lnTo>
                    <a:pt x="192" y="1318"/>
                  </a:lnTo>
                  <a:lnTo>
                    <a:pt x="224" y="1310"/>
                  </a:lnTo>
                  <a:lnTo>
                    <a:pt x="256" y="1304"/>
                  </a:lnTo>
                  <a:lnTo>
                    <a:pt x="288" y="1302"/>
                  </a:lnTo>
                  <a:lnTo>
                    <a:pt x="288" y="1302"/>
                  </a:lnTo>
                  <a:lnTo>
                    <a:pt x="316" y="1304"/>
                  </a:lnTo>
                  <a:lnTo>
                    <a:pt x="346" y="1308"/>
                  </a:lnTo>
                  <a:lnTo>
                    <a:pt x="372" y="1314"/>
                  </a:lnTo>
                  <a:lnTo>
                    <a:pt x="400" y="1324"/>
                  </a:lnTo>
                  <a:lnTo>
                    <a:pt x="424" y="1336"/>
                  </a:lnTo>
                  <a:lnTo>
                    <a:pt x="448" y="1352"/>
                  </a:lnTo>
                  <a:lnTo>
                    <a:pt x="470" y="1368"/>
                  </a:lnTo>
                  <a:lnTo>
                    <a:pt x="490" y="1386"/>
                  </a:lnTo>
                  <a:lnTo>
                    <a:pt x="510" y="1406"/>
                  </a:lnTo>
                  <a:lnTo>
                    <a:pt x="526" y="1430"/>
                  </a:lnTo>
                  <a:lnTo>
                    <a:pt x="540" y="1452"/>
                  </a:lnTo>
                  <a:lnTo>
                    <a:pt x="552" y="1478"/>
                  </a:lnTo>
                  <a:lnTo>
                    <a:pt x="562" y="1504"/>
                  </a:lnTo>
                  <a:lnTo>
                    <a:pt x="570" y="1532"/>
                  </a:lnTo>
                  <a:lnTo>
                    <a:pt x="574" y="1560"/>
                  </a:lnTo>
                  <a:lnTo>
                    <a:pt x="576" y="1590"/>
                  </a:lnTo>
                  <a:lnTo>
                    <a:pt x="576" y="1590"/>
                  </a:lnTo>
                  <a:lnTo>
                    <a:pt x="574" y="1620"/>
                  </a:lnTo>
                  <a:lnTo>
                    <a:pt x="570" y="1648"/>
                  </a:lnTo>
                  <a:lnTo>
                    <a:pt x="562" y="1676"/>
                  </a:lnTo>
                  <a:lnTo>
                    <a:pt x="552" y="1702"/>
                  </a:lnTo>
                  <a:lnTo>
                    <a:pt x="540" y="1728"/>
                  </a:lnTo>
                  <a:lnTo>
                    <a:pt x="526" y="1752"/>
                  </a:lnTo>
                  <a:lnTo>
                    <a:pt x="510" y="1774"/>
                  </a:lnTo>
                  <a:lnTo>
                    <a:pt x="490" y="1794"/>
                  </a:lnTo>
                  <a:lnTo>
                    <a:pt x="470" y="1812"/>
                  </a:lnTo>
                  <a:lnTo>
                    <a:pt x="448" y="1830"/>
                  </a:lnTo>
                  <a:lnTo>
                    <a:pt x="424" y="1844"/>
                  </a:lnTo>
                  <a:lnTo>
                    <a:pt x="400" y="1856"/>
                  </a:lnTo>
                  <a:lnTo>
                    <a:pt x="372" y="1866"/>
                  </a:lnTo>
                  <a:lnTo>
                    <a:pt x="346" y="1872"/>
                  </a:lnTo>
                  <a:lnTo>
                    <a:pt x="316" y="1878"/>
                  </a:lnTo>
                  <a:lnTo>
                    <a:pt x="288" y="1878"/>
                  </a:lnTo>
                  <a:lnTo>
                    <a:pt x="288" y="1878"/>
                  </a:lnTo>
                  <a:lnTo>
                    <a:pt x="256" y="1876"/>
                  </a:lnTo>
                  <a:lnTo>
                    <a:pt x="224" y="1872"/>
                  </a:lnTo>
                  <a:lnTo>
                    <a:pt x="192" y="1862"/>
                  </a:lnTo>
                  <a:lnTo>
                    <a:pt x="162" y="1850"/>
                  </a:lnTo>
                  <a:lnTo>
                    <a:pt x="160" y="1848"/>
                  </a:lnTo>
                  <a:lnTo>
                    <a:pt x="160" y="1848"/>
                  </a:lnTo>
                  <a:lnTo>
                    <a:pt x="130" y="1834"/>
                  </a:lnTo>
                  <a:lnTo>
                    <a:pt x="98" y="1820"/>
                  </a:lnTo>
                  <a:lnTo>
                    <a:pt x="70" y="1810"/>
                  </a:lnTo>
                  <a:lnTo>
                    <a:pt x="60" y="1808"/>
                  </a:lnTo>
                  <a:lnTo>
                    <a:pt x="50" y="1806"/>
                  </a:lnTo>
                  <a:lnTo>
                    <a:pt x="50" y="1806"/>
                  </a:lnTo>
                  <a:lnTo>
                    <a:pt x="42" y="1806"/>
                  </a:lnTo>
                  <a:lnTo>
                    <a:pt x="34" y="1808"/>
                  </a:lnTo>
                  <a:lnTo>
                    <a:pt x="26" y="1812"/>
                  </a:lnTo>
                  <a:lnTo>
                    <a:pt x="18" y="1816"/>
                  </a:lnTo>
                  <a:lnTo>
                    <a:pt x="10" y="1824"/>
                  </a:lnTo>
                  <a:lnTo>
                    <a:pt x="6" y="1834"/>
                  </a:lnTo>
                  <a:lnTo>
                    <a:pt x="2" y="1848"/>
                  </a:lnTo>
                  <a:lnTo>
                    <a:pt x="0" y="1866"/>
                  </a:lnTo>
                  <a:lnTo>
                    <a:pt x="0" y="2584"/>
                  </a:lnTo>
                  <a:lnTo>
                    <a:pt x="738" y="2584"/>
                  </a:lnTo>
                  <a:lnTo>
                    <a:pt x="738" y="2584"/>
                  </a:lnTo>
                  <a:lnTo>
                    <a:pt x="756" y="2582"/>
                  </a:lnTo>
                  <a:lnTo>
                    <a:pt x="770" y="2578"/>
                  </a:lnTo>
                  <a:lnTo>
                    <a:pt x="780" y="2574"/>
                  </a:lnTo>
                  <a:lnTo>
                    <a:pt x="788" y="2566"/>
                  </a:lnTo>
                  <a:lnTo>
                    <a:pt x="792" y="2558"/>
                  </a:lnTo>
                  <a:lnTo>
                    <a:pt x="796" y="2550"/>
                  </a:lnTo>
                  <a:lnTo>
                    <a:pt x="798" y="2542"/>
                  </a:lnTo>
                  <a:lnTo>
                    <a:pt x="798" y="2534"/>
                  </a:lnTo>
                  <a:lnTo>
                    <a:pt x="798" y="2534"/>
                  </a:lnTo>
                  <a:lnTo>
                    <a:pt x="796" y="2524"/>
                  </a:lnTo>
                  <a:lnTo>
                    <a:pt x="794" y="2514"/>
                  </a:lnTo>
                  <a:lnTo>
                    <a:pt x="784" y="2486"/>
                  </a:lnTo>
                  <a:lnTo>
                    <a:pt x="770" y="2454"/>
                  </a:lnTo>
                  <a:lnTo>
                    <a:pt x="756" y="2424"/>
                  </a:lnTo>
                  <a:lnTo>
                    <a:pt x="754" y="2422"/>
                  </a:lnTo>
                  <a:lnTo>
                    <a:pt x="754" y="2422"/>
                  </a:lnTo>
                  <a:lnTo>
                    <a:pt x="742" y="2392"/>
                  </a:lnTo>
                  <a:lnTo>
                    <a:pt x="732" y="2360"/>
                  </a:lnTo>
                  <a:lnTo>
                    <a:pt x="728" y="2328"/>
                  </a:lnTo>
                  <a:lnTo>
                    <a:pt x="726" y="2296"/>
                  </a:lnTo>
                  <a:lnTo>
                    <a:pt x="726" y="2296"/>
                  </a:lnTo>
                  <a:lnTo>
                    <a:pt x="728" y="2268"/>
                  </a:lnTo>
                  <a:lnTo>
                    <a:pt x="732" y="2238"/>
                  </a:lnTo>
                  <a:lnTo>
                    <a:pt x="738" y="2212"/>
                  </a:lnTo>
                  <a:lnTo>
                    <a:pt x="748" y="2184"/>
                  </a:lnTo>
                  <a:lnTo>
                    <a:pt x="760" y="2160"/>
                  </a:lnTo>
                  <a:lnTo>
                    <a:pt x="776" y="2136"/>
                  </a:lnTo>
                  <a:lnTo>
                    <a:pt x="792" y="2114"/>
                  </a:lnTo>
                  <a:lnTo>
                    <a:pt x="810" y="2094"/>
                  </a:lnTo>
                  <a:lnTo>
                    <a:pt x="830" y="2074"/>
                  </a:lnTo>
                  <a:lnTo>
                    <a:pt x="854" y="2058"/>
                  </a:lnTo>
                  <a:lnTo>
                    <a:pt x="876" y="2044"/>
                  </a:lnTo>
                  <a:lnTo>
                    <a:pt x="902" y="2032"/>
                  </a:lnTo>
                  <a:lnTo>
                    <a:pt x="928" y="2022"/>
                  </a:lnTo>
                  <a:lnTo>
                    <a:pt x="956" y="2014"/>
                  </a:lnTo>
                  <a:lnTo>
                    <a:pt x="984" y="2010"/>
                  </a:lnTo>
                  <a:lnTo>
                    <a:pt x="1014" y="2008"/>
                  </a:lnTo>
                  <a:lnTo>
                    <a:pt x="1014" y="2008"/>
                  </a:lnTo>
                  <a:lnTo>
                    <a:pt x="1044" y="2010"/>
                  </a:lnTo>
                  <a:lnTo>
                    <a:pt x="1072" y="2014"/>
                  </a:lnTo>
                  <a:lnTo>
                    <a:pt x="1100" y="2022"/>
                  </a:lnTo>
                  <a:lnTo>
                    <a:pt x="1126" y="2032"/>
                  </a:lnTo>
                  <a:lnTo>
                    <a:pt x="1152" y="2044"/>
                  </a:lnTo>
                  <a:lnTo>
                    <a:pt x="1176" y="2058"/>
                  </a:lnTo>
                  <a:lnTo>
                    <a:pt x="1198" y="2074"/>
                  </a:lnTo>
                  <a:lnTo>
                    <a:pt x="1218" y="2094"/>
                  </a:lnTo>
                  <a:lnTo>
                    <a:pt x="1236" y="2114"/>
                  </a:lnTo>
                  <a:lnTo>
                    <a:pt x="1254" y="2136"/>
                  </a:lnTo>
                  <a:lnTo>
                    <a:pt x="1268" y="2160"/>
                  </a:lnTo>
                  <a:lnTo>
                    <a:pt x="1280" y="2184"/>
                  </a:lnTo>
                  <a:lnTo>
                    <a:pt x="1290" y="2212"/>
                  </a:lnTo>
                  <a:lnTo>
                    <a:pt x="1296" y="2238"/>
                  </a:lnTo>
                  <a:lnTo>
                    <a:pt x="1300" y="2268"/>
                  </a:lnTo>
                  <a:lnTo>
                    <a:pt x="1302" y="2296"/>
                  </a:lnTo>
                  <a:lnTo>
                    <a:pt x="1302" y="2296"/>
                  </a:lnTo>
                  <a:lnTo>
                    <a:pt x="1300" y="2328"/>
                  </a:lnTo>
                  <a:lnTo>
                    <a:pt x="1296" y="2360"/>
                  </a:lnTo>
                  <a:lnTo>
                    <a:pt x="1286" y="2392"/>
                  </a:lnTo>
                  <a:lnTo>
                    <a:pt x="1274" y="2422"/>
                  </a:lnTo>
                  <a:lnTo>
                    <a:pt x="1272" y="2424"/>
                  </a:lnTo>
                  <a:lnTo>
                    <a:pt x="1272" y="2424"/>
                  </a:lnTo>
                  <a:lnTo>
                    <a:pt x="1258" y="2454"/>
                  </a:lnTo>
                  <a:lnTo>
                    <a:pt x="1244" y="2486"/>
                  </a:lnTo>
                  <a:lnTo>
                    <a:pt x="1234" y="2514"/>
                  </a:lnTo>
                  <a:lnTo>
                    <a:pt x="1232" y="2524"/>
                  </a:lnTo>
                  <a:lnTo>
                    <a:pt x="1230" y="2534"/>
                  </a:lnTo>
                  <a:lnTo>
                    <a:pt x="1230" y="2534"/>
                  </a:lnTo>
                  <a:lnTo>
                    <a:pt x="1230" y="2542"/>
                  </a:lnTo>
                  <a:lnTo>
                    <a:pt x="1232" y="2550"/>
                  </a:lnTo>
                  <a:lnTo>
                    <a:pt x="1236" y="2558"/>
                  </a:lnTo>
                  <a:lnTo>
                    <a:pt x="1240" y="2566"/>
                  </a:lnTo>
                  <a:lnTo>
                    <a:pt x="1248" y="2574"/>
                  </a:lnTo>
                  <a:lnTo>
                    <a:pt x="1258" y="2578"/>
                  </a:lnTo>
                  <a:lnTo>
                    <a:pt x="1272" y="2582"/>
                  </a:lnTo>
                  <a:lnTo>
                    <a:pt x="1290" y="2584"/>
                  </a:lnTo>
                  <a:lnTo>
                    <a:pt x="2008" y="2584"/>
                  </a:lnTo>
                  <a:lnTo>
                    <a:pt x="2008" y="1866"/>
                  </a:lnTo>
                  <a:lnTo>
                    <a:pt x="2008" y="1866"/>
                  </a:lnTo>
                  <a:lnTo>
                    <a:pt x="2010" y="1846"/>
                  </a:lnTo>
                  <a:lnTo>
                    <a:pt x="2012" y="1828"/>
                  </a:lnTo>
                  <a:lnTo>
                    <a:pt x="2016" y="1812"/>
                  </a:lnTo>
                  <a:lnTo>
                    <a:pt x="2022" y="1796"/>
                  </a:lnTo>
                  <a:lnTo>
                    <a:pt x="2028" y="1780"/>
                  </a:lnTo>
                  <a:lnTo>
                    <a:pt x="2036" y="1768"/>
                  </a:lnTo>
                  <a:lnTo>
                    <a:pt x="2046" y="1756"/>
                  </a:lnTo>
                  <a:lnTo>
                    <a:pt x="2056" y="1744"/>
                  </a:lnTo>
                  <a:lnTo>
                    <a:pt x="2068" y="1736"/>
                  </a:lnTo>
                  <a:lnTo>
                    <a:pt x="2080" y="1726"/>
                  </a:lnTo>
                  <a:lnTo>
                    <a:pt x="2092" y="1720"/>
                  </a:lnTo>
                  <a:lnTo>
                    <a:pt x="2106" y="1714"/>
                  </a:lnTo>
                  <a:lnTo>
                    <a:pt x="2120" y="1710"/>
                  </a:lnTo>
                  <a:lnTo>
                    <a:pt x="2134" y="1706"/>
                  </a:lnTo>
                  <a:lnTo>
                    <a:pt x="2148" y="1704"/>
                  </a:lnTo>
                  <a:lnTo>
                    <a:pt x="2162" y="1704"/>
                  </a:lnTo>
                  <a:lnTo>
                    <a:pt x="2162" y="1704"/>
                  </a:lnTo>
                  <a:lnTo>
                    <a:pt x="2184" y="1706"/>
                  </a:lnTo>
                  <a:lnTo>
                    <a:pt x="2206" y="1710"/>
                  </a:lnTo>
                  <a:lnTo>
                    <a:pt x="2228" y="1718"/>
                  </a:lnTo>
                  <a:lnTo>
                    <a:pt x="2252" y="1726"/>
                  </a:lnTo>
                  <a:lnTo>
                    <a:pt x="2292" y="1744"/>
                  </a:lnTo>
                  <a:lnTo>
                    <a:pt x="2320" y="1758"/>
                  </a:lnTo>
                  <a:lnTo>
                    <a:pt x="2320" y="1758"/>
                  </a:lnTo>
                  <a:lnTo>
                    <a:pt x="2340" y="1766"/>
                  </a:lnTo>
                  <a:lnTo>
                    <a:pt x="2358" y="1772"/>
                  </a:lnTo>
                  <a:lnTo>
                    <a:pt x="2378" y="1774"/>
                  </a:lnTo>
                  <a:lnTo>
                    <a:pt x="2398" y="1776"/>
                  </a:lnTo>
                  <a:lnTo>
                    <a:pt x="2398" y="1776"/>
                  </a:lnTo>
                  <a:lnTo>
                    <a:pt x="2418" y="1774"/>
                  </a:lnTo>
                  <a:lnTo>
                    <a:pt x="2436" y="1772"/>
                  </a:lnTo>
                  <a:lnTo>
                    <a:pt x="2454" y="1768"/>
                  </a:lnTo>
                  <a:lnTo>
                    <a:pt x="2470" y="1760"/>
                  </a:lnTo>
                  <a:lnTo>
                    <a:pt x="2486" y="1754"/>
                  </a:lnTo>
                  <a:lnTo>
                    <a:pt x="2502" y="1744"/>
                  </a:lnTo>
                  <a:lnTo>
                    <a:pt x="2516" y="1734"/>
                  </a:lnTo>
                  <a:lnTo>
                    <a:pt x="2530" y="1722"/>
                  </a:lnTo>
                  <a:lnTo>
                    <a:pt x="2542" y="1708"/>
                  </a:lnTo>
                  <a:lnTo>
                    <a:pt x="2552" y="1694"/>
                  </a:lnTo>
                  <a:lnTo>
                    <a:pt x="2562" y="1678"/>
                  </a:lnTo>
                  <a:lnTo>
                    <a:pt x="2570" y="1662"/>
                  </a:lnTo>
                  <a:lnTo>
                    <a:pt x="2576" y="1646"/>
                  </a:lnTo>
                  <a:lnTo>
                    <a:pt x="2580" y="1628"/>
                  </a:lnTo>
                  <a:lnTo>
                    <a:pt x="2582" y="1610"/>
                  </a:lnTo>
                  <a:lnTo>
                    <a:pt x="2584" y="1590"/>
                  </a:lnTo>
                  <a:lnTo>
                    <a:pt x="2584" y="1590"/>
                  </a:lnTo>
                  <a:lnTo>
                    <a:pt x="2582" y="1572"/>
                  </a:lnTo>
                  <a:lnTo>
                    <a:pt x="2580" y="1554"/>
                  </a:lnTo>
                  <a:lnTo>
                    <a:pt x="2576" y="1536"/>
                  </a:lnTo>
                  <a:lnTo>
                    <a:pt x="2570" y="1518"/>
                  </a:lnTo>
                  <a:lnTo>
                    <a:pt x="2562" y="1502"/>
                  </a:lnTo>
                  <a:lnTo>
                    <a:pt x="2552" y="1488"/>
                  </a:lnTo>
                  <a:lnTo>
                    <a:pt x="2542" y="1472"/>
                  </a:lnTo>
                  <a:lnTo>
                    <a:pt x="2530" y="1460"/>
                  </a:lnTo>
                  <a:lnTo>
                    <a:pt x="2516" y="1448"/>
                  </a:lnTo>
                  <a:lnTo>
                    <a:pt x="2502" y="1438"/>
                  </a:lnTo>
                  <a:lnTo>
                    <a:pt x="2486" y="1428"/>
                  </a:lnTo>
                  <a:lnTo>
                    <a:pt x="2470" y="1420"/>
                  </a:lnTo>
                  <a:lnTo>
                    <a:pt x="2454" y="1414"/>
                  </a:lnTo>
                  <a:lnTo>
                    <a:pt x="2436" y="1410"/>
                  </a:lnTo>
                  <a:lnTo>
                    <a:pt x="2418" y="1406"/>
                  </a:lnTo>
                  <a:lnTo>
                    <a:pt x="2398" y="1406"/>
                  </a:lnTo>
                  <a:lnTo>
                    <a:pt x="2398" y="1406"/>
                  </a:lnTo>
                  <a:close/>
                </a:path>
              </a:pathLst>
            </a:custGeom>
            <a:solidFill>
              <a:srgbClr val="79B0BD"/>
            </a:solidFill>
            <a:ln w="19050">
              <a:solidFill>
                <a:srgbClr val="79B0BD">
                  <a:lumMod val="20000"/>
                  <a:lumOff val="80000"/>
                </a:srgb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nvGrpSpPr>
            <p:cNvPr id="126" name="组合 125"/>
            <p:cNvGrpSpPr/>
            <p:nvPr/>
          </p:nvGrpSpPr>
          <p:grpSpPr>
            <a:xfrm>
              <a:off x="4425000" y="1980933"/>
              <a:ext cx="294002" cy="293454"/>
              <a:chOff x="4064000" y="6135688"/>
              <a:chExt cx="852488" cy="850900"/>
            </a:xfrm>
            <a:noFill/>
          </p:grpSpPr>
          <p:sp>
            <p:nvSpPr>
              <p:cNvPr id="127" name="Freeform 11"/>
              <p:cNvSpPr>
                <a:spLocks/>
              </p:cNvSpPr>
              <p:nvPr/>
            </p:nvSpPr>
            <p:spPr bwMode="auto">
              <a:xfrm>
                <a:off x="4064000" y="6135688"/>
                <a:ext cx="852488" cy="850900"/>
              </a:xfrm>
              <a:custGeom>
                <a:avLst/>
                <a:gdLst>
                  <a:gd name="T0" fmla="*/ 529 w 537"/>
                  <a:gd name="T1" fmla="*/ 80 h 536"/>
                  <a:gd name="T2" fmla="*/ 456 w 537"/>
                  <a:gd name="T3" fmla="*/ 7 h 536"/>
                  <a:gd name="T4" fmla="*/ 456 w 537"/>
                  <a:gd name="T5" fmla="*/ 7 h 536"/>
                  <a:gd name="T6" fmla="*/ 452 w 537"/>
                  <a:gd name="T7" fmla="*/ 3 h 536"/>
                  <a:gd name="T8" fmla="*/ 447 w 537"/>
                  <a:gd name="T9" fmla="*/ 1 h 536"/>
                  <a:gd name="T10" fmla="*/ 442 w 537"/>
                  <a:gd name="T11" fmla="*/ 0 h 536"/>
                  <a:gd name="T12" fmla="*/ 437 w 537"/>
                  <a:gd name="T13" fmla="*/ 0 h 536"/>
                  <a:gd name="T14" fmla="*/ 432 w 537"/>
                  <a:gd name="T15" fmla="*/ 0 h 536"/>
                  <a:gd name="T16" fmla="*/ 427 w 537"/>
                  <a:gd name="T17" fmla="*/ 2 h 536"/>
                  <a:gd name="T18" fmla="*/ 422 w 537"/>
                  <a:gd name="T19" fmla="*/ 5 h 536"/>
                  <a:gd name="T20" fmla="*/ 417 w 537"/>
                  <a:gd name="T21" fmla="*/ 8 h 536"/>
                  <a:gd name="T22" fmla="*/ 367 w 537"/>
                  <a:gd name="T23" fmla="*/ 59 h 536"/>
                  <a:gd name="T24" fmla="*/ 43 w 537"/>
                  <a:gd name="T25" fmla="*/ 383 h 536"/>
                  <a:gd name="T26" fmla="*/ 0 w 537"/>
                  <a:gd name="T27" fmla="*/ 536 h 536"/>
                  <a:gd name="T28" fmla="*/ 153 w 537"/>
                  <a:gd name="T29" fmla="*/ 494 h 536"/>
                  <a:gd name="T30" fmla="*/ 478 w 537"/>
                  <a:gd name="T31" fmla="*/ 169 h 536"/>
                  <a:gd name="T32" fmla="*/ 528 w 537"/>
                  <a:gd name="T33" fmla="*/ 119 h 536"/>
                  <a:gd name="T34" fmla="*/ 528 w 537"/>
                  <a:gd name="T35" fmla="*/ 119 h 536"/>
                  <a:gd name="T36" fmla="*/ 531 w 537"/>
                  <a:gd name="T37" fmla="*/ 115 h 536"/>
                  <a:gd name="T38" fmla="*/ 534 w 537"/>
                  <a:gd name="T39" fmla="*/ 110 h 536"/>
                  <a:gd name="T40" fmla="*/ 536 w 537"/>
                  <a:gd name="T41" fmla="*/ 105 h 536"/>
                  <a:gd name="T42" fmla="*/ 537 w 537"/>
                  <a:gd name="T43" fmla="*/ 99 h 536"/>
                  <a:gd name="T44" fmla="*/ 536 w 537"/>
                  <a:gd name="T45" fmla="*/ 94 h 536"/>
                  <a:gd name="T46" fmla="*/ 535 w 537"/>
                  <a:gd name="T47" fmla="*/ 89 h 536"/>
                  <a:gd name="T48" fmla="*/ 533 w 537"/>
                  <a:gd name="T49" fmla="*/ 85 h 536"/>
                  <a:gd name="T50" fmla="*/ 529 w 537"/>
                  <a:gd name="T51" fmla="*/ 80 h 536"/>
                  <a:gd name="T52" fmla="*/ 529 w 537"/>
                  <a:gd name="T53" fmla="*/ 8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7" h="536">
                    <a:moveTo>
                      <a:pt x="529" y="80"/>
                    </a:moveTo>
                    <a:lnTo>
                      <a:pt x="456" y="7"/>
                    </a:lnTo>
                    <a:lnTo>
                      <a:pt x="456" y="7"/>
                    </a:lnTo>
                    <a:lnTo>
                      <a:pt x="452" y="3"/>
                    </a:lnTo>
                    <a:lnTo>
                      <a:pt x="447" y="1"/>
                    </a:lnTo>
                    <a:lnTo>
                      <a:pt x="442" y="0"/>
                    </a:lnTo>
                    <a:lnTo>
                      <a:pt x="437" y="0"/>
                    </a:lnTo>
                    <a:lnTo>
                      <a:pt x="432" y="0"/>
                    </a:lnTo>
                    <a:lnTo>
                      <a:pt x="427" y="2"/>
                    </a:lnTo>
                    <a:lnTo>
                      <a:pt x="422" y="5"/>
                    </a:lnTo>
                    <a:lnTo>
                      <a:pt x="417" y="8"/>
                    </a:lnTo>
                    <a:lnTo>
                      <a:pt x="367" y="59"/>
                    </a:lnTo>
                    <a:lnTo>
                      <a:pt x="43" y="383"/>
                    </a:lnTo>
                    <a:lnTo>
                      <a:pt x="0" y="536"/>
                    </a:lnTo>
                    <a:lnTo>
                      <a:pt x="153" y="494"/>
                    </a:lnTo>
                    <a:lnTo>
                      <a:pt x="478" y="169"/>
                    </a:lnTo>
                    <a:lnTo>
                      <a:pt x="528" y="119"/>
                    </a:lnTo>
                    <a:lnTo>
                      <a:pt x="528" y="119"/>
                    </a:lnTo>
                    <a:lnTo>
                      <a:pt x="531" y="115"/>
                    </a:lnTo>
                    <a:lnTo>
                      <a:pt x="534" y="110"/>
                    </a:lnTo>
                    <a:lnTo>
                      <a:pt x="536" y="105"/>
                    </a:lnTo>
                    <a:lnTo>
                      <a:pt x="537" y="99"/>
                    </a:lnTo>
                    <a:lnTo>
                      <a:pt x="536" y="94"/>
                    </a:lnTo>
                    <a:lnTo>
                      <a:pt x="535" y="89"/>
                    </a:lnTo>
                    <a:lnTo>
                      <a:pt x="533" y="85"/>
                    </a:lnTo>
                    <a:lnTo>
                      <a:pt x="529" y="80"/>
                    </a:lnTo>
                    <a:lnTo>
                      <a:pt x="529" y="80"/>
                    </a:lnTo>
                    <a:close/>
                  </a:path>
                </a:pathLst>
              </a:cu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28" name="Line 12"/>
              <p:cNvSpPr>
                <a:spLocks noChangeShapeType="1"/>
              </p:cNvSpPr>
              <p:nvPr/>
            </p:nvSpPr>
            <p:spPr bwMode="auto">
              <a:xfrm>
                <a:off x="4646613" y="6229350"/>
                <a:ext cx="176213" cy="174625"/>
              </a:xfrm>
              <a:prstGeom prst="line">
                <a:avLst/>
              </a:pr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29" name="Line 13"/>
              <p:cNvSpPr>
                <a:spLocks noChangeShapeType="1"/>
              </p:cNvSpPr>
              <p:nvPr/>
            </p:nvSpPr>
            <p:spPr bwMode="auto">
              <a:xfrm flipH="1">
                <a:off x="4210050" y="6272213"/>
                <a:ext cx="479425" cy="481013"/>
              </a:xfrm>
              <a:prstGeom prst="line">
                <a:avLst/>
              </a:pr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30" name="Line 14"/>
              <p:cNvSpPr>
                <a:spLocks noChangeShapeType="1"/>
              </p:cNvSpPr>
              <p:nvPr/>
            </p:nvSpPr>
            <p:spPr bwMode="auto">
              <a:xfrm flipH="1">
                <a:off x="4297363" y="6361113"/>
                <a:ext cx="481013" cy="479425"/>
              </a:xfrm>
              <a:prstGeom prst="line">
                <a:avLst/>
              </a:pr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31" name="Freeform 15"/>
              <p:cNvSpPr>
                <a:spLocks/>
              </p:cNvSpPr>
              <p:nvPr/>
            </p:nvSpPr>
            <p:spPr bwMode="auto">
              <a:xfrm>
                <a:off x="4132263" y="6743700"/>
                <a:ext cx="174625" cy="176213"/>
              </a:xfrm>
              <a:custGeom>
                <a:avLst/>
                <a:gdLst>
                  <a:gd name="T0" fmla="*/ 0 w 110"/>
                  <a:gd name="T1" fmla="*/ 0 h 111"/>
                  <a:gd name="T2" fmla="*/ 49 w 110"/>
                  <a:gd name="T3" fmla="*/ 6 h 111"/>
                  <a:gd name="T4" fmla="*/ 55 w 110"/>
                  <a:gd name="T5" fmla="*/ 55 h 111"/>
                  <a:gd name="T6" fmla="*/ 104 w 110"/>
                  <a:gd name="T7" fmla="*/ 61 h 111"/>
                  <a:gd name="T8" fmla="*/ 110 w 110"/>
                  <a:gd name="T9" fmla="*/ 111 h 111"/>
                </a:gdLst>
                <a:ahLst/>
                <a:cxnLst>
                  <a:cxn ang="0">
                    <a:pos x="T0" y="T1"/>
                  </a:cxn>
                  <a:cxn ang="0">
                    <a:pos x="T2" y="T3"/>
                  </a:cxn>
                  <a:cxn ang="0">
                    <a:pos x="T4" y="T5"/>
                  </a:cxn>
                  <a:cxn ang="0">
                    <a:pos x="T6" y="T7"/>
                  </a:cxn>
                  <a:cxn ang="0">
                    <a:pos x="T8" y="T9"/>
                  </a:cxn>
                </a:cxnLst>
                <a:rect l="0" t="0" r="r" b="b"/>
                <a:pathLst>
                  <a:path w="110" h="111">
                    <a:moveTo>
                      <a:pt x="0" y="0"/>
                    </a:moveTo>
                    <a:lnTo>
                      <a:pt x="49" y="6"/>
                    </a:lnTo>
                    <a:lnTo>
                      <a:pt x="55" y="55"/>
                    </a:lnTo>
                    <a:lnTo>
                      <a:pt x="104" y="61"/>
                    </a:lnTo>
                    <a:lnTo>
                      <a:pt x="110" y="111"/>
                    </a:lnTo>
                  </a:path>
                </a:pathLst>
              </a:cu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32" name="Line 16"/>
              <p:cNvSpPr>
                <a:spLocks noChangeShapeType="1"/>
              </p:cNvSpPr>
              <p:nvPr/>
            </p:nvSpPr>
            <p:spPr bwMode="auto">
              <a:xfrm flipV="1">
                <a:off x="4149725" y="6269038"/>
                <a:ext cx="117475" cy="119063"/>
              </a:xfrm>
              <a:prstGeom prst="line">
                <a:avLst/>
              </a:pr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33" name="Line 17"/>
              <p:cNvSpPr>
                <a:spLocks noChangeShapeType="1"/>
              </p:cNvSpPr>
              <p:nvPr/>
            </p:nvSpPr>
            <p:spPr bwMode="auto">
              <a:xfrm flipV="1">
                <a:off x="4214813" y="6370638"/>
                <a:ext cx="82550" cy="82550"/>
              </a:xfrm>
              <a:prstGeom prst="line">
                <a:avLst/>
              </a:pr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34" name="Line 18"/>
              <p:cNvSpPr>
                <a:spLocks noChangeShapeType="1"/>
              </p:cNvSpPr>
              <p:nvPr/>
            </p:nvSpPr>
            <p:spPr bwMode="auto">
              <a:xfrm flipV="1">
                <a:off x="4662488" y="6783388"/>
                <a:ext cx="119063" cy="119063"/>
              </a:xfrm>
              <a:prstGeom prst="line">
                <a:avLst/>
              </a:pr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35" name="Line 19"/>
              <p:cNvSpPr>
                <a:spLocks noChangeShapeType="1"/>
              </p:cNvSpPr>
              <p:nvPr/>
            </p:nvSpPr>
            <p:spPr bwMode="auto">
              <a:xfrm flipV="1">
                <a:off x="4597400" y="6753225"/>
                <a:ext cx="82550" cy="82550"/>
              </a:xfrm>
              <a:prstGeom prst="line">
                <a:avLst/>
              </a:pr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36" name="Freeform 20"/>
              <p:cNvSpPr>
                <a:spLocks/>
              </p:cNvSpPr>
              <p:nvPr/>
            </p:nvSpPr>
            <p:spPr bwMode="auto">
              <a:xfrm>
                <a:off x="4084638" y="6157913"/>
                <a:ext cx="369888" cy="368300"/>
              </a:xfrm>
              <a:custGeom>
                <a:avLst/>
                <a:gdLst>
                  <a:gd name="T0" fmla="*/ 233 w 233"/>
                  <a:gd name="T1" fmla="*/ 128 h 232"/>
                  <a:gd name="T2" fmla="*/ 111 w 233"/>
                  <a:gd name="T3" fmla="*/ 7 h 232"/>
                  <a:gd name="T4" fmla="*/ 111 w 233"/>
                  <a:gd name="T5" fmla="*/ 7 h 232"/>
                  <a:gd name="T6" fmla="*/ 107 w 233"/>
                  <a:gd name="T7" fmla="*/ 4 h 232"/>
                  <a:gd name="T8" fmla="*/ 103 w 233"/>
                  <a:gd name="T9" fmla="*/ 2 h 232"/>
                  <a:gd name="T10" fmla="*/ 98 w 233"/>
                  <a:gd name="T11" fmla="*/ 0 h 232"/>
                  <a:gd name="T12" fmla="*/ 94 w 233"/>
                  <a:gd name="T13" fmla="*/ 0 h 232"/>
                  <a:gd name="T14" fmla="*/ 89 w 233"/>
                  <a:gd name="T15" fmla="*/ 0 h 232"/>
                  <a:gd name="T16" fmla="*/ 84 w 233"/>
                  <a:gd name="T17" fmla="*/ 2 h 232"/>
                  <a:gd name="T18" fmla="*/ 80 w 233"/>
                  <a:gd name="T19" fmla="*/ 4 h 232"/>
                  <a:gd name="T20" fmla="*/ 76 w 233"/>
                  <a:gd name="T21" fmla="*/ 7 h 232"/>
                  <a:gd name="T22" fmla="*/ 7 w 233"/>
                  <a:gd name="T23" fmla="*/ 77 h 232"/>
                  <a:gd name="T24" fmla="*/ 7 w 233"/>
                  <a:gd name="T25" fmla="*/ 77 h 232"/>
                  <a:gd name="T26" fmla="*/ 4 w 233"/>
                  <a:gd name="T27" fmla="*/ 80 h 232"/>
                  <a:gd name="T28" fmla="*/ 2 w 233"/>
                  <a:gd name="T29" fmla="*/ 85 h 232"/>
                  <a:gd name="T30" fmla="*/ 0 w 233"/>
                  <a:gd name="T31" fmla="*/ 89 h 232"/>
                  <a:gd name="T32" fmla="*/ 0 w 233"/>
                  <a:gd name="T33" fmla="*/ 94 h 232"/>
                  <a:gd name="T34" fmla="*/ 0 w 233"/>
                  <a:gd name="T35" fmla="*/ 99 h 232"/>
                  <a:gd name="T36" fmla="*/ 2 w 233"/>
                  <a:gd name="T37" fmla="*/ 103 h 232"/>
                  <a:gd name="T38" fmla="*/ 4 w 233"/>
                  <a:gd name="T39" fmla="*/ 107 h 232"/>
                  <a:gd name="T40" fmla="*/ 7 w 233"/>
                  <a:gd name="T41" fmla="*/ 111 h 232"/>
                  <a:gd name="T42" fmla="*/ 128 w 233"/>
                  <a:gd name="T43"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3" h="232">
                    <a:moveTo>
                      <a:pt x="233" y="128"/>
                    </a:moveTo>
                    <a:lnTo>
                      <a:pt x="111" y="7"/>
                    </a:lnTo>
                    <a:lnTo>
                      <a:pt x="111" y="7"/>
                    </a:lnTo>
                    <a:lnTo>
                      <a:pt x="107" y="4"/>
                    </a:lnTo>
                    <a:lnTo>
                      <a:pt x="103" y="2"/>
                    </a:lnTo>
                    <a:lnTo>
                      <a:pt x="98" y="0"/>
                    </a:lnTo>
                    <a:lnTo>
                      <a:pt x="94" y="0"/>
                    </a:lnTo>
                    <a:lnTo>
                      <a:pt x="89" y="0"/>
                    </a:lnTo>
                    <a:lnTo>
                      <a:pt x="84" y="2"/>
                    </a:lnTo>
                    <a:lnTo>
                      <a:pt x="80" y="4"/>
                    </a:lnTo>
                    <a:lnTo>
                      <a:pt x="76" y="7"/>
                    </a:lnTo>
                    <a:lnTo>
                      <a:pt x="7" y="77"/>
                    </a:lnTo>
                    <a:lnTo>
                      <a:pt x="7" y="77"/>
                    </a:lnTo>
                    <a:lnTo>
                      <a:pt x="4" y="80"/>
                    </a:lnTo>
                    <a:lnTo>
                      <a:pt x="2" y="85"/>
                    </a:lnTo>
                    <a:lnTo>
                      <a:pt x="0" y="89"/>
                    </a:lnTo>
                    <a:lnTo>
                      <a:pt x="0" y="94"/>
                    </a:lnTo>
                    <a:lnTo>
                      <a:pt x="0" y="99"/>
                    </a:lnTo>
                    <a:lnTo>
                      <a:pt x="2" y="103"/>
                    </a:lnTo>
                    <a:lnTo>
                      <a:pt x="4" y="107"/>
                    </a:lnTo>
                    <a:lnTo>
                      <a:pt x="7" y="111"/>
                    </a:lnTo>
                    <a:lnTo>
                      <a:pt x="128" y="232"/>
                    </a:lnTo>
                  </a:path>
                </a:pathLst>
              </a:cu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37" name="Freeform 21"/>
              <p:cNvSpPr>
                <a:spLocks/>
              </p:cNvSpPr>
              <p:nvPr/>
            </p:nvSpPr>
            <p:spPr bwMode="auto">
              <a:xfrm>
                <a:off x="4524375" y="6596063"/>
                <a:ext cx="368300" cy="369888"/>
              </a:xfrm>
              <a:custGeom>
                <a:avLst/>
                <a:gdLst>
                  <a:gd name="T0" fmla="*/ 0 w 232"/>
                  <a:gd name="T1" fmla="*/ 106 h 233"/>
                  <a:gd name="T2" fmla="*/ 121 w 232"/>
                  <a:gd name="T3" fmla="*/ 226 h 233"/>
                  <a:gd name="T4" fmla="*/ 121 w 232"/>
                  <a:gd name="T5" fmla="*/ 226 h 233"/>
                  <a:gd name="T6" fmla="*/ 125 w 232"/>
                  <a:gd name="T7" fmla="*/ 229 h 233"/>
                  <a:gd name="T8" fmla="*/ 129 w 232"/>
                  <a:gd name="T9" fmla="*/ 232 h 233"/>
                  <a:gd name="T10" fmla="*/ 134 w 232"/>
                  <a:gd name="T11" fmla="*/ 233 h 233"/>
                  <a:gd name="T12" fmla="*/ 138 w 232"/>
                  <a:gd name="T13" fmla="*/ 233 h 233"/>
                  <a:gd name="T14" fmla="*/ 143 w 232"/>
                  <a:gd name="T15" fmla="*/ 233 h 233"/>
                  <a:gd name="T16" fmla="*/ 148 w 232"/>
                  <a:gd name="T17" fmla="*/ 232 h 233"/>
                  <a:gd name="T18" fmla="*/ 152 w 232"/>
                  <a:gd name="T19" fmla="*/ 229 h 233"/>
                  <a:gd name="T20" fmla="*/ 156 w 232"/>
                  <a:gd name="T21" fmla="*/ 226 h 233"/>
                  <a:gd name="T22" fmla="*/ 225 w 232"/>
                  <a:gd name="T23" fmla="*/ 157 h 233"/>
                  <a:gd name="T24" fmla="*/ 225 w 232"/>
                  <a:gd name="T25" fmla="*/ 157 h 233"/>
                  <a:gd name="T26" fmla="*/ 228 w 232"/>
                  <a:gd name="T27" fmla="*/ 153 h 233"/>
                  <a:gd name="T28" fmla="*/ 230 w 232"/>
                  <a:gd name="T29" fmla="*/ 149 h 233"/>
                  <a:gd name="T30" fmla="*/ 232 w 232"/>
                  <a:gd name="T31" fmla="*/ 144 h 233"/>
                  <a:gd name="T32" fmla="*/ 232 w 232"/>
                  <a:gd name="T33" fmla="*/ 140 h 233"/>
                  <a:gd name="T34" fmla="*/ 232 w 232"/>
                  <a:gd name="T35" fmla="*/ 135 h 233"/>
                  <a:gd name="T36" fmla="*/ 230 w 232"/>
                  <a:gd name="T37" fmla="*/ 130 h 233"/>
                  <a:gd name="T38" fmla="*/ 228 w 232"/>
                  <a:gd name="T39" fmla="*/ 126 h 233"/>
                  <a:gd name="T40" fmla="*/ 225 w 232"/>
                  <a:gd name="T41" fmla="*/ 122 h 233"/>
                  <a:gd name="T42" fmla="*/ 104 w 232"/>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2" h="233">
                    <a:moveTo>
                      <a:pt x="0" y="106"/>
                    </a:moveTo>
                    <a:lnTo>
                      <a:pt x="121" y="226"/>
                    </a:lnTo>
                    <a:lnTo>
                      <a:pt x="121" y="226"/>
                    </a:lnTo>
                    <a:lnTo>
                      <a:pt x="125" y="229"/>
                    </a:lnTo>
                    <a:lnTo>
                      <a:pt x="129" y="232"/>
                    </a:lnTo>
                    <a:lnTo>
                      <a:pt x="134" y="233"/>
                    </a:lnTo>
                    <a:lnTo>
                      <a:pt x="138" y="233"/>
                    </a:lnTo>
                    <a:lnTo>
                      <a:pt x="143" y="233"/>
                    </a:lnTo>
                    <a:lnTo>
                      <a:pt x="148" y="232"/>
                    </a:lnTo>
                    <a:lnTo>
                      <a:pt x="152" y="229"/>
                    </a:lnTo>
                    <a:lnTo>
                      <a:pt x="156" y="226"/>
                    </a:lnTo>
                    <a:lnTo>
                      <a:pt x="225" y="157"/>
                    </a:lnTo>
                    <a:lnTo>
                      <a:pt x="225" y="157"/>
                    </a:lnTo>
                    <a:lnTo>
                      <a:pt x="228" y="153"/>
                    </a:lnTo>
                    <a:lnTo>
                      <a:pt x="230" y="149"/>
                    </a:lnTo>
                    <a:lnTo>
                      <a:pt x="232" y="144"/>
                    </a:lnTo>
                    <a:lnTo>
                      <a:pt x="232" y="140"/>
                    </a:lnTo>
                    <a:lnTo>
                      <a:pt x="232" y="135"/>
                    </a:lnTo>
                    <a:lnTo>
                      <a:pt x="230" y="130"/>
                    </a:lnTo>
                    <a:lnTo>
                      <a:pt x="228" y="126"/>
                    </a:lnTo>
                    <a:lnTo>
                      <a:pt x="225" y="122"/>
                    </a:lnTo>
                    <a:lnTo>
                      <a:pt x="104" y="0"/>
                    </a:lnTo>
                  </a:path>
                </a:pathLst>
              </a:cu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grpSp>
        <p:nvGrpSpPr>
          <p:cNvPr id="138" name="组合 137"/>
          <p:cNvGrpSpPr/>
          <p:nvPr/>
        </p:nvGrpSpPr>
        <p:grpSpPr>
          <a:xfrm>
            <a:off x="4035806" y="3586963"/>
            <a:ext cx="1698553" cy="1698553"/>
            <a:chOff x="3202761" y="2211483"/>
            <a:chExt cx="1273915" cy="1273915"/>
          </a:xfrm>
        </p:grpSpPr>
        <p:sp>
          <p:nvSpPr>
            <p:cNvPr id="139" name="Freeform 6"/>
            <p:cNvSpPr>
              <a:spLocks/>
            </p:cNvSpPr>
            <p:nvPr/>
          </p:nvSpPr>
          <p:spPr bwMode="auto">
            <a:xfrm rot="8100000">
              <a:off x="3202761" y="2211483"/>
              <a:ext cx="1273915" cy="1273915"/>
            </a:xfrm>
            <a:custGeom>
              <a:avLst/>
              <a:gdLst>
                <a:gd name="T0" fmla="*/ 2320 w 2584"/>
                <a:gd name="T1" fmla="*/ 1424 h 2584"/>
                <a:gd name="T2" fmla="*/ 2184 w 2584"/>
                <a:gd name="T3" fmla="*/ 1476 h 2584"/>
                <a:gd name="T4" fmla="*/ 2106 w 2584"/>
                <a:gd name="T5" fmla="*/ 1468 h 2584"/>
                <a:gd name="T6" fmla="*/ 2036 w 2584"/>
                <a:gd name="T7" fmla="*/ 1414 h 2584"/>
                <a:gd name="T8" fmla="*/ 2008 w 2584"/>
                <a:gd name="T9" fmla="*/ 1316 h 2584"/>
                <a:gd name="T10" fmla="*/ 1234 w 2584"/>
                <a:gd name="T11" fmla="*/ 568 h 2584"/>
                <a:gd name="T12" fmla="*/ 1158 w 2584"/>
                <a:gd name="T13" fmla="*/ 516 h 2584"/>
                <a:gd name="T14" fmla="*/ 1128 w 2584"/>
                <a:gd name="T15" fmla="*/ 436 h 2584"/>
                <a:gd name="T16" fmla="*/ 1150 w 2584"/>
                <a:gd name="T17" fmla="*/ 332 h 2584"/>
                <a:gd name="T18" fmla="*/ 1198 w 2584"/>
                <a:gd name="T19" fmla="*/ 206 h 2584"/>
                <a:gd name="T20" fmla="*/ 1184 w 2584"/>
                <a:gd name="T21" fmla="*/ 114 h 2584"/>
                <a:gd name="T22" fmla="*/ 1118 w 2584"/>
                <a:gd name="T23" fmla="*/ 32 h 2584"/>
                <a:gd name="T24" fmla="*/ 1014 w 2584"/>
                <a:gd name="T25" fmla="*/ 0 h 2584"/>
                <a:gd name="T26" fmla="*/ 926 w 2584"/>
                <a:gd name="T27" fmla="*/ 22 h 2584"/>
                <a:gd name="T28" fmla="*/ 852 w 2584"/>
                <a:gd name="T29" fmla="*/ 98 h 2584"/>
                <a:gd name="T30" fmla="*/ 830 w 2584"/>
                <a:gd name="T31" fmla="*/ 186 h 2584"/>
                <a:gd name="T32" fmla="*/ 862 w 2584"/>
                <a:gd name="T33" fmla="*/ 292 h 2584"/>
                <a:gd name="T34" fmla="*/ 902 w 2584"/>
                <a:gd name="T35" fmla="*/ 422 h 2584"/>
                <a:gd name="T36" fmla="*/ 878 w 2584"/>
                <a:gd name="T37" fmla="*/ 504 h 2584"/>
                <a:gd name="T38" fmla="*/ 810 w 2584"/>
                <a:gd name="T39" fmla="*/ 562 h 2584"/>
                <a:gd name="T40" fmla="*/ 0 w 2584"/>
                <a:gd name="T41" fmla="*/ 1314 h 2584"/>
                <a:gd name="T42" fmla="*/ 26 w 2584"/>
                <a:gd name="T43" fmla="*/ 1368 h 2584"/>
                <a:gd name="T44" fmla="*/ 70 w 2584"/>
                <a:gd name="T45" fmla="*/ 1370 h 2584"/>
                <a:gd name="T46" fmla="*/ 192 w 2584"/>
                <a:gd name="T47" fmla="*/ 1318 h 2584"/>
                <a:gd name="T48" fmla="*/ 346 w 2584"/>
                <a:gd name="T49" fmla="*/ 1308 h 2584"/>
                <a:gd name="T50" fmla="*/ 490 w 2584"/>
                <a:gd name="T51" fmla="*/ 1386 h 2584"/>
                <a:gd name="T52" fmla="*/ 570 w 2584"/>
                <a:gd name="T53" fmla="*/ 1532 h 2584"/>
                <a:gd name="T54" fmla="*/ 562 w 2584"/>
                <a:gd name="T55" fmla="*/ 1676 h 2584"/>
                <a:gd name="T56" fmla="*/ 470 w 2584"/>
                <a:gd name="T57" fmla="*/ 1812 h 2584"/>
                <a:gd name="T58" fmla="*/ 316 w 2584"/>
                <a:gd name="T59" fmla="*/ 1878 h 2584"/>
                <a:gd name="T60" fmla="*/ 162 w 2584"/>
                <a:gd name="T61" fmla="*/ 1850 h 2584"/>
                <a:gd name="T62" fmla="*/ 60 w 2584"/>
                <a:gd name="T63" fmla="*/ 1808 h 2584"/>
                <a:gd name="T64" fmla="*/ 18 w 2584"/>
                <a:gd name="T65" fmla="*/ 1816 h 2584"/>
                <a:gd name="T66" fmla="*/ 738 w 2584"/>
                <a:gd name="T67" fmla="*/ 2584 h 2584"/>
                <a:gd name="T68" fmla="*/ 792 w 2584"/>
                <a:gd name="T69" fmla="*/ 2558 h 2584"/>
                <a:gd name="T70" fmla="*/ 794 w 2584"/>
                <a:gd name="T71" fmla="*/ 2514 h 2584"/>
                <a:gd name="T72" fmla="*/ 742 w 2584"/>
                <a:gd name="T73" fmla="*/ 2392 h 2584"/>
                <a:gd name="T74" fmla="*/ 732 w 2584"/>
                <a:gd name="T75" fmla="*/ 2238 h 2584"/>
                <a:gd name="T76" fmla="*/ 810 w 2584"/>
                <a:gd name="T77" fmla="*/ 2094 h 2584"/>
                <a:gd name="T78" fmla="*/ 956 w 2584"/>
                <a:gd name="T79" fmla="*/ 2014 h 2584"/>
                <a:gd name="T80" fmla="*/ 1100 w 2584"/>
                <a:gd name="T81" fmla="*/ 2022 h 2584"/>
                <a:gd name="T82" fmla="*/ 1236 w 2584"/>
                <a:gd name="T83" fmla="*/ 2114 h 2584"/>
                <a:gd name="T84" fmla="*/ 1300 w 2584"/>
                <a:gd name="T85" fmla="*/ 2268 h 2584"/>
                <a:gd name="T86" fmla="*/ 1274 w 2584"/>
                <a:gd name="T87" fmla="*/ 2422 h 2584"/>
                <a:gd name="T88" fmla="*/ 1232 w 2584"/>
                <a:gd name="T89" fmla="*/ 2524 h 2584"/>
                <a:gd name="T90" fmla="*/ 1240 w 2584"/>
                <a:gd name="T91" fmla="*/ 2566 h 2584"/>
                <a:gd name="T92" fmla="*/ 2008 w 2584"/>
                <a:gd name="T93" fmla="*/ 1866 h 2584"/>
                <a:gd name="T94" fmla="*/ 2028 w 2584"/>
                <a:gd name="T95" fmla="*/ 1780 h 2584"/>
                <a:gd name="T96" fmla="*/ 2092 w 2584"/>
                <a:gd name="T97" fmla="*/ 1720 h 2584"/>
                <a:gd name="T98" fmla="*/ 2162 w 2584"/>
                <a:gd name="T99" fmla="*/ 1704 h 2584"/>
                <a:gd name="T100" fmla="*/ 2320 w 2584"/>
                <a:gd name="T101" fmla="*/ 1758 h 2584"/>
                <a:gd name="T102" fmla="*/ 2398 w 2584"/>
                <a:gd name="T103" fmla="*/ 1776 h 2584"/>
                <a:gd name="T104" fmla="*/ 2502 w 2584"/>
                <a:gd name="T105" fmla="*/ 1744 h 2584"/>
                <a:gd name="T106" fmla="*/ 2570 w 2584"/>
                <a:gd name="T107" fmla="*/ 1662 h 2584"/>
                <a:gd name="T108" fmla="*/ 2582 w 2584"/>
                <a:gd name="T109" fmla="*/ 1572 h 2584"/>
                <a:gd name="T110" fmla="*/ 2542 w 2584"/>
                <a:gd name="T111" fmla="*/ 1472 h 2584"/>
                <a:gd name="T112" fmla="*/ 2454 w 2584"/>
                <a:gd name="T113" fmla="*/ 1414 h 2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84" h="2584">
                  <a:moveTo>
                    <a:pt x="2398" y="1406"/>
                  </a:moveTo>
                  <a:lnTo>
                    <a:pt x="2398" y="1406"/>
                  </a:lnTo>
                  <a:lnTo>
                    <a:pt x="2378" y="1406"/>
                  </a:lnTo>
                  <a:lnTo>
                    <a:pt x="2358" y="1410"/>
                  </a:lnTo>
                  <a:lnTo>
                    <a:pt x="2340" y="1416"/>
                  </a:lnTo>
                  <a:lnTo>
                    <a:pt x="2320" y="1424"/>
                  </a:lnTo>
                  <a:lnTo>
                    <a:pt x="2320" y="1424"/>
                  </a:lnTo>
                  <a:lnTo>
                    <a:pt x="2292" y="1438"/>
                  </a:lnTo>
                  <a:lnTo>
                    <a:pt x="2252" y="1456"/>
                  </a:lnTo>
                  <a:lnTo>
                    <a:pt x="2228" y="1464"/>
                  </a:lnTo>
                  <a:lnTo>
                    <a:pt x="2206" y="1470"/>
                  </a:lnTo>
                  <a:lnTo>
                    <a:pt x="2184" y="1476"/>
                  </a:lnTo>
                  <a:lnTo>
                    <a:pt x="2162" y="1478"/>
                  </a:lnTo>
                  <a:lnTo>
                    <a:pt x="2162" y="1478"/>
                  </a:lnTo>
                  <a:lnTo>
                    <a:pt x="2148" y="1476"/>
                  </a:lnTo>
                  <a:lnTo>
                    <a:pt x="2134" y="1474"/>
                  </a:lnTo>
                  <a:lnTo>
                    <a:pt x="2120" y="1472"/>
                  </a:lnTo>
                  <a:lnTo>
                    <a:pt x="2106" y="1468"/>
                  </a:lnTo>
                  <a:lnTo>
                    <a:pt x="2092" y="1462"/>
                  </a:lnTo>
                  <a:lnTo>
                    <a:pt x="2080" y="1454"/>
                  </a:lnTo>
                  <a:lnTo>
                    <a:pt x="2068" y="1446"/>
                  </a:lnTo>
                  <a:lnTo>
                    <a:pt x="2056" y="1436"/>
                  </a:lnTo>
                  <a:lnTo>
                    <a:pt x="2046" y="1426"/>
                  </a:lnTo>
                  <a:lnTo>
                    <a:pt x="2036" y="1414"/>
                  </a:lnTo>
                  <a:lnTo>
                    <a:pt x="2028" y="1400"/>
                  </a:lnTo>
                  <a:lnTo>
                    <a:pt x="2022" y="1386"/>
                  </a:lnTo>
                  <a:lnTo>
                    <a:pt x="2016" y="1370"/>
                  </a:lnTo>
                  <a:lnTo>
                    <a:pt x="2012" y="1352"/>
                  </a:lnTo>
                  <a:lnTo>
                    <a:pt x="2010" y="1334"/>
                  </a:lnTo>
                  <a:lnTo>
                    <a:pt x="2008" y="1316"/>
                  </a:lnTo>
                  <a:lnTo>
                    <a:pt x="2008" y="576"/>
                  </a:lnTo>
                  <a:lnTo>
                    <a:pt x="1290" y="576"/>
                  </a:lnTo>
                  <a:lnTo>
                    <a:pt x="1290" y="576"/>
                  </a:lnTo>
                  <a:lnTo>
                    <a:pt x="1270" y="576"/>
                  </a:lnTo>
                  <a:lnTo>
                    <a:pt x="1252" y="572"/>
                  </a:lnTo>
                  <a:lnTo>
                    <a:pt x="1234" y="568"/>
                  </a:lnTo>
                  <a:lnTo>
                    <a:pt x="1220" y="562"/>
                  </a:lnTo>
                  <a:lnTo>
                    <a:pt x="1204" y="556"/>
                  </a:lnTo>
                  <a:lnTo>
                    <a:pt x="1192" y="548"/>
                  </a:lnTo>
                  <a:lnTo>
                    <a:pt x="1180" y="538"/>
                  </a:lnTo>
                  <a:lnTo>
                    <a:pt x="1168" y="528"/>
                  </a:lnTo>
                  <a:lnTo>
                    <a:pt x="1158" y="516"/>
                  </a:lnTo>
                  <a:lnTo>
                    <a:pt x="1150" y="504"/>
                  </a:lnTo>
                  <a:lnTo>
                    <a:pt x="1144" y="492"/>
                  </a:lnTo>
                  <a:lnTo>
                    <a:pt x="1138" y="478"/>
                  </a:lnTo>
                  <a:lnTo>
                    <a:pt x="1132" y="464"/>
                  </a:lnTo>
                  <a:lnTo>
                    <a:pt x="1130" y="450"/>
                  </a:lnTo>
                  <a:lnTo>
                    <a:pt x="1128" y="436"/>
                  </a:lnTo>
                  <a:lnTo>
                    <a:pt x="1128" y="422"/>
                  </a:lnTo>
                  <a:lnTo>
                    <a:pt x="1128" y="422"/>
                  </a:lnTo>
                  <a:lnTo>
                    <a:pt x="1128" y="402"/>
                  </a:lnTo>
                  <a:lnTo>
                    <a:pt x="1134" y="378"/>
                  </a:lnTo>
                  <a:lnTo>
                    <a:pt x="1140" y="356"/>
                  </a:lnTo>
                  <a:lnTo>
                    <a:pt x="1150" y="332"/>
                  </a:lnTo>
                  <a:lnTo>
                    <a:pt x="1168" y="292"/>
                  </a:lnTo>
                  <a:lnTo>
                    <a:pt x="1182" y="264"/>
                  </a:lnTo>
                  <a:lnTo>
                    <a:pt x="1182" y="264"/>
                  </a:lnTo>
                  <a:lnTo>
                    <a:pt x="1190" y="246"/>
                  </a:lnTo>
                  <a:lnTo>
                    <a:pt x="1194" y="226"/>
                  </a:lnTo>
                  <a:lnTo>
                    <a:pt x="1198" y="206"/>
                  </a:lnTo>
                  <a:lnTo>
                    <a:pt x="1200" y="186"/>
                  </a:lnTo>
                  <a:lnTo>
                    <a:pt x="1200" y="186"/>
                  </a:lnTo>
                  <a:lnTo>
                    <a:pt x="1198" y="166"/>
                  </a:lnTo>
                  <a:lnTo>
                    <a:pt x="1196" y="148"/>
                  </a:lnTo>
                  <a:lnTo>
                    <a:pt x="1190" y="130"/>
                  </a:lnTo>
                  <a:lnTo>
                    <a:pt x="1184" y="114"/>
                  </a:lnTo>
                  <a:lnTo>
                    <a:pt x="1176" y="98"/>
                  </a:lnTo>
                  <a:lnTo>
                    <a:pt x="1168" y="82"/>
                  </a:lnTo>
                  <a:lnTo>
                    <a:pt x="1156" y="68"/>
                  </a:lnTo>
                  <a:lnTo>
                    <a:pt x="1144" y="54"/>
                  </a:lnTo>
                  <a:lnTo>
                    <a:pt x="1132" y="42"/>
                  </a:lnTo>
                  <a:lnTo>
                    <a:pt x="1118" y="32"/>
                  </a:lnTo>
                  <a:lnTo>
                    <a:pt x="1102" y="22"/>
                  </a:lnTo>
                  <a:lnTo>
                    <a:pt x="1086" y="16"/>
                  </a:lnTo>
                  <a:lnTo>
                    <a:pt x="1070" y="8"/>
                  </a:lnTo>
                  <a:lnTo>
                    <a:pt x="1052" y="4"/>
                  </a:lnTo>
                  <a:lnTo>
                    <a:pt x="1032" y="2"/>
                  </a:lnTo>
                  <a:lnTo>
                    <a:pt x="1014" y="0"/>
                  </a:lnTo>
                  <a:lnTo>
                    <a:pt x="1014" y="0"/>
                  </a:lnTo>
                  <a:lnTo>
                    <a:pt x="996" y="2"/>
                  </a:lnTo>
                  <a:lnTo>
                    <a:pt x="976" y="4"/>
                  </a:lnTo>
                  <a:lnTo>
                    <a:pt x="960" y="8"/>
                  </a:lnTo>
                  <a:lnTo>
                    <a:pt x="942" y="16"/>
                  </a:lnTo>
                  <a:lnTo>
                    <a:pt x="926" y="22"/>
                  </a:lnTo>
                  <a:lnTo>
                    <a:pt x="910" y="32"/>
                  </a:lnTo>
                  <a:lnTo>
                    <a:pt x="896" y="42"/>
                  </a:lnTo>
                  <a:lnTo>
                    <a:pt x="884" y="54"/>
                  </a:lnTo>
                  <a:lnTo>
                    <a:pt x="872" y="68"/>
                  </a:lnTo>
                  <a:lnTo>
                    <a:pt x="860" y="82"/>
                  </a:lnTo>
                  <a:lnTo>
                    <a:pt x="852" y="98"/>
                  </a:lnTo>
                  <a:lnTo>
                    <a:pt x="844" y="114"/>
                  </a:lnTo>
                  <a:lnTo>
                    <a:pt x="838" y="130"/>
                  </a:lnTo>
                  <a:lnTo>
                    <a:pt x="832" y="148"/>
                  </a:lnTo>
                  <a:lnTo>
                    <a:pt x="830" y="166"/>
                  </a:lnTo>
                  <a:lnTo>
                    <a:pt x="830" y="186"/>
                  </a:lnTo>
                  <a:lnTo>
                    <a:pt x="830" y="186"/>
                  </a:lnTo>
                  <a:lnTo>
                    <a:pt x="830" y="206"/>
                  </a:lnTo>
                  <a:lnTo>
                    <a:pt x="834" y="226"/>
                  </a:lnTo>
                  <a:lnTo>
                    <a:pt x="840" y="246"/>
                  </a:lnTo>
                  <a:lnTo>
                    <a:pt x="846" y="264"/>
                  </a:lnTo>
                  <a:lnTo>
                    <a:pt x="846" y="264"/>
                  </a:lnTo>
                  <a:lnTo>
                    <a:pt x="862" y="292"/>
                  </a:lnTo>
                  <a:lnTo>
                    <a:pt x="880" y="332"/>
                  </a:lnTo>
                  <a:lnTo>
                    <a:pt x="888" y="356"/>
                  </a:lnTo>
                  <a:lnTo>
                    <a:pt x="894" y="378"/>
                  </a:lnTo>
                  <a:lnTo>
                    <a:pt x="900" y="402"/>
                  </a:lnTo>
                  <a:lnTo>
                    <a:pt x="902" y="422"/>
                  </a:lnTo>
                  <a:lnTo>
                    <a:pt x="902" y="422"/>
                  </a:lnTo>
                  <a:lnTo>
                    <a:pt x="900" y="436"/>
                  </a:lnTo>
                  <a:lnTo>
                    <a:pt x="898" y="450"/>
                  </a:lnTo>
                  <a:lnTo>
                    <a:pt x="896" y="464"/>
                  </a:lnTo>
                  <a:lnTo>
                    <a:pt x="890" y="478"/>
                  </a:lnTo>
                  <a:lnTo>
                    <a:pt x="884" y="492"/>
                  </a:lnTo>
                  <a:lnTo>
                    <a:pt x="878" y="504"/>
                  </a:lnTo>
                  <a:lnTo>
                    <a:pt x="870" y="516"/>
                  </a:lnTo>
                  <a:lnTo>
                    <a:pt x="860" y="528"/>
                  </a:lnTo>
                  <a:lnTo>
                    <a:pt x="850" y="538"/>
                  </a:lnTo>
                  <a:lnTo>
                    <a:pt x="836" y="548"/>
                  </a:lnTo>
                  <a:lnTo>
                    <a:pt x="824" y="556"/>
                  </a:lnTo>
                  <a:lnTo>
                    <a:pt x="810" y="562"/>
                  </a:lnTo>
                  <a:lnTo>
                    <a:pt x="794" y="568"/>
                  </a:lnTo>
                  <a:lnTo>
                    <a:pt x="776" y="572"/>
                  </a:lnTo>
                  <a:lnTo>
                    <a:pt x="758" y="576"/>
                  </a:lnTo>
                  <a:lnTo>
                    <a:pt x="738" y="576"/>
                  </a:lnTo>
                  <a:lnTo>
                    <a:pt x="0" y="576"/>
                  </a:lnTo>
                  <a:lnTo>
                    <a:pt x="0" y="1314"/>
                  </a:lnTo>
                  <a:lnTo>
                    <a:pt x="0" y="1314"/>
                  </a:lnTo>
                  <a:lnTo>
                    <a:pt x="2" y="1332"/>
                  </a:lnTo>
                  <a:lnTo>
                    <a:pt x="6" y="1346"/>
                  </a:lnTo>
                  <a:lnTo>
                    <a:pt x="10" y="1356"/>
                  </a:lnTo>
                  <a:lnTo>
                    <a:pt x="18" y="1364"/>
                  </a:lnTo>
                  <a:lnTo>
                    <a:pt x="26" y="1368"/>
                  </a:lnTo>
                  <a:lnTo>
                    <a:pt x="34" y="1372"/>
                  </a:lnTo>
                  <a:lnTo>
                    <a:pt x="42" y="1374"/>
                  </a:lnTo>
                  <a:lnTo>
                    <a:pt x="50" y="1374"/>
                  </a:lnTo>
                  <a:lnTo>
                    <a:pt x="50" y="1374"/>
                  </a:lnTo>
                  <a:lnTo>
                    <a:pt x="60" y="1374"/>
                  </a:lnTo>
                  <a:lnTo>
                    <a:pt x="70" y="1370"/>
                  </a:lnTo>
                  <a:lnTo>
                    <a:pt x="98" y="1360"/>
                  </a:lnTo>
                  <a:lnTo>
                    <a:pt x="130" y="1346"/>
                  </a:lnTo>
                  <a:lnTo>
                    <a:pt x="160" y="1332"/>
                  </a:lnTo>
                  <a:lnTo>
                    <a:pt x="162" y="1330"/>
                  </a:lnTo>
                  <a:lnTo>
                    <a:pt x="162" y="1330"/>
                  </a:lnTo>
                  <a:lnTo>
                    <a:pt x="192" y="1318"/>
                  </a:lnTo>
                  <a:lnTo>
                    <a:pt x="224" y="1310"/>
                  </a:lnTo>
                  <a:lnTo>
                    <a:pt x="256" y="1304"/>
                  </a:lnTo>
                  <a:lnTo>
                    <a:pt x="288" y="1302"/>
                  </a:lnTo>
                  <a:lnTo>
                    <a:pt x="288" y="1302"/>
                  </a:lnTo>
                  <a:lnTo>
                    <a:pt x="316" y="1304"/>
                  </a:lnTo>
                  <a:lnTo>
                    <a:pt x="346" y="1308"/>
                  </a:lnTo>
                  <a:lnTo>
                    <a:pt x="372" y="1314"/>
                  </a:lnTo>
                  <a:lnTo>
                    <a:pt x="400" y="1324"/>
                  </a:lnTo>
                  <a:lnTo>
                    <a:pt x="424" y="1336"/>
                  </a:lnTo>
                  <a:lnTo>
                    <a:pt x="448" y="1352"/>
                  </a:lnTo>
                  <a:lnTo>
                    <a:pt x="470" y="1368"/>
                  </a:lnTo>
                  <a:lnTo>
                    <a:pt x="490" y="1386"/>
                  </a:lnTo>
                  <a:lnTo>
                    <a:pt x="510" y="1406"/>
                  </a:lnTo>
                  <a:lnTo>
                    <a:pt x="526" y="1430"/>
                  </a:lnTo>
                  <a:lnTo>
                    <a:pt x="540" y="1452"/>
                  </a:lnTo>
                  <a:lnTo>
                    <a:pt x="552" y="1478"/>
                  </a:lnTo>
                  <a:lnTo>
                    <a:pt x="562" y="1504"/>
                  </a:lnTo>
                  <a:lnTo>
                    <a:pt x="570" y="1532"/>
                  </a:lnTo>
                  <a:lnTo>
                    <a:pt x="574" y="1560"/>
                  </a:lnTo>
                  <a:lnTo>
                    <a:pt x="576" y="1590"/>
                  </a:lnTo>
                  <a:lnTo>
                    <a:pt x="576" y="1590"/>
                  </a:lnTo>
                  <a:lnTo>
                    <a:pt x="574" y="1620"/>
                  </a:lnTo>
                  <a:lnTo>
                    <a:pt x="570" y="1648"/>
                  </a:lnTo>
                  <a:lnTo>
                    <a:pt x="562" y="1676"/>
                  </a:lnTo>
                  <a:lnTo>
                    <a:pt x="552" y="1702"/>
                  </a:lnTo>
                  <a:lnTo>
                    <a:pt x="540" y="1728"/>
                  </a:lnTo>
                  <a:lnTo>
                    <a:pt x="526" y="1752"/>
                  </a:lnTo>
                  <a:lnTo>
                    <a:pt x="510" y="1774"/>
                  </a:lnTo>
                  <a:lnTo>
                    <a:pt x="490" y="1794"/>
                  </a:lnTo>
                  <a:lnTo>
                    <a:pt x="470" y="1812"/>
                  </a:lnTo>
                  <a:lnTo>
                    <a:pt x="448" y="1830"/>
                  </a:lnTo>
                  <a:lnTo>
                    <a:pt x="424" y="1844"/>
                  </a:lnTo>
                  <a:lnTo>
                    <a:pt x="400" y="1856"/>
                  </a:lnTo>
                  <a:lnTo>
                    <a:pt x="372" y="1866"/>
                  </a:lnTo>
                  <a:lnTo>
                    <a:pt x="346" y="1872"/>
                  </a:lnTo>
                  <a:lnTo>
                    <a:pt x="316" y="1878"/>
                  </a:lnTo>
                  <a:lnTo>
                    <a:pt x="288" y="1878"/>
                  </a:lnTo>
                  <a:lnTo>
                    <a:pt x="288" y="1878"/>
                  </a:lnTo>
                  <a:lnTo>
                    <a:pt x="256" y="1876"/>
                  </a:lnTo>
                  <a:lnTo>
                    <a:pt x="224" y="1872"/>
                  </a:lnTo>
                  <a:lnTo>
                    <a:pt x="192" y="1862"/>
                  </a:lnTo>
                  <a:lnTo>
                    <a:pt x="162" y="1850"/>
                  </a:lnTo>
                  <a:lnTo>
                    <a:pt x="160" y="1848"/>
                  </a:lnTo>
                  <a:lnTo>
                    <a:pt x="160" y="1848"/>
                  </a:lnTo>
                  <a:lnTo>
                    <a:pt x="130" y="1834"/>
                  </a:lnTo>
                  <a:lnTo>
                    <a:pt x="98" y="1820"/>
                  </a:lnTo>
                  <a:lnTo>
                    <a:pt x="70" y="1810"/>
                  </a:lnTo>
                  <a:lnTo>
                    <a:pt x="60" y="1808"/>
                  </a:lnTo>
                  <a:lnTo>
                    <a:pt x="50" y="1806"/>
                  </a:lnTo>
                  <a:lnTo>
                    <a:pt x="50" y="1806"/>
                  </a:lnTo>
                  <a:lnTo>
                    <a:pt x="42" y="1806"/>
                  </a:lnTo>
                  <a:lnTo>
                    <a:pt x="34" y="1808"/>
                  </a:lnTo>
                  <a:lnTo>
                    <a:pt x="26" y="1812"/>
                  </a:lnTo>
                  <a:lnTo>
                    <a:pt x="18" y="1816"/>
                  </a:lnTo>
                  <a:lnTo>
                    <a:pt x="10" y="1824"/>
                  </a:lnTo>
                  <a:lnTo>
                    <a:pt x="6" y="1834"/>
                  </a:lnTo>
                  <a:lnTo>
                    <a:pt x="2" y="1848"/>
                  </a:lnTo>
                  <a:lnTo>
                    <a:pt x="0" y="1866"/>
                  </a:lnTo>
                  <a:lnTo>
                    <a:pt x="0" y="2584"/>
                  </a:lnTo>
                  <a:lnTo>
                    <a:pt x="738" y="2584"/>
                  </a:lnTo>
                  <a:lnTo>
                    <a:pt x="738" y="2584"/>
                  </a:lnTo>
                  <a:lnTo>
                    <a:pt x="756" y="2582"/>
                  </a:lnTo>
                  <a:lnTo>
                    <a:pt x="770" y="2578"/>
                  </a:lnTo>
                  <a:lnTo>
                    <a:pt x="780" y="2574"/>
                  </a:lnTo>
                  <a:lnTo>
                    <a:pt x="788" y="2566"/>
                  </a:lnTo>
                  <a:lnTo>
                    <a:pt x="792" y="2558"/>
                  </a:lnTo>
                  <a:lnTo>
                    <a:pt x="796" y="2550"/>
                  </a:lnTo>
                  <a:lnTo>
                    <a:pt x="798" y="2542"/>
                  </a:lnTo>
                  <a:lnTo>
                    <a:pt x="798" y="2534"/>
                  </a:lnTo>
                  <a:lnTo>
                    <a:pt x="798" y="2534"/>
                  </a:lnTo>
                  <a:lnTo>
                    <a:pt x="796" y="2524"/>
                  </a:lnTo>
                  <a:lnTo>
                    <a:pt x="794" y="2514"/>
                  </a:lnTo>
                  <a:lnTo>
                    <a:pt x="784" y="2486"/>
                  </a:lnTo>
                  <a:lnTo>
                    <a:pt x="770" y="2454"/>
                  </a:lnTo>
                  <a:lnTo>
                    <a:pt x="756" y="2424"/>
                  </a:lnTo>
                  <a:lnTo>
                    <a:pt x="754" y="2422"/>
                  </a:lnTo>
                  <a:lnTo>
                    <a:pt x="754" y="2422"/>
                  </a:lnTo>
                  <a:lnTo>
                    <a:pt x="742" y="2392"/>
                  </a:lnTo>
                  <a:lnTo>
                    <a:pt x="732" y="2360"/>
                  </a:lnTo>
                  <a:lnTo>
                    <a:pt x="728" y="2328"/>
                  </a:lnTo>
                  <a:lnTo>
                    <a:pt x="726" y="2296"/>
                  </a:lnTo>
                  <a:lnTo>
                    <a:pt x="726" y="2296"/>
                  </a:lnTo>
                  <a:lnTo>
                    <a:pt x="728" y="2268"/>
                  </a:lnTo>
                  <a:lnTo>
                    <a:pt x="732" y="2238"/>
                  </a:lnTo>
                  <a:lnTo>
                    <a:pt x="738" y="2212"/>
                  </a:lnTo>
                  <a:lnTo>
                    <a:pt x="748" y="2184"/>
                  </a:lnTo>
                  <a:lnTo>
                    <a:pt x="760" y="2160"/>
                  </a:lnTo>
                  <a:lnTo>
                    <a:pt x="776" y="2136"/>
                  </a:lnTo>
                  <a:lnTo>
                    <a:pt x="792" y="2114"/>
                  </a:lnTo>
                  <a:lnTo>
                    <a:pt x="810" y="2094"/>
                  </a:lnTo>
                  <a:lnTo>
                    <a:pt x="830" y="2074"/>
                  </a:lnTo>
                  <a:lnTo>
                    <a:pt x="854" y="2058"/>
                  </a:lnTo>
                  <a:lnTo>
                    <a:pt x="876" y="2044"/>
                  </a:lnTo>
                  <a:lnTo>
                    <a:pt x="902" y="2032"/>
                  </a:lnTo>
                  <a:lnTo>
                    <a:pt x="928" y="2022"/>
                  </a:lnTo>
                  <a:lnTo>
                    <a:pt x="956" y="2014"/>
                  </a:lnTo>
                  <a:lnTo>
                    <a:pt x="984" y="2010"/>
                  </a:lnTo>
                  <a:lnTo>
                    <a:pt x="1014" y="2008"/>
                  </a:lnTo>
                  <a:lnTo>
                    <a:pt x="1014" y="2008"/>
                  </a:lnTo>
                  <a:lnTo>
                    <a:pt x="1044" y="2010"/>
                  </a:lnTo>
                  <a:lnTo>
                    <a:pt x="1072" y="2014"/>
                  </a:lnTo>
                  <a:lnTo>
                    <a:pt x="1100" y="2022"/>
                  </a:lnTo>
                  <a:lnTo>
                    <a:pt x="1126" y="2032"/>
                  </a:lnTo>
                  <a:lnTo>
                    <a:pt x="1152" y="2044"/>
                  </a:lnTo>
                  <a:lnTo>
                    <a:pt x="1176" y="2058"/>
                  </a:lnTo>
                  <a:lnTo>
                    <a:pt x="1198" y="2074"/>
                  </a:lnTo>
                  <a:lnTo>
                    <a:pt x="1218" y="2094"/>
                  </a:lnTo>
                  <a:lnTo>
                    <a:pt x="1236" y="2114"/>
                  </a:lnTo>
                  <a:lnTo>
                    <a:pt x="1254" y="2136"/>
                  </a:lnTo>
                  <a:lnTo>
                    <a:pt x="1268" y="2160"/>
                  </a:lnTo>
                  <a:lnTo>
                    <a:pt x="1280" y="2184"/>
                  </a:lnTo>
                  <a:lnTo>
                    <a:pt x="1290" y="2212"/>
                  </a:lnTo>
                  <a:lnTo>
                    <a:pt x="1296" y="2238"/>
                  </a:lnTo>
                  <a:lnTo>
                    <a:pt x="1300" y="2268"/>
                  </a:lnTo>
                  <a:lnTo>
                    <a:pt x="1302" y="2296"/>
                  </a:lnTo>
                  <a:lnTo>
                    <a:pt x="1302" y="2296"/>
                  </a:lnTo>
                  <a:lnTo>
                    <a:pt x="1300" y="2328"/>
                  </a:lnTo>
                  <a:lnTo>
                    <a:pt x="1296" y="2360"/>
                  </a:lnTo>
                  <a:lnTo>
                    <a:pt x="1286" y="2392"/>
                  </a:lnTo>
                  <a:lnTo>
                    <a:pt x="1274" y="2422"/>
                  </a:lnTo>
                  <a:lnTo>
                    <a:pt x="1272" y="2424"/>
                  </a:lnTo>
                  <a:lnTo>
                    <a:pt x="1272" y="2424"/>
                  </a:lnTo>
                  <a:lnTo>
                    <a:pt x="1258" y="2454"/>
                  </a:lnTo>
                  <a:lnTo>
                    <a:pt x="1244" y="2486"/>
                  </a:lnTo>
                  <a:lnTo>
                    <a:pt x="1234" y="2514"/>
                  </a:lnTo>
                  <a:lnTo>
                    <a:pt x="1232" y="2524"/>
                  </a:lnTo>
                  <a:lnTo>
                    <a:pt x="1230" y="2534"/>
                  </a:lnTo>
                  <a:lnTo>
                    <a:pt x="1230" y="2534"/>
                  </a:lnTo>
                  <a:lnTo>
                    <a:pt x="1230" y="2542"/>
                  </a:lnTo>
                  <a:lnTo>
                    <a:pt x="1232" y="2550"/>
                  </a:lnTo>
                  <a:lnTo>
                    <a:pt x="1236" y="2558"/>
                  </a:lnTo>
                  <a:lnTo>
                    <a:pt x="1240" y="2566"/>
                  </a:lnTo>
                  <a:lnTo>
                    <a:pt x="1248" y="2574"/>
                  </a:lnTo>
                  <a:lnTo>
                    <a:pt x="1258" y="2578"/>
                  </a:lnTo>
                  <a:lnTo>
                    <a:pt x="1272" y="2582"/>
                  </a:lnTo>
                  <a:lnTo>
                    <a:pt x="1290" y="2584"/>
                  </a:lnTo>
                  <a:lnTo>
                    <a:pt x="2008" y="2584"/>
                  </a:lnTo>
                  <a:lnTo>
                    <a:pt x="2008" y="1866"/>
                  </a:lnTo>
                  <a:lnTo>
                    <a:pt x="2008" y="1866"/>
                  </a:lnTo>
                  <a:lnTo>
                    <a:pt x="2010" y="1846"/>
                  </a:lnTo>
                  <a:lnTo>
                    <a:pt x="2012" y="1828"/>
                  </a:lnTo>
                  <a:lnTo>
                    <a:pt x="2016" y="1812"/>
                  </a:lnTo>
                  <a:lnTo>
                    <a:pt x="2022" y="1796"/>
                  </a:lnTo>
                  <a:lnTo>
                    <a:pt x="2028" y="1780"/>
                  </a:lnTo>
                  <a:lnTo>
                    <a:pt x="2036" y="1768"/>
                  </a:lnTo>
                  <a:lnTo>
                    <a:pt x="2046" y="1756"/>
                  </a:lnTo>
                  <a:lnTo>
                    <a:pt x="2056" y="1744"/>
                  </a:lnTo>
                  <a:lnTo>
                    <a:pt x="2068" y="1736"/>
                  </a:lnTo>
                  <a:lnTo>
                    <a:pt x="2080" y="1726"/>
                  </a:lnTo>
                  <a:lnTo>
                    <a:pt x="2092" y="1720"/>
                  </a:lnTo>
                  <a:lnTo>
                    <a:pt x="2106" y="1714"/>
                  </a:lnTo>
                  <a:lnTo>
                    <a:pt x="2120" y="1710"/>
                  </a:lnTo>
                  <a:lnTo>
                    <a:pt x="2134" y="1706"/>
                  </a:lnTo>
                  <a:lnTo>
                    <a:pt x="2148" y="1704"/>
                  </a:lnTo>
                  <a:lnTo>
                    <a:pt x="2162" y="1704"/>
                  </a:lnTo>
                  <a:lnTo>
                    <a:pt x="2162" y="1704"/>
                  </a:lnTo>
                  <a:lnTo>
                    <a:pt x="2184" y="1706"/>
                  </a:lnTo>
                  <a:lnTo>
                    <a:pt x="2206" y="1710"/>
                  </a:lnTo>
                  <a:lnTo>
                    <a:pt x="2228" y="1718"/>
                  </a:lnTo>
                  <a:lnTo>
                    <a:pt x="2252" y="1726"/>
                  </a:lnTo>
                  <a:lnTo>
                    <a:pt x="2292" y="1744"/>
                  </a:lnTo>
                  <a:lnTo>
                    <a:pt x="2320" y="1758"/>
                  </a:lnTo>
                  <a:lnTo>
                    <a:pt x="2320" y="1758"/>
                  </a:lnTo>
                  <a:lnTo>
                    <a:pt x="2340" y="1766"/>
                  </a:lnTo>
                  <a:lnTo>
                    <a:pt x="2358" y="1772"/>
                  </a:lnTo>
                  <a:lnTo>
                    <a:pt x="2378" y="1774"/>
                  </a:lnTo>
                  <a:lnTo>
                    <a:pt x="2398" y="1776"/>
                  </a:lnTo>
                  <a:lnTo>
                    <a:pt x="2398" y="1776"/>
                  </a:lnTo>
                  <a:lnTo>
                    <a:pt x="2418" y="1774"/>
                  </a:lnTo>
                  <a:lnTo>
                    <a:pt x="2436" y="1772"/>
                  </a:lnTo>
                  <a:lnTo>
                    <a:pt x="2454" y="1768"/>
                  </a:lnTo>
                  <a:lnTo>
                    <a:pt x="2470" y="1760"/>
                  </a:lnTo>
                  <a:lnTo>
                    <a:pt x="2486" y="1754"/>
                  </a:lnTo>
                  <a:lnTo>
                    <a:pt x="2502" y="1744"/>
                  </a:lnTo>
                  <a:lnTo>
                    <a:pt x="2516" y="1734"/>
                  </a:lnTo>
                  <a:lnTo>
                    <a:pt x="2530" y="1722"/>
                  </a:lnTo>
                  <a:lnTo>
                    <a:pt x="2542" y="1708"/>
                  </a:lnTo>
                  <a:lnTo>
                    <a:pt x="2552" y="1694"/>
                  </a:lnTo>
                  <a:lnTo>
                    <a:pt x="2562" y="1678"/>
                  </a:lnTo>
                  <a:lnTo>
                    <a:pt x="2570" y="1662"/>
                  </a:lnTo>
                  <a:lnTo>
                    <a:pt x="2576" y="1646"/>
                  </a:lnTo>
                  <a:lnTo>
                    <a:pt x="2580" y="1628"/>
                  </a:lnTo>
                  <a:lnTo>
                    <a:pt x="2582" y="1610"/>
                  </a:lnTo>
                  <a:lnTo>
                    <a:pt x="2584" y="1590"/>
                  </a:lnTo>
                  <a:lnTo>
                    <a:pt x="2584" y="1590"/>
                  </a:lnTo>
                  <a:lnTo>
                    <a:pt x="2582" y="1572"/>
                  </a:lnTo>
                  <a:lnTo>
                    <a:pt x="2580" y="1554"/>
                  </a:lnTo>
                  <a:lnTo>
                    <a:pt x="2576" y="1536"/>
                  </a:lnTo>
                  <a:lnTo>
                    <a:pt x="2570" y="1518"/>
                  </a:lnTo>
                  <a:lnTo>
                    <a:pt x="2562" y="1502"/>
                  </a:lnTo>
                  <a:lnTo>
                    <a:pt x="2552" y="1488"/>
                  </a:lnTo>
                  <a:lnTo>
                    <a:pt x="2542" y="1472"/>
                  </a:lnTo>
                  <a:lnTo>
                    <a:pt x="2530" y="1460"/>
                  </a:lnTo>
                  <a:lnTo>
                    <a:pt x="2516" y="1448"/>
                  </a:lnTo>
                  <a:lnTo>
                    <a:pt x="2502" y="1438"/>
                  </a:lnTo>
                  <a:lnTo>
                    <a:pt x="2486" y="1428"/>
                  </a:lnTo>
                  <a:lnTo>
                    <a:pt x="2470" y="1420"/>
                  </a:lnTo>
                  <a:lnTo>
                    <a:pt x="2454" y="1414"/>
                  </a:lnTo>
                  <a:lnTo>
                    <a:pt x="2436" y="1410"/>
                  </a:lnTo>
                  <a:lnTo>
                    <a:pt x="2418" y="1406"/>
                  </a:lnTo>
                  <a:lnTo>
                    <a:pt x="2398" y="1406"/>
                  </a:lnTo>
                  <a:lnTo>
                    <a:pt x="2398" y="1406"/>
                  </a:lnTo>
                  <a:close/>
                </a:path>
              </a:pathLst>
            </a:custGeom>
            <a:solidFill>
              <a:srgbClr val="79B0BD"/>
            </a:solidFill>
            <a:ln w="19050">
              <a:solidFill>
                <a:srgbClr val="79B0BD">
                  <a:lumMod val="20000"/>
                  <a:lumOff val="80000"/>
                </a:srgb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nvGrpSpPr>
            <p:cNvPr id="140" name="组合 139"/>
            <p:cNvGrpSpPr/>
            <p:nvPr/>
          </p:nvGrpSpPr>
          <p:grpSpPr>
            <a:xfrm>
              <a:off x="3690526" y="2669303"/>
              <a:ext cx="298384" cy="293454"/>
              <a:chOff x="5294313" y="6135688"/>
              <a:chExt cx="865188" cy="850900"/>
            </a:xfrm>
            <a:noFill/>
          </p:grpSpPr>
          <p:sp>
            <p:nvSpPr>
              <p:cNvPr id="141" name="Freeform 28"/>
              <p:cNvSpPr>
                <a:spLocks/>
              </p:cNvSpPr>
              <p:nvPr/>
            </p:nvSpPr>
            <p:spPr bwMode="auto">
              <a:xfrm>
                <a:off x="5495925" y="6199188"/>
                <a:ext cx="463550" cy="544513"/>
              </a:xfrm>
              <a:custGeom>
                <a:avLst/>
                <a:gdLst>
                  <a:gd name="T0" fmla="*/ 292 w 292"/>
                  <a:gd name="T1" fmla="*/ 0 h 343"/>
                  <a:gd name="T2" fmla="*/ 292 w 292"/>
                  <a:gd name="T3" fmla="*/ 0 h 343"/>
                  <a:gd name="T4" fmla="*/ 292 w 292"/>
                  <a:gd name="T5" fmla="*/ 170 h 343"/>
                  <a:gd name="T6" fmla="*/ 292 w 292"/>
                  <a:gd name="T7" fmla="*/ 170 h 343"/>
                  <a:gd name="T8" fmla="*/ 291 w 292"/>
                  <a:gd name="T9" fmla="*/ 177 h 343"/>
                  <a:gd name="T10" fmla="*/ 290 w 292"/>
                  <a:gd name="T11" fmla="*/ 186 h 343"/>
                  <a:gd name="T12" fmla="*/ 287 w 292"/>
                  <a:gd name="T13" fmla="*/ 195 h 343"/>
                  <a:gd name="T14" fmla="*/ 283 w 292"/>
                  <a:gd name="T15" fmla="*/ 206 h 343"/>
                  <a:gd name="T16" fmla="*/ 278 w 292"/>
                  <a:gd name="T17" fmla="*/ 217 h 343"/>
                  <a:gd name="T18" fmla="*/ 272 w 292"/>
                  <a:gd name="T19" fmla="*/ 229 h 343"/>
                  <a:gd name="T20" fmla="*/ 264 w 292"/>
                  <a:gd name="T21" fmla="*/ 242 h 343"/>
                  <a:gd name="T22" fmla="*/ 256 w 292"/>
                  <a:gd name="T23" fmla="*/ 255 h 343"/>
                  <a:gd name="T24" fmla="*/ 246 w 292"/>
                  <a:gd name="T25" fmla="*/ 267 h 343"/>
                  <a:gd name="T26" fmla="*/ 235 w 292"/>
                  <a:gd name="T27" fmla="*/ 281 h 343"/>
                  <a:gd name="T28" fmla="*/ 223 w 292"/>
                  <a:gd name="T29" fmla="*/ 293 h 343"/>
                  <a:gd name="T30" fmla="*/ 210 w 292"/>
                  <a:gd name="T31" fmla="*/ 305 h 343"/>
                  <a:gd name="T32" fmla="*/ 196 w 292"/>
                  <a:gd name="T33" fmla="*/ 316 h 343"/>
                  <a:gd name="T34" fmla="*/ 180 w 292"/>
                  <a:gd name="T35" fmla="*/ 326 h 343"/>
                  <a:gd name="T36" fmla="*/ 164 w 292"/>
                  <a:gd name="T37" fmla="*/ 335 h 343"/>
                  <a:gd name="T38" fmla="*/ 146 w 292"/>
                  <a:gd name="T39" fmla="*/ 343 h 343"/>
                  <a:gd name="T40" fmla="*/ 146 w 292"/>
                  <a:gd name="T41" fmla="*/ 343 h 343"/>
                  <a:gd name="T42" fmla="*/ 129 w 292"/>
                  <a:gd name="T43" fmla="*/ 335 h 343"/>
                  <a:gd name="T44" fmla="*/ 111 w 292"/>
                  <a:gd name="T45" fmla="*/ 326 h 343"/>
                  <a:gd name="T46" fmla="*/ 96 w 292"/>
                  <a:gd name="T47" fmla="*/ 316 h 343"/>
                  <a:gd name="T48" fmla="*/ 82 w 292"/>
                  <a:gd name="T49" fmla="*/ 305 h 343"/>
                  <a:gd name="T50" fmla="*/ 69 w 292"/>
                  <a:gd name="T51" fmla="*/ 293 h 343"/>
                  <a:gd name="T52" fmla="*/ 57 w 292"/>
                  <a:gd name="T53" fmla="*/ 281 h 343"/>
                  <a:gd name="T54" fmla="*/ 46 w 292"/>
                  <a:gd name="T55" fmla="*/ 267 h 343"/>
                  <a:gd name="T56" fmla="*/ 36 w 292"/>
                  <a:gd name="T57" fmla="*/ 255 h 343"/>
                  <a:gd name="T58" fmla="*/ 28 w 292"/>
                  <a:gd name="T59" fmla="*/ 242 h 343"/>
                  <a:gd name="T60" fmla="*/ 20 w 292"/>
                  <a:gd name="T61" fmla="*/ 229 h 343"/>
                  <a:gd name="T62" fmla="*/ 14 w 292"/>
                  <a:gd name="T63" fmla="*/ 217 h 343"/>
                  <a:gd name="T64" fmla="*/ 9 w 292"/>
                  <a:gd name="T65" fmla="*/ 206 h 343"/>
                  <a:gd name="T66" fmla="*/ 5 w 292"/>
                  <a:gd name="T67" fmla="*/ 195 h 343"/>
                  <a:gd name="T68" fmla="*/ 2 w 292"/>
                  <a:gd name="T69" fmla="*/ 186 h 343"/>
                  <a:gd name="T70" fmla="*/ 0 w 292"/>
                  <a:gd name="T71" fmla="*/ 177 h 343"/>
                  <a:gd name="T72" fmla="*/ 0 w 292"/>
                  <a:gd name="T73" fmla="*/ 170 h 343"/>
                  <a:gd name="T74" fmla="*/ 0 w 292"/>
                  <a:gd name="T75" fmla="*/ 170 h 343"/>
                  <a:gd name="T76" fmla="*/ 0 w 292"/>
                  <a:gd name="T77"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2" h="343">
                    <a:moveTo>
                      <a:pt x="292" y="0"/>
                    </a:moveTo>
                    <a:lnTo>
                      <a:pt x="292" y="0"/>
                    </a:lnTo>
                    <a:lnTo>
                      <a:pt x="292" y="170"/>
                    </a:lnTo>
                    <a:lnTo>
                      <a:pt x="292" y="170"/>
                    </a:lnTo>
                    <a:lnTo>
                      <a:pt x="291" y="177"/>
                    </a:lnTo>
                    <a:lnTo>
                      <a:pt x="290" y="186"/>
                    </a:lnTo>
                    <a:lnTo>
                      <a:pt x="287" y="195"/>
                    </a:lnTo>
                    <a:lnTo>
                      <a:pt x="283" y="206"/>
                    </a:lnTo>
                    <a:lnTo>
                      <a:pt x="278" y="217"/>
                    </a:lnTo>
                    <a:lnTo>
                      <a:pt x="272" y="229"/>
                    </a:lnTo>
                    <a:lnTo>
                      <a:pt x="264" y="242"/>
                    </a:lnTo>
                    <a:lnTo>
                      <a:pt x="256" y="255"/>
                    </a:lnTo>
                    <a:lnTo>
                      <a:pt x="246" y="267"/>
                    </a:lnTo>
                    <a:lnTo>
                      <a:pt x="235" y="281"/>
                    </a:lnTo>
                    <a:lnTo>
                      <a:pt x="223" y="293"/>
                    </a:lnTo>
                    <a:lnTo>
                      <a:pt x="210" y="305"/>
                    </a:lnTo>
                    <a:lnTo>
                      <a:pt x="196" y="316"/>
                    </a:lnTo>
                    <a:lnTo>
                      <a:pt x="180" y="326"/>
                    </a:lnTo>
                    <a:lnTo>
                      <a:pt x="164" y="335"/>
                    </a:lnTo>
                    <a:lnTo>
                      <a:pt x="146" y="343"/>
                    </a:lnTo>
                    <a:lnTo>
                      <a:pt x="146" y="343"/>
                    </a:lnTo>
                    <a:lnTo>
                      <a:pt x="129" y="335"/>
                    </a:lnTo>
                    <a:lnTo>
                      <a:pt x="111" y="326"/>
                    </a:lnTo>
                    <a:lnTo>
                      <a:pt x="96" y="316"/>
                    </a:lnTo>
                    <a:lnTo>
                      <a:pt x="82" y="305"/>
                    </a:lnTo>
                    <a:lnTo>
                      <a:pt x="69" y="293"/>
                    </a:lnTo>
                    <a:lnTo>
                      <a:pt x="57" y="281"/>
                    </a:lnTo>
                    <a:lnTo>
                      <a:pt x="46" y="267"/>
                    </a:lnTo>
                    <a:lnTo>
                      <a:pt x="36" y="255"/>
                    </a:lnTo>
                    <a:lnTo>
                      <a:pt x="28" y="242"/>
                    </a:lnTo>
                    <a:lnTo>
                      <a:pt x="20" y="229"/>
                    </a:lnTo>
                    <a:lnTo>
                      <a:pt x="14" y="217"/>
                    </a:lnTo>
                    <a:lnTo>
                      <a:pt x="9" y="206"/>
                    </a:lnTo>
                    <a:lnTo>
                      <a:pt x="5" y="195"/>
                    </a:lnTo>
                    <a:lnTo>
                      <a:pt x="2" y="186"/>
                    </a:lnTo>
                    <a:lnTo>
                      <a:pt x="0" y="177"/>
                    </a:lnTo>
                    <a:lnTo>
                      <a:pt x="0" y="170"/>
                    </a:lnTo>
                    <a:lnTo>
                      <a:pt x="0" y="170"/>
                    </a:lnTo>
                    <a:lnTo>
                      <a:pt x="0" y="0"/>
                    </a:lnTo>
                  </a:path>
                </a:pathLst>
              </a:cu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42" name="Freeform 29"/>
              <p:cNvSpPr>
                <a:spLocks/>
              </p:cNvSpPr>
              <p:nvPr/>
            </p:nvSpPr>
            <p:spPr bwMode="auto">
              <a:xfrm>
                <a:off x="5294313" y="6199188"/>
                <a:ext cx="865188" cy="334963"/>
              </a:xfrm>
              <a:custGeom>
                <a:avLst/>
                <a:gdLst>
                  <a:gd name="T0" fmla="*/ 447 w 545"/>
                  <a:gd name="T1" fmla="*/ 211 h 211"/>
                  <a:gd name="T2" fmla="*/ 447 w 545"/>
                  <a:gd name="T3" fmla="*/ 211 h 211"/>
                  <a:gd name="T4" fmla="*/ 462 w 545"/>
                  <a:gd name="T5" fmla="*/ 200 h 211"/>
                  <a:gd name="T6" fmla="*/ 478 w 545"/>
                  <a:gd name="T7" fmla="*/ 187 h 211"/>
                  <a:gd name="T8" fmla="*/ 496 w 545"/>
                  <a:gd name="T9" fmla="*/ 170 h 211"/>
                  <a:gd name="T10" fmla="*/ 505 w 545"/>
                  <a:gd name="T11" fmla="*/ 160 h 211"/>
                  <a:gd name="T12" fmla="*/ 514 w 545"/>
                  <a:gd name="T13" fmla="*/ 150 h 211"/>
                  <a:gd name="T14" fmla="*/ 523 w 545"/>
                  <a:gd name="T15" fmla="*/ 138 h 211"/>
                  <a:gd name="T16" fmla="*/ 530 w 545"/>
                  <a:gd name="T17" fmla="*/ 126 h 211"/>
                  <a:gd name="T18" fmla="*/ 536 w 545"/>
                  <a:gd name="T19" fmla="*/ 114 h 211"/>
                  <a:gd name="T20" fmla="*/ 541 w 545"/>
                  <a:gd name="T21" fmla="*/ 101 h 211"/>
                  <a:gd name="T22" fmla="*/ 544 w 545"/>
                  <a:gd name="T23" fmla="*/ 87 h 211"/>
                  <a:gd name="T24" fmla="*/ 545 w 545"/>
                  <a:gd name="T25" fmla="*/ 74 h 211"/>
                  <a:gd name="T26" fmla="*/ 545 w 545"/>
                  <a:gd name="T27" fmla="*/ 74 h 211"/>
                  <a:gd name="T28" fmla="*/ 544 w 545"/>
                  <a:gd name="T29" fmla="*/ 60 h 211"/>
                  <a:gd name="T30" fmla="*/ 541 w 545"/>
                  <a:gd name="T31" fmla="*/ 49 h 211"/>
                  <a:gd name="T32" fmla="*/ 536 w 545"/>
                  <a:gd name="T33" fmla="*/ 39 h 211"/>
                  <a:gd name="T34" fmla="*/ 530 w 545"/>
                  <a:gd name="T35" fmla="*/ 30 h 211"/>
                  <a:gd name="T36" fmla="*/ 522 w 545"/>
                  <a:gd name="T37" fmla="*/ 23 h 211"/>
                  <a:gd name="T38" fmla="*/ 512 w 545"/>
                  <a:gd name="T39" fmla="*/ 17 h 211"/>
                  <a:gd name="T40" fmla="*/ 502 w 545"/>
                  <a:gd name="T41" fmla="*/ 12 h 211"/>
                  <a:gd name="T42" fmla="*/ 491 w 545"/>
                  <a:gd name="T43" fmla="*/ 9 h 211"/>
                  <a:gd name="T44" fmla="*/ 479 w 545"/>
                  <a:gd name="T45" fmla="*/ 6 h 211"/>
                  <a:gd name="T46" fmla="*/ 467 w 545"/>
                  <a:gd name="T47" fmla="*/ 3 h 211"/>
                  <a:gd name="T48" fmla="*/ 442 w 545"/>
                  <a:gd name="T49" fmla="*/ 1 h 211"/>
                  <a:gd name="T50" fmla="*/ 418 w 545"/>
                  <a:gd name="T51" fmla="*/ 0 h 211"/>
                  <a:gd name="T52" fmla="*/ 395 w 545"/>
                  <a:gd name="T53" fmla="*/ 0 h 211"/>
                  <a:gd name="T54" fmla="*/ 395 w 545"/>
                  <a:gd name="T55" fmla="*/ 0 h 211"/>
                  <a:gd name="T56" fmla="*/ 273 w 545"/>
                  <a:gd name="T57" fmla="*/ 0 h 211"/>
                  <a:gd name="T58" fmla="*/ 273 w 545"/>
                  <a:gd name="T59" fmla="*/ 0 h 211"/>
                  <a:gd name="T60" fmla="*/ 150 w 545"/>
                  <a:gd name="T61" fmla="*/ 0 h 211"/>
                  <a:gd name="T62" fmla="*/ 150 w 545"/>
                  <a:gd name="T63" fmla="*/ 0 h 211"/>
                  <a:gd name="T64" fmla="*/ 128 w 545"/>
                  <a:gd name="T65" fmla="*/ 0 h 211"/>
                  <a:gd name="T66" fmla="*/ 104 w 545"/>
                  <a:gd name="T67" fmla="*/ 1 h 211"/>
                  <a:gd name="T68" fmla="*/ 79 w 545"/>
                  <a:gd name="T69" fmla="*/ 3 h 211"/>
                  <a:gd name="T70" fmla="*/ 67 w 545"/>
                  <a:gd name="T71" fmla="*/ 6 h 211"/>
                  <a:gd name="T72" fmla="*/ 55 w 545"/>
                  <a:gd name="T73" fmla="*/ 9 h 211"/>
                  <a:gd name="T74" fmla="*/ 44 w 545"/>
                  <a:gd name="T75" fmla="*/ 12 h 211"/>
                  <a:gd name="T76" fmla="*/ 33 w 545"/>
                  <a:gd name="T77" fmla="*/ 17 h 211"/>
                  <a:gd name="T78" fmla="*/ 24 w 545"/>
                  <a:gd name="T79" fmla="*/ 23 h 211"/>
                  <a:gd name="T80" fmla="*/ 16 w 545"/>
                  <a:gd name="T81" fmla="*/ 30 h 211"/>
                  <a:gd name="T82" fmla="*/ 9 w 545"/>
                  <a:gd name="T83" fmla="*/ 39 h 211"/>
                  <a:gd name="T84" fmla="*/ 4 w 545"/>
                  <a:gd name="T85" fmla="*/ 49 h 211"/>
                  <a:gd name="T86" fmla="*/ 1 w 545"/>
                  <a:gd name="T87" fmla="*/ 60 h 211"/>
                  <a:gd name="T88" fmla="*/ 0 w 545"/>
                  <a:gd name="T89" fmla="*/ 74 h 211"/>
                  <a:gd name="T90" fmla="*/ 0 w 545"/>
                  <a:gd name="T91" fmla="*/ 74 h 211"/>
                  <a:gd name="T92" fmla="*/ 1 w 545"/>
                  <a:gd name="T93" fmla="*/ 87 h 211"/>
                  <a:gd name="T94" fmla="*/ 5 w 545"/>
                  <a:gd name="T95" fmla="*/ 101 h 211"/>
                  <a:gd name="T96" fmla="*/ 9 w 545"/>
                  <a:gd name="T97" fmla="*/ 114 h 211"/>
                  <a:gd name="T98" fmla="*/ 16 w 545"/>
                  <a:gd name="T99" fmla="*/ 126 h 211"/>
                  <a:gd name="T100" fmla="*/ 23 w 545"/>
                  <a:gd name="T101" fmla="*/ 138 h 211"/>
                  <a:gd name="T102" fmla="*/ 32 w 545"/>
                  <a:gd name="T103" fmla="*/ 150 h 211"/>
                  <a:gd name="T104" fmla="*/ 40 w 545"/>
                  <a:gd name="T105" fmla="*/ 160 h 211"/>
                  <a:gd name="T106" fmla="*/ 50 w 545"/>
                  <a:gd name="T107" fmla="*/ 170 h 211"/>
                  <a:gd name="T108" fmla="*/ 68 w 545"/>
                  <a:gd name="T109" fmla="*/ 187 h 211"/>
                  <a:gd name="T110" fmla="*/ 84 w 545"/>
                  <a:gd name="T111" fmla="*/ 200 h 211"/>
                  <a:gd name="T112" fmla="*/ 99 w 545"/>
                  <a:gd name="T113"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5" h="211">
                    <a:moveTo>
                      <a:pt x="447" y="211"/>
                    </a:moveTo>
                    <a:lnTo>
                      <a:pt x="447" y="211"/>
                    </a:lnTo>
                    <a:lnTo>
                      <a:pt x="462" y="200"/>
                    </a:lnTo>
                    <a:lnTo>
                      <a:pt x="478" y="187"/>
                    </a:lnTo>
                    <a:lnTo>
                      <a:pt x="496" y="170"/>
                    </a:lnTo>
                    <a:lnTo>
                      <a:pt x="505" y="160"/>
                    </a:lnTo>
                    <a:lnTo>
                      <a:pt x="514" y="150"/>
                    </a:lnTo>
                    <a:lnTo>
                      <a:pt x="523" y="138"/>
                    </a:lnTo>
                    <a:lnTo>
                      <a:pt x="530" y="126"/>
                    </a:lnTo>
                    <a:lnTo>
                      <a:pt x="536" y="114"/>
                    </a:lnTo>
                    <a:lnTo>
                      <a:pt x="541" y="101"/>
                    </a:lnTo>
                    <a:lnTo>
                      <a:pt x="544" y="87"/>
                    </a:lnTo>
                    <a:lnTo>
                      <a:pt x="545" y="74"/>
                    </a:lnTo>
                    <a:lnTo>
                      <a:pt x="545" y="74"/>
                    </a:lnTo>
                    <a:lnTo>
                      <a:pt x="544" y="60"/>
                    </a:lnTo>
                    <a:lnTo>
                      <a:pt x="541" y="49"/>
                    </a:lnTo>
                    <a:lnTo>
                      <a:pt x="536" y="39"/>
                    </a:lnTo>
                    <a:lnTo>
                      <a:pt x="530" y="30"/>
                    </a:lnTo>
                    <a:lnTo>
                      <a:pt x="522" y="23"/>
                    </a:lnTo>
                    <a:lnTo>
                      <a:pt x="512" y="17"/>
                    </a:lnTo>
                    <a:lnTo>
                      <a:pt x="502" y="12"/>
                    </a:lnTo>
                    <a:lnTo>
                      <a:pt x="491" y="9"/>
                    </a:lnTo>
                    <a:lnTo>
                      <a:pt x="479" y="6"/>
                    </a:lnTo>
                    <a:lnTo>
                      <a:pt x="467" y="3"/>
                    </a:lnTo>
                    <a:lnTo>
                      <a:pt x="442" y="1"/>
                    </a:lnTo>
                    <a:lnTo>
                      <a:pt x="418" y="0"/>
                    </a:lnTo>
                    <a:lnTo>
                      <a:pt x="395" y="0"/>
                    </a:lnTo>
                    <a:lnTo>
                      <a:pt x="395" y="0"/>
                    </a:lnTo>
                    <a:lnTo>
                      <a:pt x="273" y="0"/>
                    </a:lnTo>
                    <a:lnTo>
                      <a:pt x="273" y="0"/>
                    </a:lnTo>
                    <a:lnTo>
                      <a:pt x="150" y="0"/>
                    </a:lnTo>
                    <a:lnTo>
                      <a:pt x="150" y="0"/>
                    </a:lnTo>
                    <a:lnTo>
                      <a:pt x="128" y="0"/>
                    </a:lnTo>
                    <a:lnTo>
                      <a:pt x="104" y="1"/>
                    </a:lnTo>
                    <a:lnTo>
                      <a:pt x="79" y="3"/>
                    </a:lnTo>
                    <a:lnTo>
                      <a:pt x="67" y="6"/>
                    </a:lnTo>
                    <a:lnTo>
                      <a:pt x="55" y="9"/>
                    </a:lnTo>
                    <a:lnTo>
                      <a:pt x="44" y="12"/>
                    </a:lnTo>
                    <a:lnTo>
                      <a:pt x="33" y="17"/>
                    </a:lnTo>
                    <a:lnTo>
                      <a:pt x="24" y="23"/>
                    </a:lnTo>
                    <a:lnTo>
                      <a:pt x="16" y="30"/>
                    </a:lnTo>
                    <a:lnTo>
                      <a:pt x="9" y="39"/>
                    </a:lnTo>
                    <a:lnTo>
                      <a:pt x="4" y="49"/>
                    </a:lnTo>
                    <a:lnTo>
                      <a:pt x="1" y="60"/>
                    </a:lnTo>
                    <a:lnTo>
                      <a:pt x="0" y="74"/>
                    </a:lnTo>
                    <a:lnTo>
                      <a:pt x="0" y="74"/>
                    </a:lnTo>
                    <a:lnTo>
                      <a:pt x="1" y="87"/>
                    </a:lnTo>
                    <a:lnTo>
                      <a:pt x="5" y="101"/>
                    </a:lnTo>
                    <a:lnTo>
                      <a:pt x="9" y="114"/>
                    </a:lnTo>
                    <a:lnTo>
                      <a:pt x="16" y="126"/>
                    </a:lnTo>
                    <a:lnTo>
                      <a:pt x="23" y="138"/>
                    </a:lnTo>
                    <a:lnTo>
                      <a:pt x="32" y="150"/>
                    </a:lnTo>
                    <a:lnTo>
                      <a:pt x="40" y="160"/>
                    </a:lnTo>
                    <a:lnTo>
                      <a:pt x="50" y="170"/>
                    </a:lnTo>
                    <a:lnTo>
                      <a:pt x="68" y="187"/>
                    </a:lnTo>
                    <a:lnTo>
                      <a:pt x="84" y="200"/>
                    </a:lnTo>
                    <a:lnTo>
                      <a:pt x="99" y="211"/>
                    </a:lnTo>
                  </a:path>
                </a:pathLst>
              </a:cu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43" name="Line 30"/>
              <p:cNvSpPr>
                <a:spLocks noChangeShapeType="1"/>
              </p:cNvSpPr>
              <p:nvPr/>
            </p:nvSpPr>
            <p:spPr bwMode="auto">
              <a:xfrm>
                <a:off x="5495925" y="6135688"/>
                <a:ext cx="463550" cy="0"/>
              </a:xfrm>
              <a:prstGeom prst="line">
                <a:avLst/>
              </a:pr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44" name="Line 31"/>
              <p:cNvSpPr>
                <a:spLocks noChangeShapeType="1"/>
              </p:cNvSpPr>
              <p:nvPr/>
            </p:nvSpPr>
            <p:spPr bwMode="auto">
              <a:xfrm>
                <a:off x="5727700" y="6743700"/>
                <a:ext cx="0" cy="92075"/>
              </a:xfrm>
              <a:prstGeom prst="line">
                <a:avLst/>
              </a:pr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45" name="Freeform 32"/>
              <p:cNvSpPr>
                <a:spLocks/>
              </p:cNvSpPr>
              <p:nvPr/>
            </p:nvSpPr>
            <p:spPr bwMode="auto">
              <a:xfrm>
                <a:off x="5549900" y="6878638"/>
                <a:ext cx="355600" cy="107950"/>
              </a:xfrm>
              <a:custGeom>
                <a:avLst/>
                <a:gdLst>
                  <a:gd name="T0" fmla="*/ 0 w 224"/>
                  <a:gd name="T1" fmla="*/ 68 h 68"/>
                  <a:gd name="T2" fmla="*/ 0 w 224"/>
                  <a:gd name="T3" fmla="*/ 32 h 68"/>
                  <a:gd name="T4" fmla="*/ 0 w 224"/>
                  <a:gd name="T5" fmla="*/ 32 h 68"/>
                  <a:gd name="T6" fmla="*/ 0 w 224"/>
                  <a:gd name="T7" fmla="*/ 25 h 68"/>
                  <a:gd name="T8" fmla="*/ 2 w 224"/>
                  <a:gd name="T9" fmla="*/ 19 h 68"/>
                  <a:gd name="T10" fmla="*/ 5 w 224"/>
                  <a:gd name="T11" fmla="*/ 14 h 68"/>
                  <a:gd name="T12" fmla="*/ 9 w 224"/>
                  <a:gd name="T13" fmla="*/ 10 h 68"/>
                  <a:gd name="T14" fmla="*/ 13 w 224"/>
                  <a:gd name="T15" fmla="*/ 6 h 68"/>
                  <a:gd name="T16" fmla="*/ 19 w 224"/>
                  <a:gd name="T17" fmla="*/ 3 h 68"/>
                  <a:gd name="T18" fmla="*/ 24 w 224"/>
                  <a:gd name="T19" fmla="*/ 1 h 68"/>
                  <a:gd name="T20" fmla="*/ 31 w 224"/>
                  <a:gd name="T21" fmla="*/ 0 h 68"/>
                  <a:gd name="T22" fmla="*/ 193 w 224"/>
                  <a:gd name="T23" fmla="*/ 0 h 68"/>
                  <a:gd name="T24" fmla="*/ 193 w 224"/>
                  <a:gd name="T25" fmla="*/ 0 h 68"/>
                  <a:gd name="T26" fmla="*/ 199 w 224"/>
                  <a:gd name="T27" fmla="*/ 1 h 68"/>
                  <a:gd name="T28" fmla="*/ 205 w 224"/>
                  <a:gd name="T29" fmla="*/ 3 h 68"/>
                  <a:gd name="T30" fmla="*/ 210 w 224"/>
                  <a:gd name="T31" fmla="*/ 6 h 68"/>
                  <a:gd name="T32" fmla="*/ 215 w 224"/>
                  <a:gd name="T33" fmla="*/ 10 h 68"/>
                  <a:gd name="T34" fmla="*/ 219 w 224"/>
                  <a:gd name="T35" fmla="*/ 14 h 68"/>
                  <a:gd name="T36" fmla="*/ 222 w 224"/>
                  <a:gd name="T37" fmla="*/ 19 h 68"/>
                  <a:gd name="T38" fmla="*/ 224 w 224"/>
                  <a:gd name="T39" fmla="*/ 25 h 68"/>
                  <a:gd name="T40" fmla="*/ 224 w 224"/>
                  <a:gd name="T41" fmla="*/ 32 h 68"/>
                  <a:gd name="T42" fmla="*/ 224 w 224"/>
                  <a:gd name="T43" fmla="*/ 68 h 68"/>
                  <a:gd name="T44" fmla="*/ 0 w 224"/>
                  <a:gd name="T4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68">
                    <a:moveTo>
                      <a:pt x="0" y="68"/>
                    </a:moveTo>
                    <a:lnTo>
                      <a:pt x="0" y="32"/>
                    </a:lnTo>
                    <a:lnTo>
                      <a:pt x="0" y="32"/>
                    </a:lnTo>
                    <a:lnTo>
                      <a:pt x="0" y="25"/>
                    </a:lnTo>
                    <a:lnTo>
                      <a:pt x="2" y="19"/>
                    </a:lnTo>
                    <a:lnTo>
                      <a:pt x="5" y="14"/>
                    </a:lnTo>
                    <a:lnTo>
                      <a:pt x="9" y="10"/>
                    </a:lnTo>
                    <a:lnTo>
                      <a:pt x="13" y="6"/>
                    </a:lnTo>
                    <a:lnTo>
                      <a:pt x="19" y="3"/>
                    </a:lnTo>
                    <a:lnTo>
                      <a:pt x="24" y="1"/>
                    </a:lnTo>
                    <a:lnTo>
                      <a:pt x="31" y="0"/>
                    </a:lnTo>
                    <a:lnTo>
                      <a:pt x="193" y="0"/>
                    </a:lnTo>
                    <a:lnTo>
                      <a:pt x="193" y="0"/>
                    </a:lnTo>
                    <a:lnTo>
                      <a:pt x="199" y="1"/>
                    </a:lnTo>
                    <a:lnTo>
                      <a:pt x="205" y="3"/>
                    </a:lnTo>
                    <a:lnTo>
                      <a:pt x="210" y="6"/>
                    </a:lnTo>
                    <a:lnTo>
                      <a:pt x="215" y="10"/>
                    </a:lnTo>
                    <a:lnTo>
                      <a:pt x="219" y="14"/>
                    </a:lnTo>
                    <a:lnTo>
                      <a:pt x="222" y="19"/>
                    </a:lnTo>
                    <a:lnTo>
                      <a:pt x="224" y="25"/>
                    </a:lnTo>
                    <a:lnTo>
                      <a:pt x="224" y="32"/>
                    </a:lnTo>
                    <a:lnTo>
                      <a:pt x="224" y="68"/>
                    </a:lnTo>
                    <a:lnTo>
                      <a:pt x="0" y="68"/>
                    </a:lnTo>
                    <a:close/>
                  </a:path>
                </a:pathLst>
              </a:custGeom>
              <a:grpFill/>
              <a:ln w="6350">
                <a:solidFill>
                  <a:sysClr val="window" lastClr="FFFFFF"/>
                </a:solidFill>
                <a:prstDash val="solid"/>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p:cTn id="7" dur="300" fill="hold"/>
                                        <p:tgtEl>
                                          <p:spTgt spid="124"/>
                                        </p:tgtEl>
                                        <p:attrNameLst>
                                          <p:attrName>ppt_w</p:attrName>
                                        </p:attrNameLst>
                                      </p:cBhvr>
                                      <p:tavLst>
                                        <p:tav tm="0">
                                          <p:val>
                                            <p:fltVal val="0"/>
                                          </p:val>
                                        </p:tav>
                                        <p:tav tm="100000">
                                          <p:val>
                                            <p:strVal val="#ppt_w"/>
                                          </p:val>
                                        </p:tav>
                                      </p:tavLst>
                                    </p:anim>
                                    <p:anim calcmode="lin" valueType="num">
                                      <p:cBhvr>
                                        <p:cTn id="8" dur="300" fill="hold"/>
                                        <p:tgtEl>
                                          <p:spTgt spid="124"/>
                                        </p:tgtEl>
                                        <p:attrNameLst>
                                          <p:attrName>ppt_h</p:attrName>
                                        </p:attrNameLst>
                                      </p:cBhvr>
                                      <p:tavLst>
                                        <p:tav tm="0">
                                          <p:val>
                                            <p:fltVal val="0"/>
                                          </p:val>
                                        </p:tav>
                                        <p:tav tm="100000">
                                          <p:val>
                                            <p:strVal val="#ppt_h"/>
                                          </p:val>
                                        </p:tav>
                                      </p:tavLst>
                                    </p:anim>
                                    <p:animEffect transition="in" filter="fade">
                                      <p:cBhvr>
                                        <p:cTn id="9" dur="300"/>
                                        <p:tgtEl>
                                          <p:spTgt spid="124"/>
                                        </p:tgtEl>
                                      </p:cBhvr>
                                    </p:animEffect>
                                  </p:childTnLst>
                                </p:cTn>
                              </p:par>
                            </p:childTnLst>
                          </p:cTn>
                        </p:par>
                        <p:par>
                          <p:cTn id="10" fill="hold">
                            <p:stCondLst>
                              <p:cond delay="300"/>
                            </p:stCondLst>
                            <p:childTnLst>
                              <p:par>
                                <p:cTn id="11" presetID="53" presetClass="entr" presetSubtype="16" fill="hold" nodeType="afterEffect">
                                  <p:stCondLst>
                                    <p:cond delay="0"/>
                                  </p:stCondLst>
                                  <p:childTnLst>
                                    <p:set>
                                      <p:cBhvr>
                                        <p:cTn id="12" dur="1" fill="hold">
                                          <p:stCondLst>
                                            <p:cond delay="0"/>
                                          </p:stCondLst>
                                        </p:cTn>
                                        <p:tgtEl>
                                          <p:spTgt spid="78"/>
                                        </p:tgtEl>
                                        <p:attrNameLst>
                                          <p:attrName>style.visibility</p:attrName>
                                        </p:attrNameLst>
                                      </p:cBhvr>
                                      <p:to>
                                        <p:strVal val="visible"/>
                                      </p:to>
                                    </p:set>
                                    <p:anim calcmode="lin" valueType="num">
                                      <p:cBhvr>
                                        <p:cTn id="13" dur="300" fill="hold"/>
                                        <p:tgtEl>
                                          <p:spTgt spid="78"/>
                                        </p:tgtEl>
                                        <p:attrNameLst>
                                          <p:attrName>ppt_w</p:attrName>
                                        </p:attrNameLst>
                                      </p:cBhvr>
                                      <p:tavLst>
                                        <p:tav tm="0">
                                          <p:val>
                                            <p:fltVal val="0"/>
                                          </p:val>
                                        </p:tav>
                                        <p:tav tm="100000">
                                          <p:val>
                                            <p:strVal val="#ppt_w"/>
                                          </p:val>
                                        </p:tav>
                                      </p:tavLst>
                                    </p:anim>
                                    <p:anim calcmode="lin" valueType="num">
                                      <p:cBhvr>
                                        <p:cTn id="14" dur="300" fill="hold"/>
                                        <p:tgtEl>
                                          <p:spTgt spid="78"/>
                                        </p:tgtEl>
                                        <p:attrNameLst>
                                          <p:attrName>ppt_h</p:attrName>
                                        </p:attrNameLst>
                                      </p:cBhvr>
                                      <p:tavLst>
                                        <p:tav tm="0">
                                          <p:val>
                                            <p:fltVal val="0"/>
                                          </p:val>
                                        </p:tav>
                                        <p:tav tm="100000">
                                          <p:val>
                                            <p:strVal val="#ppt_h"/>
                                          </p:val>
                                        </p:tav>
                                      </p:tavLst>
                                    </p:anim>
                                    <p:animEffect transition="in" filter="fade">
                                      <p:cBhvr>
                                        <p:cTn id="15" dur="300"/>
                                        <p:tgtEl>
                                          <p:spTgt spid="78"/>
                                        </p:tgtEl>
                                      </p:cBhvr>
                                    </p:animEffect>
                                  </p:childTnLst>
                                </p:cTn>
                              </p:par>
                            </p:childTnLst>
                          </p:cTn>
                        </p:par>
                        <p:par>
                          <p:cTn id="16" fill="hold">
                            <p:stCondLst>
                              <p:cond delay="600"/>
                            </p:stCondLst>
                            <p:childTnLst>
                              <p:par>
                                <p:cTn id="17" presetID="53" presetClass="entr" presetSubtype="16" fill="hold" nodeType="afterEffect">
                                  <p:stCondLst>
                                    <p:cond delay="0"/>
                                  </p:stCondLst>
                                  <p:childTnLst>
                                    <p:set>
                                      <p:cBhvr>
                                        <p:cTn id="18" dur="1" fill="hold">
                                          <p:stCondLst>
                                            <p:cond delay="0"/>
                                          </p:stCondLst>
                                        </p:cTn>
                                        <p:tgtEl>
                                          <p:spTgt spid="84"/>
                                        </p:tgtEl>
                                        <p:attrNameLst>
                                          <p:attrName>style.visibility</p:attrName>
                                        </p:attrNameLst>
                                      </p:cBhvr>
                                      <p:to>
                                        <p:strVal val="visible"/>
                                      </p:to>
                                    </p:set>
                                    <p:anim calcmode="lin" valueType="num">
                                      <p:cBhvr>
                                        <p:cTn id="19" dur="300" fill="hold"/>
                                        <p:tgtEl>
                                          <p:spTgt spid="84"/>
                                        </p:tgtEl>
                                        <p:attrNameLst>
                                          <p:attrName>ppt_w</p:attrName>
                                        </p:attrNameLst>
                                      </p:cBhvr>
                                      <p:tavLst>
                                        <p:tav tm="0">
                                          <p:val>
                                            <p:fltVal val="0"/>
                                          </p:val>
                                        </p:tav>
                                        <p:tav tm="100000">
                                          <p:val>
                                            <p:strVal val="#ppt_w"/>
                                          </p:val>
                                        </p:tav>
                                      </p:tavLst>
                                    </p:anim>
                                    <p:anim calcmode="lin" valueType="num">
                                      <p:cBhvr>
                                        <p:cTn id="20" dur="300" fill="hold"/>
                                        <p:tgtEl>
                                          <p:spTgt spid="84"/>
                                        </p:tgtEl>
                                        <p:attrNameLst>
                                          <p:attrName>ppt_h</p:attrName>
                                        </p:attrNameLst>
                                      </p:cBhvr>
                                      <p:tavLst>
                                        <p:tav tm="0">
                                          <p:val>
                                            <p:fltVal val="0"/>
                                          </p:val>
                                        </p:tav>
                                        <p:tav tm="100000">
                                          <p:val>
                                            <p:strVal val="#ppt_h"/>
                                          </p:val>
                                        </p:tav>
                                      </p:tavLst>
                                    </p:anim>
                                    <p:animEffect transition="in" filter="fade">
                                      <p:cBhvr>
                                        <p:cTn id="21" dur="300"/>
                                        <p:tgtEl>
                                          <p:spTgt spid="84"/>
                                        </p:tgtEl>
                                      </p:cBhvr>
                                    </p:animEffect>
                                  </p:childTnLst>
                                </p:cTn>
                              </p:par>
                            </p:childTnLst>
                          </p:cTn>
                        </p:par>
                        <p:par>
                          <p:cTn id="22" fill="hold">
                            <p:stCondLst>
                              <p:cond delay="900"/>
                            </p:stCondLst>
                            <p:childTnLst>
                              <p:par>
                                <p:cTn id="23" presetID="53" presetClass="entr" presetSubtype="16" fill="hold" nodeType="afterEffect">
                                  <p:stCondLst>
                                    <p:cond delay="0"/>
                                  </p:stCondLst>
                                  <p:childTnLst>
                                    <p:set>
                                      <p:cBhvr>
                                        <p:cTn id="24" dur="1" fill="hold">
                                          <p:stCondLst>
                                            <p:cond delay="0"/>
                                          </p:stCondLst>
                                        </p:cTn>
                                        <p:tgtEl>
                                          <p:spTgt spid="138"/>
                                        </p:tgtEl>
                                        <p:attrNameLst>
                                          <p:attrName>style.visibility</p:attrName>
                                        </p:attrNameLst>
                                      </p:cBhvr>
                                      <p:to>
                                        <p:strVal val="visible"/>
                                      </p:to>
                                    </p:set>
                                    <p:anim calcmode="lin" valueType="num">
                                      <p:cBhvr>
                                        <p:cTn id="25" dur="300" fill="hold"/>
                                        <p:tgtEl>
                                          <p:spTgt spid="138"/>
                                        </p:tgtEl>
                                        <p:attrNameLst>
                                          <p:attrName>ppt_w</p:attrName>
                                        </p:attrNameLst>
                                      </p:cBhvr>
                                      <p:tavLst>
                                        <p:tav tm="0">
                                          <p:val>
                                            <p:fltVal val="0"/>
                                          </p:val>
                                        </p:tav>
                                        <p:tav tm="100000">
                                          <p:val>
                                            <p:strVal val="#ppt_w"/>
                                          </p:val>
                                        </p:tav>
                                      </p:tavLst>
                                    </p:anim>
                                    <p:anim calcmode="lin" valueType="num">
                                      <p:cBhvr>
                                        <p:cTn id="26" dur="300" fill="hold"/>
                                        <p:tgtEl>
                                          <p:spTgt spid="138"/>
                                        </p:tgtEl>
                                        <p:attrNameLst>
                                          <p:attrName>ppt_h</p:attrName>
                                        </p:attrNameLst>
                                      </p:cBhvr>
                                      <p:tavLst>
                                        <p:tav tm="0">
                                          <p:val>
                                            <p:fltVal val="0"/>
                                          </p:val>
                                        </p:tav>
                                        <p:tav tm="100000">
                                          <p:val>
                                            <p:strVal val="#ppt_h"/>
                                          </p:val>
                                        </p:tav>
                                      </p:tavLst>
                                    </p:anim>
                                    <p:animEffect transition="in" filter="fade">
                                      <p:cBhvr>
                                        <p:cTn id="27" dur="300"/>
                                        <p:tgtEl>
                                          <p:spTgt spid="138"/>
                                        </p:tgtEl>
                                      </p:cBhvr>
                                    </p:animEffect>
                                  </p:childTnLst>
                                </p:cTn>
                              </p:par>
                            </p:childTnLst>
                          </p:cTn>
                        </p:par>
                        <p:par>
                          <p:cTn id="28" fill="hold">
                            <p:stCondLst>
                              <p:cond delay="1200"/>
                            </p:stCondLst>
                            <p:childTnLst>
                              <p:par>
                                <p:cTn id="29" presetID="53" presetClass="entr" presetSubtype="16" fill="hold" nodeType="afterEffect">
                                  <p:stCondLst>
                                    <p:cond delay="0"/>
                                  </p:stCondLst>
                                  <p:childTnLst>
                                    <p:set>
                                      <p:cBhvr>
                                        <p:cTn id="30" dur="1" fill="hold">
                                          <p:stCondLst>
                                            <p:cond delay="0"/>
                                          </p:stCondLst>
                                        </p:cTn>
                                        <p:tgtEl>
                                          <p:spTgt spid="96"/>
                                        </p:tgtEl>
                                        <p:attrNameLst>
                                          <p:attrName>style.visibility</p:attrName>
                                        </p:attrNameLst>
                                      </p:cBhvr>
                                      <p:to>
                                        <p:strVal val="visible"/>
                                      </p:to>
                                    </p:set>
                                    <p:anim calcmode="lin" valueType="num">
                                      <p:cBhvr>
                                        <p:cTn id="31" dur="300" fill="hold"/>
                                        <p:tgtEl>
                                          <p:spTgt spid="96"/>
                                        </p:tgtEl>
                                        <p:attrNameLst>
                                          <p:attrName>ppt_w</p:attrName>
                                        </p:attrNameLst>
                                      </p:cBhvr>
                                      <p:tavLst>
                                        <p:tav tm="0">
                                          <p:val>
                                            <p:fltVal val="0"/>
                                          </p:val>
                                        </p:tav>
                                        <p:tav tm="100000">
                                          <p:val>
                                            <p:strVal val="#ppt_w"/>
                                          </p:val>
                                        </p:tav>
                                      </p:tavLst>
                                    </p:anim>
                                    <p:anim calcmode="lin" valueType="num">
                                      <p:cBhvr>
                                        <p:cTn id="32" dur="300" fill="hold"/>
                                        <p:tgtEl>
                                          <p:spTgt spid="96"/>
                                        </p:tgtEl>
                                        <p:attrNameLst>
                                          <p:attrName>ppt_h</p:attrName>
                                        </p:attrNameLst>
                                      </p:cBhvr>
                                      <p:tavLst>
                                        <p:tav tm="0">
                                          <p:val>
                                            <p:fltVal val="0"/>
                                          </p:val>
                                        </p:tav>
                                        <p:tav tm="100000">
                                          <p:val>
                                            <p:strVal val="#ppt_h"/>
                                          </p:val>
                                        </p:tav>
                                      </p:tavLst>
                                    </p:anim>
                                    <p:animEffect transition="in" filter="fade">
                                      <p:cBhvr>
                                        <p:cTn id="33" dur="300"/>
                                        <p:tgtEl>
                                          <p:spTgt spid="96"/>
                                        </p:tgtEl>
                                      </p:cBhvr>
                                    </p:animEffect>
                                  </p:childTnLst>
                                </p:cTn>
                              </p:par>
                            </p:childTnLst>
                          </p:cTn>
                        </p:par>
                        <p:par>
                          <p:cTn id="34" fill="hold">
                            <p:stCondLst>
                              <p:cond delay="1500"/>
                            </p:stCondLst>
                            <p:childTnLst>
                              <p:par>
                                <p:cTn id="35" presetID="2" presetClass="entr" presetSubtype="8" fill="hold" grpId="0" nodeType="afterEffect">
                                  <p:stCondLst>
                                    <p:cond delay="0"/>
                                  </p:stCondLst>
                                  <p:childTnLst>
                                    <p:set>
                                      <p:cBhvr>
                                        <p:cTn id="36" dur="1" fill="hold">
                                          <p:stCondLst>
                                            <p:cond delay="0"/>
                                          </p:stCondLst>
                                        </p:cTn>
                                        <p:tgtEl>
                                          <p:spTgt spid="74"/>
                                        </p:tgtEl>
                                        <p:attrNameLst>
                                          <p:attrName>style.visibility</p:attrName>
                                        </p:attrNameLst>
                                      </p:cBhvr>
                                      <p:to>
                                        <p:strVal val="visible"/>
                                      </p:to>
                                    </p:set>
                                    <p:anim calcmode="lin" valueType="num">
                                      <p:cBhvr additive="base">
                                        <p:cTn id="37" dur="300" fill="hold"/>
                                        <p:tgtEl>
                                          <p:spTgt spid="74"/>
                                        </p:tgtEl>
                                        <p:attrNameLst>
                                          <p:attrName>ppt_x</p:attrName>
                                        </p:attrNameLst>
                                      </p:cBhvr>
                                      <p:tavLst>
                                        <p:tav tm="0">
                                          <p:val>
                                            <p:strVal val="0-#ppt_w/2"/>
                                          </p:val>
                                        </p:tav>
                                        <p:tav tm="100000">
                                          <p:val>
                                            <p:strVal val="#ppt_x"/>
                                          </p:val>
                                        </p:tav>
                                      </p:tavLst>
                                    </p:anim>
                                    <p:anim calcmode="lin" valueType="num">
                                      <p:cBhvr additive="base">
                                        <p:cTn id="38" dur="300" fill="hold"/>
                                        <p:tgtEl>
                                          <p:spTgt spid="74"/>
                                        </p:tgtEl>
                                        <p:attrNameLst>
                                          <p:attrName>ppt_y</p:attrName>
                                        </p:attrNameLst>
                                      </p:cBhvr>
                                      <p:tavLst>
                                        <p:tav tm="0">
                                          <p:val>
                                            <p:strVal val="#ppt_y"/>
                                          </p:val>
                                        </p:tav>
                                        <p:tav tm="100000">
                                          <p:val>
                                            <p:strVal val="#ppt_y"/>
                                          </p:val>
                                        </p:tav>
                                      </p:tavLst>
                                    </p:anim>
                                  </p:childTnLst>
                                </p:cTn>
                              </p:par>
                            </p:childTnLst>
                          </p:cTn>
                        </p:par>
                        <p:par>
                          <p:cTn id="39" fill="hold">
                            <p:stCondLst>
                              <p:cond delay="1800"/>
                            </p:stCondLst>
                            <p:childTnLst>
                              <p:par>
                                <p:cTn id="40" presetID="53" presetClass="entr" presetSubtype="16" fill="hold" nodeType="afterEffect">
                                  <p:stCondLst>
                                    <p:cond delay="0"/>
                                  </p:stCondLst>
                                  <p:childTnLst>
                                    <p:set>
                                      <p:cBhvr>
                                        <p:cTn id="41" dur="1" fill="hold">
                                          <p:stCondLst>
                                            <p:cond delay="0"/>
                                          </p:stCondLst>
                                        </p:cTn>
                                        <p:tgtEl>
                                          <p:spTgt spid="118"/>
                                        </p:tgtEl>
                                        <p:attrNameLst>
                                          <p:attrName>style.visibility</p:attrName>
                                        </p:attrNameLst>
                                      </p:cBhvr>
                                      <p:to>
                                        <p:strVal val="visible"/>
                                      </p:to>
                                    </p:set>
                                    <p:anim calcmode="lin" valueType="num">
                                      <p:cBhvr>
                                        <p:cTn id="42" dur="300" fill="hold"/>
                                        <p:tgtEl>
                                          <p:spTgt spid="118"/>
                                        </p:tgtEl>
                                        <p:attrNameLst>
                                          <p:attrName>ppt_w</p:attrName>
                                        </p:attrNameLst>
                                      </p:cBhvr>
                                      <p:tavLst>
                                        <p:tav tm="0">
                                          <p:val>
                                            <p:fltVal val="0"/>
                                          </p:val>
                                        </p:tav>
                                        <p:tav tm="100000">
                                          <p:val>
                                            <p:strVal val="#ppt_w"/>
                                          </p:val>
                                        </p:tav>
                                      </p:tavLst>
                                    </p:anim>
                                    <p:anim calcmode="lin" valueType="num">
                                      <p:cBhvr>
                                        <p:cTn id="43" dur="300" fill="hold"/>
                                        <p:tgtEl>
                                          <p:spTgt spid="118"/>
                                        </p:tgtEl>
                                        <p:attrNameLst>
                                          <p:attrName>ppt_h</p:attrName>
                                        </p:attrNameLst>
                                      </p:cBhvr>
                                      <p:tavLst>
                                        <p:tav tm="0">
                                          <p:val>
                                            <p:fltVal val="0"/>
                                          </p:val>
                                        </p:tav>
                                        <p:tav tm="100000">
                                          <p:val>
                                            <p:strVal val="#ppt_h"/>
                                          </p:val>
                                        </p:tav>
                                      </p:tavLst>
                                    </p:anim>
                                    <p:animEffect transition="in" filter="fade">
                                      <p:cBhvr>
                                        <p:cTn id="44" dur="300"/>
                                        <p:tgtEl>
                                          <p:spTgt spid="118"/>
                                        </p:tgtEl>
                                      </p:cBhvr>
                                    </p:animEffect>
                                  </p:childTnLst>
                                </p:cTn>
                              </p:par>
                            </p:childTnLst>
                          </p:cTn>
                        </p:par>
                        <p:par>
                          <p:cTn id="45" fill="hold">
                            <p:stCondLst>
                              <p:cond delay="2100"/>
                            </p:stCondLst>
                            <p:childTnLst>
                              <p:par>
                                <p:cTn id="46" presetID="2" presetClass="entr" presetSubtype="2" fill="hold" grpId="0" nodeType="afterEffect">
                                  <p:stCondLst>
                                    <p:cond delay="0"/>
                                  </p:stCondLst>
                                  <p:childTnLst>
                                    <p:set>
                                      <p:cBhvr>
                                        <p:cTn id="47" dur="1" fill="hold">
                                          <p:stCondLst>
                                            <p:cond delay="0"/>
                                          </p:stCondLst>
                                        </p:cTn>
                                        <p:tgtEl>
                                          <p:spTgt spid="76"/>
                                        </p:tgtEl>
                                        <p:attrNameLst>
                                          <p:attrName>style.visibility</p:attrName>
                                        </p:attrNameLst>
                                      </p:cBhvr>
                                      <p:to>
                                        <p:strVal val="visible"/>
                                      </p:to>
                                    </p:set>
                                    <p:anim calcmode="lin" valueType="num">
                                      <p:cBhvr additive="base">
                                        <p:cTn id="48" dur="300" fill="hold"/>
                                        <p:tgtEl>
                                          <p:spTgt spid="76"/>
                                        </p:tgtEl>
                                        <p:attrNameLst>
                                          <p:attrName>ppt_x</p:attrName>
                                        </p:attrNameLst>
                                      </p:cBhvr>
                                      <p:tavLst>
                                        <p:tav tm="0">
                                          <p:val>
                                            <p:strVal val="1+#ppt_w/2"/>
                                          </p:val>
                                        </p:tav>
                                        <p:tav tm="100000">
                                          <p:val>
                                            <p:strVal val="#ppt_x"/>
                                          </p:val>
                                        </p:tav>
                                      </p:tavLst>
                                    </p:anim>
                                    <p:anim calcmode="lin" valueType="num">
                                      <p:cBhvr additive="base">
                                        <p:cTn id="49" dur="300" fill="hold"/>
                                        <p:tgtEl>
                                          <p:spTgt spid="76"/>
                                        </p:tgtEl>
                                        <p:attrNameLst>
                                          <p:attrName>ppt_y</p:attrName>
                                        </p:attrNameLst>
                                      </p:cBhvr>
                                      <p:tavLst>
                                        <p:tav tm="0">
                                          <p:val>
                                            <p:strVal val="#ppt_y"/>
                                          </p:val>
                                        </p:tav>
                                        <p:tav tm="100000">
                                          <p:val>
                                            <p:strVal val="#ppt_y"/>
                                          </p:val>
                                        </p:tav>
                                      </p:tavLst>
                                    </p:anim>
                                  </p:childTnLst>
                                </p:cTn>
                              </p:par>
                            </p:childTnLst>
                          </p:cTn>
                        </p:par>
                        <p:par>
                          <p:cTn id="50" fill="hold">
                            <p:stCondLst>
                              <p:cond delay="2400"/>
                            </p:stCondLst>
                            <p:childTnLst>
                              <p:par>
                                <p:cTn id="51" presetID="53" presetClass="entr" presetSubtype="16" fill="hold" nodeType="afterEffect">
                                  <p:stCondLst>
                                    <p:cond delay="0"/>
                                  </p:stCondLst>
                                  <p:childTnLst>
                                    <p:set>
                                      <p:cBhvr>
                                        <p:cTn id="52" dur="1" fill="hold">
                                          <p:stCondLst>
                                            <p:cond delay="0"/>
                                          </p:stCondLst>
                                        </p:cTn>
                                        <p:tgtEl>
                                          <p:spTgt spid="90"/>
                                        </p:tgtEl>
                                        <p:attrNameLst>
                                          <p:attrName>style.visibility</p:attrName>
                                        </p:attrNameLst>
                                      </p:cBhvr>
                                      <p:to>
                                        <p:strVal val="visible"/>
                                      </p:to>
                                    </p:set>
                                    <p:anim calcmode="lin" valueType="num">
                                      <p:cBhvr>
                                        <p:cTn id="53" dur="300" fill="hold"/>
                                        <p:tgtEl>
                                          <p:spTgt spid="90"/>
                                        </p:tgtEl>
                                        <p:attrNameLst>
                                          <p:attrName>ppt_w</p:attrName>
                                        </p:attrNameLst>
                                      </p:cBhvr>
                                      <p:tavLst>
                                        <p:tav tm="0">
                                          <p:val>
                                            <p:fltVal val="0"/>
                                          </p:val>
                                        </p:tav>
                                        <p:tav tm="100000">
                                          <p:val>
                                            <p:strVal val="#ppt_w"/>
                                          </p:val>
                                        </p:tav>
                                      </p:tavLst>
                                    </p:anim>
                                    <p:anim calcmode="lin" valueType="num">
                                      <p:cBhvr>
                                        <p:cTn id="54" dur="300" fill="hold"/>
                                        <p:tgtEl>
                                          <p:spTgt spid="90"/>
                                        </p:tgtEl>
                                        <p:attrNameLst>
                                          <p:attrName>ppt_h</p:attrName>
                                        </p:attrNameLst>
                                      </p:cBhvr>
                                      <p:tavLst>
                                        <p:tav tm="0">
                                          <p:val>
                                            <p:fltVal val="0"/>
                                          </p:val>
                                        </p:tav>
                                        <p:tav tm="100000">
                                          <p:val>
                                            <p:strVal val="#ppt_h"/>
                                          </p:val>
                                        </p:tav>
                                      </p:tavLst>
                                    </p:anim>
                                    <p:animEffect transition="in" filter="fade">
                                      <p:cBhvr>
                                        <p:cTn id="55" dur="300"/>
                                        <p:tgtEl>
                                          <p:spTgt spid="90"/>
                                        </p:tgtEl>
                                      </p:cBhvr>
                                    </p:animEffect>
                                  </p:childTnLst>
                                </p:cTn>
                              </p:par>
                            </p:childTnLst>
                          </p:cTn>
                        </p:par>
                        <p:par>
                          <p:cTn id="56" fill="hold">
                            <p:stCondLst>
                              <p:cond delay="2700"/>
                            </p:stCondLst>
                            <p:childTnLst>
                              <p:par>
                                <p:cTn id="57" presetID="2" presetClass="entr" presetSubtype="2" fill="hold" grpId="0" nodeType="afterEffect">
                                  <p:stCondLst>
                                    <p:cond delay="0"/>
                                  </p:stCondLst>
                                  <p:childTnLst>
                                    <p:set>
                                      <p:cBhvr>
                                        <p:cTn id="58" dur="1" fill="hold">
                                          <p:stCondLst>
                                            <p:cond delay="0"/>
                                          </p:stCondLst>
                                        </p:cTn>
                                        <p:tgtEl>
                                          <p:spTgt spid="77"/>
                                        </p:tgtEl>
                                        <p:attrNameLst>
                                          <p:attrName>style.visibility</p:attrName>
                                        </p:attrNameLst>
                                      </p:cBhvr>
                                      <p:to>
                                        <p:strVal val="visible"/>
                                      </p:to>
                                    </p:set>
                                    <p:anim calcmode="lin" valueType="num">
                                      <p:cBhvr additive="base">
                                        <p:cTn id="59" dur="300" fill="hold"/>
                                        <p:tgtEl>
                                          <p:spTgt spid="77"/>
                                        </p:tgtEl>
                                        <p:attrNameLst>
                                          <p:attrName>ppt_x</p:attrName>
                                        </p:attrNameLst>
                                      </p:cBhvr>
                                      <p:tavLst>
                                        <p:tav tm="0">
                                          <p:val>
                                            <p:strVal val="1+#ppt_w/2"/>
                                          </p:val>
                                        </p:tav>
                                        <p:tav tm="100000">
                                          <p:val>
                                            <p:strVal val="#ppt_x"/>
                                          </p:val>
                                        </p:tav>
                                      </p:tavLst>
                                    </p:anim>
                                    <p:anim calcmode="lin" valueType="num">
                                      <p:cBhvr additive="base">
                                        <p:cTn id="60" dur="300" fill="hold"/>
                                        <p:tgtEl>
                                          <p:spTgt spid="77"/>
                                        </p:tgtEl>
                                        <p:attrNameLst>
                                          <p:attrName>ppt_y</p:attrName>
                                        </p:attrNameLst>
                                      </p:cBhvr>
                                      <p:tavLst>
                                        <p:tav tm="0">
                                          <p:val>
                                            <p:strVal val="#ppt_y"/>
                                          </p:val>
                                        </p:tav>
                                        <p:tav tm="100000">
                                          <p:val>
                                            <p:strVal val="#ppt_y"/>
                                          </p:val>
                                        </p:tav>
                                      </p:tavLst>
                                    </p:anim>
                                  </p:childTnLst>
                                </p:cTn>
                              </p:par>
                            </p:childTnLst>
                          </p:cTn>
                        </p:par>
                        <p:par>
                          <p:cTn id="61" fill="hold">
                            <p:stCondLst>
                              <p:cond delay="3000"/>
                            </p:stCondLst>
                            <p:childTnLst>
                              <p:par>
                                <p:cTn id="62" presetID="53" presetClass="entr" presetSubtype="16" fill="hold" nodeType="afterEffect">
                                  <p:stCondLst>
                                    <p:cond delay="0"/>
                                  </p:stCondLst>
                                  <p:childTnLst>
                                    <p:set>
                                      <p:cBhvr>
                                        <p:cTn id="63" dur="1" fill="hold">
                                          <p:stCondLst>
                                            <p:cond delay="0"/>
                                          </p:stCondLst>
                                        </p:cTn>
                                        <p:tgtEl>
                                          <p:spTgt spid="110"/>
                                        </p:tgtEl>
                                        <p:attrNameLst>
                                          <p:attrName>style.visibility</p:attrName>
                                        </p:attrNameLst>
                                      </p:cBhvr>
                                      <p:to>
                                        <p:strVal val="visible"/>
                                      </p:to>
                                    </p:set>
                                    <p:anim calcmode="lin" valueType="num">
                                      <p:cBhvr>
                                        <p:cTn id="64" dur="300" fill="hold"/>
                                        <p:tgtEl>
                                          <p:spTgt spid="110"/>
                                        </p:tgtEl>
                                        <p:attrNameLst>
                                          <p:attrName>ppt_w</p:attrName>
                                        </p:attrNameLst>
                                      </p:cBhvr>
                                      <p:tavLst>
                                        <p:tav tm="0">
                                          <p:val>
                                            <p:fltVal val="0"/>
                                          </p:val>
                                        </p:tav>
                                        <p:tav tm="100000">
                                          <p:val>
                                            <p:strVal val="#ppt_w"/>
                                          </p:val>
                                        </p:tav>
                                      </p:tavLst>
                                    </p:anim>
                                    <p:anim calcmode="lin" valueType="num">
                                      <p:cBhvr>
                                        <p:cTn id="65" dur="300" fill="hold"/>
                                        <p:tgtEl>
                                          <p:spTgt spid="110"/>
                                        </p:tgtEl>
                                        <p:attrNameLst>
                                          <p:attrName>ppt_h</p:attrName>
                                        </p:attrNameLst>
                                      </p:cBhvr>
                                      <p:tavLst>
                                        <p:tav tm="0">
                                          <p:val>
                                            <p:fltVal val="0"/>
                                          </p:val>
                                        </p:tav>
                                        <p:tav tm="100000">
                                          <p:val>
                                            <p:strVal val="#ppt_h"/>
                                          </p:val>
                                        </p:tav>
                                      </p:tavLst>
                                    </p:anim>
                                    <p:animEffect transition="in" filter="fade">
                                      <p:cBhvr>
                                        <p:cTn id="66" dur="300"/>
                                        <p:tgtEl>
                                          <p:spTgt spid="110"/>
                                        </p:tgtEl>
                                      </p:cBhvr>
                                    </p:animEffect>
                                  </p:childTnLst>
                                </p:cTn>
                              </p:par>
                            </p:childTnLst>
                          </p:cTn>
                        </p:par>
                        <p:par>
                          <p:cTn id="67" fill="hold">
                            <p:stCondLst>
                              <p:cond delay="3300"/>
                            </p:stCondLst>
                            <p:childTnLst>
                              <p:par>
                                <p:cTn id="68" presetID="2" presetClass="entr" presetSubtype="8" fill="hold" grpId="0" nodeType="afterEffect">
                                  <p:stCondLst>
                                    <p:cond delay="0"/>
                                  </p:stCondLst>
                                  <p:childTnLst>
                                    <p:set>
                                      <p:cBhvr>
                                        <p:cTn id="69" dur="1" fill="hold">
                                          <p:stCondLst>
                                            <p:cond delay="0"/>
                                          </p:stCondLst>
                                        </p:cTn>
                                        <p:tgtEl>
                                          <p:spTgt spid="75"/>
                                        </p:tgtEl>
                                        <p:attrNameLst>
                                          <p:attrName>style.visibility</p:attrName>
                                        </p:attrNameLst>
                                      </p:cBhvr>
                                      <p:to>
                                        <p:strVal val="visible"/>
                                      </p:to>
                                    </p:set>
                                    <p:anim calcmode="lin" valueType="num">
                                      <p:cBhvr additive="base">
                                        <p:cTn id="70" dur="300" fill="hold"/>
                                        <p:tgtEl>
                                          <p:spTgt spid="75"/>
                                        </p:tgtEl>
                                        <p:attrNameLst>
                                          <p:attrName>ppt_x</p:attrName>
                                        </p:attrNameLst>
                                      </p:cBhvr>
                                      <p:tavLst>
                                        <p:tav tm="0">
                                          <p:val>
                                            <p:strVal val="0-#ppt_w/2"/>
                                          </p:val>
                                        </p:tav>
                                        <p:tav tm="100000">
                                          <p:val>
                                            <p:strVal val="#ppt_x"/>
                                          </p:val>
                                        </p:tav>
                                      </p:tavLst>
                                    </p:anim>
                                    <p:anim calcmode="lin" valueType="num">
                                      <p:cBhvr additive="base">
                                        <p:cTn id="71" dur="300" fill="hold"/>
                                        <p:tgtEl>
                                          <p:spTgt spid="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75" grpId="0"/>
      <p:bldP spid="76" grpId="0"/>
      <p:bldP spid="7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29"/>
          <p:cNvGrpSpPr/>
          <p:nvPr/>
        </p:nvGrpSpPr>
        <p:grpSpPr>
          <a:xfrm>
            <a:off x="1239418" y="2235666"/>
            <a:ext cx="1845617" cy="1845617"/>
            <a:chOff x="896990" y="1360358"/>
            <a:chExt cx="1384213" cy="1384213"/>
          </a:xfrm>
        </p:grpSpPr>
        <p:sp>
          <p:nvSpPr>
            <p:cNvPr id="37" name="Oval 28"/>
            <p:cNvSpPr>
              <a:spLocks noChangeAspect="1"/>
            </p:cNvSpPr>
            <p:nvPr/>
          </p:nvSpPr>
          <p:spPr>
            <a:xfrm>
              <a:off x="896990" y="1360358"/>
              <a:ext cx="1384213" cy="1384213"/>
            </a:xfrm>
            <a:prstGeom prst="ellipse">
              <a:avLst/>
            </a:prstGeom>
            <a:noFill/>
            <a:ln w="19050" cap="flat" cmpd="sng" algn="ctr">
              <a:solidFill>
                <a:srgbClr val="4F91A0">
                  <a:lumMod val="75000"/>
                </a:srgb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Agency FB" panose="020B0503020202020204" pitchFamily="34" charset="0"/>
                <a:ea typeface="微软雅黑"/>
                <a:cs typeface="+mn-ea"/>
              </a:endParaRPr>
            </a:p>
          </p:txBody>
        </p:sp>
        <p:sp>
          <p:nvSpPr>
            <p:cNvPr id="38" name="Oval 32"/>
            <p:cNvSpPr/>
            <p:nvPr/>
          </p:nvSpPr>
          <p:spPr>
            <a:xfrm>
              <a:off x="984223" y="1447591"/>
              <a:ext cx="1209747" cy="1209747"/>
            </a:xfrm>
            <a:prstGeom prst="ellipse">
              <a:avLst/>
            </a:prstGeom>
            <a:solidFill>
              <a:srgbClr val="4F91A0">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900" b="1" i="0" u="none" strike="noStrike" kern="0" cap="none" spc="0" normalizeH="0" baseline="0" noProof="0" dirty="0" smtClean="0">
                  <a:ln>
                    <a:noFill/>
                  </a:ln>
                  <a:solidFill>
                    <a:prstClr val="white"/>
                  </a:solidFill>
                  <a:effectLst/>
                  <a:uLnTx/>
                  <a:uFillTx/>
                  <a:latin typeface="Agency FB" panose="020B0503020202020204" pitchFamily="34" charset="0"/>
                  <a:ea typeface="微软雅黑"/>
                  <a:cs typeface="+mn-ea"/>
                </a:rPr>
                <a:t>标题</a:t>
              </a:r>
              <a:endParaRPr kumimoji="0" lang="en-US" sz="1900" b="1" i="0" u="none" strike="noStrike" kern="0" cap="none" spc="0" normalizeH="0" baseline="0" noProof="0" dirty="0" smtClean="0">
                <a:ln>
                  <a:noFill/>
                </a:ln>
                <a:solidFill>
                  <a:prstClr val="white"/>
                </a:solidFill>
                <a:effectLst/>
                <a:uLnTx/>
                <a:uFillTx/>
                <a:latin typeface="Agency FB" panose="020B0503020202020204" pitchFamily="34" charset="0"/>
                <a:ea typeface="微软雅黑"/>
                <a:cs typeface="+mn-ea"/>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900" b="1" i="0" u="none" strike="noStrike" kern="0" cap="none" spc="0" normalizeH="0" baseline="0" noProof="0" dirty="0" smtClean="0">
                  <a:ln>
                    <a:noFill/>
                  </a:ln>
                  <a:solidFill>
                    <a:prstClr val="white"/>
                  </a:solidFill>
                  <a:effectLst/>
                  <a:uLnTx/>
                  <a:uFillTx/>
                  <a:latin typeface="Agency FB" panose="020B0503020202020204" pitchFamily="34" charset="0"/>
                  <a:ea typeface="微软雅黑"/>
                  <a:cs typeface="+mn-ea"/>
                </a:rPr>
                <a:t>252,545</a:t>
              </a:r>
            </a:p>
          </p:txBody>
        </p:sp>
      </p:grpSp>
      <p:sp>
        <p:nvSpPr>
          <p:cNvPr id="39" name="TextBox 38"/>
          <p:cNvSpPr txBox="1"/>
          <p:nvPr/>
        </p:nvSpPr>
        <p:spPr>
          <a:xfrm>
            <a:off x="792485" y="5793060"/>
            <a:ext cx="10122442" cy="615553"/>
          </a:xfrm>
          <a:prstGeom prst="rect">
            <a:avLst/>
          </a:prstGeom>
          <a:noFill/>
        </p:spPr>
        <p:txBody>
          <a:bodyPr wrap="square" lIns="0" tIns="0" rIns="0" bIns="0" rtlCol="0">
            <a:spAutoFit/>
          </a:bodyPr>
          <a:lstStyle/>
          <a:p>
            <a:pPr algn="ctr"/>
            <a:r>
              <a:rPr lang="zh-CN" altLang="en-US" sz="1300" dirty="0">
                <a:solidFill>
                  <a:prstClr val="black">
                    <a:lumMod val="50000"/>
                    <a:lumOff val="50000"/>
                  </a:prstClr>
                </a:solidFill>
                <a:latin typeface="微软雅黑"/>
                <a:ea typeface="微软雅黑"/>
                <a:cs typeface="+mn-ea"/>
              </a:rPr>
              <a:t>此处添加详细文本描述，建议与标题相关并符合整体语言风格，语言描述尽量简洁生动。尽量将每页幻灯片的字数控制在</a:t>
            </a:r>
            <a:r>
              <a:rPr lang="en-US" altLang="zh-CN" sz="1300" dirty="0">
                <a:solidFill>
                  <a:prstClr val="black">
                    <a:lumMod val="50000"/>
                    <a:lumOff val="50000"/>
                  </a:prstClr>
                </a:solidFill>
                <a:latin typeface="微软雅黑"/>
                <a:ea typeface="微软雅黑"/>
                <a:cs typeface="+mn-ea"/>
              </a:rPr>
              <a:t>200</a:t>
            </a:r>
            <a:r>
              <a:rPr lang="zh-CN" altLang="en-US" sz="1300" dirty="0">
                <a:solidFill>
                  <a:prstClr val="black">
                    <a:lumMod val="50000"/>
                    <a:lumOff val="50000"/>
                  </a:prstClr>
                </a:solidFill>
                <a:latin typeface="微软雅黑"/>
                <a:ea typeface="微软雅黑"/>
                <a:cs typeface="+mn-ea"/>
              </a:rPr>
              <a:t>字以内，据统计每页幻灯片的最好控制在</a:t>
            </a:r>
            <a:r>
              <a:rPr lang="en-US" altLang="zh-CN" sz="1300" dirty="0">
                <a:solidFill>
                  <a:prstClr val="black">
                    <a:lumMod val="50000"/>
                    <a:lumOff val="50000"/>
                  </a:prstClr>
                </a:solidFill>
                <a:latin typeface="微软雅黑"/>
                <a:ea typeface="微软雅黑"/>
                <a:cs typeface="+mn-ea"/>
              </a:rPr>
              <a:t>5</a:t>
            </a:r>
            <a:r>
              <a:rPr lang="zh-CN" altLang="en-US" sz="1300" dirty="0">
                <a:solidFill>
                  <a:prstClr val="black">
                    <a:lumMod val="50000"/>
                    <a:lumOff val="50000"/>
                  </a:prstClr>
                </a:solidFill>
                <a:latin typeface="微软雅黑"/>
                <a:ea typeface="微软雅黑"/>
                <a:cs typeface="+mn-ea"/>
              </a:rPr>
              <a:t>分钟之内。此处添加详细文本描述，建议与标题相关并符合整体语言风格，语言描述尽量简洁生动。尽量将每页幻灯片的字数控制在</a:t>
            </a:r>
            <a:r>
              <a:rPr lang="en-US" altLang="zh-CN" sz="1300" dirty="0">
                <a:solidFill>
                  <a:prstClr val="black">
                    <a:lumMod val="50000"/>
                    <a:lumOff val="50000"/>
                  </a:prstClr>
                </a:solidFill>
                <a:latin typeface="微软雅黑"/>
                <a:ea typeface="微软雅黑"/>
                <a:cs typeface="+mn-ea"/>
              </a:rPr>
              <a:t>200</a:t>
            </a:r>
            <a:r>
              <a:rPr lang="zh-CN" altLang="en-US" sz="1300" dirty="0">
                <a:solidFill>
                  <a:prstClr val="black">
                    <a:lumMod val="50000"/>
                    <a:lumOff val="50000"/>
                  </a:prstClr>
                </a:solidFill>
                <a:latin typeface="微软雅黑"/>
                <a:ea typeface="微软雅黑"/>
                <a:cs typeface="+mn-ea"/>
              </a:rPr>
              <a:t>字以内，据统计每页幻灯片的最好控制在</a:t>
            </a:r>
            <a:r>
              <a:rPr lang="en-US" altLang="zh-CN" sz="1300" dirty="0">
                <a:solidFill>
                  <a:prstClr val="black">
                    <a:lumMod val="50000"/>
                    <a:lumOff val="50000"/>
                  </a:prstClr>
                </a:solidFill>
                <a:latin typeface="微软雅黑"/>
                <a:ea typeface="微软雅黑"/>
                <a:cs typeface="+mn-ea"/>
              </a:rPr>
              <a:t>5</a:t>
            </a:r>
            <a:r>
              <a:rPr lang="zh-CN" altLang="en-US" sz="1300" dirty="0">
                <a:solidFill>
                  <a:prstClr val="black">
                    <a:lumMod val="50000"/>
                    <a:lumOff val="50000"/>
                  </a:prstClr>
                </a:solidFill>
                <a:latin typeface="微软雅黑"/>
                <a:ea typeface="微软雅黑"/>
                <a:cs typeface="+mn-ea"/>
              </a:rPr>
              <a:t>分钟之内。</a:t>
            </a:r>
          </a:p>
        </p:txBody>
      </p:sp>
      <p:cxnSp>
        <p:nvCxnSpPr>
          <p:cNvPr id="40" name="Straight Connector 23"/>
          <p:cNvCxnSpPr/>
          <p:nvPr/>
        </p:nvCxnSpPr>
        <p:spPr>
          <a:xfrm>
            <a:off x="800680" y="5615274"/>
            <a:ext cx="10106050" cy="0"/>
          </a:xfrm>
          <a:prstGeom prst="line">
            <a:avLst/>
          </a:prstGeom>
          <a:noFill/>
          <a:ln w="19050" cap="flat" cmpd="sng" algn="ctr">
            <a:solidFill>
              <a:sysClr val="window" lastClr="FFFFFF">
                <a:lumMod val="75000"/>
              </a:sysClr>
            </a:solidFill>
            <a:prstDash val="sysDot"/>
            <a:miter lim="800000"/>
            <a:headEnd type="none"/>
            <a:tailEnd type="none"/>
          </a:ln>
          <a:effectLst/>
        </p:spPr>
      </p:cxnSp>
      <p:grpSp>
        <p:nvGrpSpPr>
          <p:cNvPr id="41" name="Group 30"/>
          <p:cNvGrpSpPr/>
          <p:nvPr/>
        </p:nvGrpSpPr>
        <p:grpSpPr>
          <a:xfrm>
            <a:off x="1086897" y="4134924"/>
            <a:ext cx="2150660" cy="1022901"/>
            <a:chOff x="856349" y="2784803"/>
            <a:chExt cx="1612995" cy="767176"/>
          </a:xfrm>
        </p:grpSpPr>
        <p:sp>
          <p:nvSpPr>
            <p:cNvPr id="42" name="TextBox 41"/>
            <p:cNvSpPr txBox="1"/>
            <p:nvPr/>
          </p:nvSpPr>
          <p:spPr>
            <a:xfrm>
              <a:off x="856349" y="3032606"/>
              <a:ext cx="1612995" cy="519373"/>
            </a:xfrm>
            <a:prstGeom prst="rect">
              <a:avLst/>
            </a:prstGeom>
            <a:noFill/>
          </p:spPr>
          <p:txBody>
            <a:bodyPr wrap="square" rtlCol="0">
              <a:spAutoFit/>
            </a:bodyPr>
            <a:lstStyle/>
            <a:p>
              <a:pPr algn="ctr" defTabSz="1219078">
                <a:spcBef>
                  <a:spcPct val="20000"/>
                </a:spcBef>
                <a:defRPr/>
              </a:pPr>
              <a:r>
                <a:rPr lang="zh-CN" altLang="en-US" sz="1300" dirty="0">
                  <a:solidFill>
                    <a:prstClr val="black">
                      <a:lumMod val="65000"/>
                      <a:lumOff val="35000"/>
                    </a:prstClr>
                  </a:solidFill>
                  <a:latin typeface="微软雅黑"/>
                  <a:ea typeface="微软雅黑"/>
                  <a:cs typeface="+mn-ea"/>
                </a:rPr>
                <a:t>此处添加详细文本描述，建议与标题相关并符合整体语言风格</a:t>
              </a:r>
              <a:endParaRPr lang="en-US" sz="1300" dirty="0">
                <a:solidFill>
                  <a:prstClr val="black">
                    <a:lumMod val="65000"/>
                    <a:lumOff val="35000"/>
                  </a:prstClr>
                </a:solidFill>
                <a:latin typeface="微软雅黑"/>
                <a:ea typeface="微软雅黑"/>
                <a:cs typeface="+mn-ea"/>
              </a:endParaRPr>
            </a:p>
          </p:txBody>
        </p:sp>
        <p:grpSp>
          <p:nvGrpSpPr>
            <p:cNvPr id="43" name="Group 27"/>
            <p:cNvGrpSpPr/>
            <p:nvPr/>
          </p:nvGrpSpPr>
          <p:grpSpPr>
            <a:xfrm>
              <a:off x="1008901" y="2784803"/>
              <a:ext cx="1398693" cy="288541"/>
              <a:chOff x="856349" y="2734003"/>
              <a:chExt cx="1398693" cy="288541"/>
            </a:xfrm>
          </p:grpSpPr>
          <p:sp>
            <p:nvSpPr>
              <p:cNvPr id="44" name="Rectangle 25"/>
              <p:cNvSpPr/>
              <p:nvPr/>
            </p:nvSpPr>
            <p:spPr>
              <a:xfrm>
                <a:off x="856349" y="2745545"/>
                <a:ext cx="340522" cy="276999"/>
              </a:xfrm>
              <a:prstGeom prst="rect">
                <a:avLst/>
              </a:prstGeom>
            </p:spPr>
            <p:txBody>
              <a:bodyPr wrap="none">
                <a:spAutoFit/>
              </a:bodyPr>
              <a:lstStyle/>
              <a:p>
                <a:r>
                  <a:rPr lang="en-US" dirty="0">
                    <a:solidFill>
                      <a:srgbClr val="4F91A0">
                        <a:lumMod val="75000"/>
                      </a:srgbClr>
                    </a:solidFill>
                    <a:latin typeface="微软雅黑"/>
                    <a:ea typeface="微软雅黑"/>
                    <a:cs typeface="+mn-ea"/>
                  </a:rPr>
                  <a:t>01</a:t>
                </a:r>
              </a:p>
            </p:txBody>
          </p:sp>
          <p:sp>
            <p:nvSpPr>
              <p:cNvPr id="45" name="Rectangle 26"/>
              <p:cNvSpPr/>
              <p:nvPr/>
            </p:nvSpPr>
            <p:spPr>
              <a:xfrm>
                <a:off x="1202694" y="2734003"/>
                <a:ext cx="1052348" cy="288541"/>
              </a:xfrm>
              <a:prstGeom prst="rect">
                <a:avLst/>
              </a:prstGeom>
            </p:spPr>
            <p:txBody>
              <a:bodyPr wrap="none">
                <a:spAutoFit/>
              </a:bodyPr>
              <a:lstStyle/>
              <a:p>
                <a:r>
                  <a:rPr lang="zh-CN" altLang="en-US" sz="1900" b="1" dirty="0">
                    <a:solidFill>
                      <a:srgbClr val="4F91A0">
                        <a:lumMod val="75000"/>
                      </a:srgbClr>
                    </a:solidFill>
                    <a:latin typeface="微软雅黑"/>
                    <a:ea typeface="微软雅黑"/>
                    <a:cs typeface="+mn-ea"/>
                  </a:rPr>
                  <a:t>添加副标题</a:t>
                </a:r>
                <a:endParaRPr lang="en-US" sz="1900" b="1" dirty="0">
                  <a:solidFill>
                    <a:srgbClr val="4F91A0">
                      <a:lumMod val="75000"/>
                    </a:srgbClr>
                  </a:solidFill>
                  <a:latin typeface="微软雅黑"/>
                  <a:ea typeface="微软雅黑"/>
                  <a:cs typeface="+mn-ea"/>
                </a:endParaRPr>
              </a:p>
            </p:txBody>
          </p:sp>
        </p:grpSp>
      </p:grpSp>
      <p:grpSp>
        <p:nvGrpSpPr>
          <p:cNvPr id="46" name="Group 69"/>
          <p:cNvGrpSpPr/>
          <p:nvPr/>
        </p:nvGrpSpPr>
        <p:grpSpPr>
          <a:xfrm>
            <a:off x="3698414" y="2235666"/>
            <a:ext cx="1845617" cy="1845617"/>
            <a:chOff x="896990" y="1360358"/>
            <a:chExt cx="1384213" cy="1384213"/>
          </a:xfrm>
        </p:grpSpPr>
        <p:sp>
          <p:nvSpPr>
            <p:cNvPr id="47" name="Oval 70"/>
            <p:cNvSpPr>
              <a:spLocks noChangeAspect="1"/>
            </p:cNvSpPr>
            <p:nvPr/>
          </p:nvSpPr>
          <p:spPr>
            <a:xfrm>
              <a:off x="896990" y="1360358"/>
              <a:ext cx="1384213" cy="1384213"/>
            </a:xfrm>
            <a:prstGeom prst="ellipse">
              <a:avLst/>
            </a:prstGeom>
            <a:noFill/>
            <a:ln w="19050" cap="flat" cmpd="sng" algn="ctr">
              <a:solidFill>
                <a:srgbClr val="4F91A0"/>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Agency FB" panose="020B0503020202020204" pitchFamily="34" charset="0"/>
                <a:ea typeface="微软雅黑"/>
                <a:cs typeface="+mn-ea"/>
              </a:endParaRPr>
            </a:p>
          </p:txBody>
        </p:sp>
        <p:sp>
          <p:nvSpPr>
            <p:cNvPr id="48" name="Oval 71"/>
            <p:cNvSpPr/>
            <p:nvPr/>
          </p:nvSpPr>
          <p:spPr>
            <a:xfrm>
              <a:off x="984223" y="1447591"/>
              <a:ext cx="1209747" cy="1209747"/>
            </a:xfrm>
            <a:prstGeom prst="ellipse">
              <a:avLst/>
            </a:prstGeom>
            <a:solidFill>
              <a:srgbClr val="4F91A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900" b="1" i="0" u="none" strike="noStrike" kern="0" cap="none" spc="0" normalizeH="0" baseline="0" noProof="0" dirty="0" smtClean="0">
                  <a:ln>
                    <a:noFill/>
                  </a:ln>
                  <a:solidFill>
                    <a:prstClr val="white"/>
                  </a:solidFill>
                  <a:effectLst/>
                  <a:uLnTx/>
                  <a:uFillTx/>
                  <a:latin typeface="Agency FB" panose="020B0503020202020204" pitchFamily="34" charset="0"/>
                  <a:ea typeface="微软雅黑"/>
                  <a:cs typeface="+mn-ea"/>
                </a:rPr>
                <a:t>标题</a:t>
              </a:r>
              <a:endParaRPr kumimoji="0" lang="en-US" sz="1900" b="1" i="0" u="none" strike="noStrike" kern="0" cap="none" spc="0" normalizeH="0" baseline="0" noProof="0" dirty="0" smtClean="0">
                <a:ln>
                  <a:noFill/>
                </a:ln>
                <a:solidFill>
                  <a:prstClr val="white"/>
                </a:solidFill>
                <a:effectLst/>
                <a:uLnTx/>
                <a:uFillTx/>
                <a:latin typeface="Agency FB" panose="020B0503020202020204" pitchFamily="34" charset="0"/>
                <a:ea typeface="微软雅黑"/>
                <a:cs typeface="+mn-ea"/>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900" b="1" i="0" u="none" strike="noStrike" kern="0" cap="none" spc="0" normalizeH="0" baseline="0" noProof="0" dirty="0" smtClean="0">
                  <a:ln>
                    <a:noFill/>
                  </a:ln>
                  <a:solidFill>
                    <a:prstClr val="white"/>
                  </a:solidFill>
                  <a:effectLst/>
                  <a:uLnTx/>
                  <a:uFillTx/>
                  <a:latin typeface="Agency FB" panose="020B0503020202020204" pitchFamily="34" charset="0"/>
                  <a:ea typeface="微软雅黑"/>
                  <a:cs typeface="+mn-ea"/>
                </a:rPr>
                <a:t>452,545</a:t>
              </a:r>
            </a:p>
          </p:txBody>
        </p:sp>
      </p:grpSp>
      <p:grpSp>
        <p:nvGrpSpPr>
          <p:cNvPr id="49" name="Group 72"/>
          <p:cNvGrpSpPr/>
          <p:nvPr/>
        </p:nvGrpSpPr>
        <p:grpSpPr>
          <a:xfrm>
            <a:off x="3545891" y="4134924"/>
            <a:ext cx="2150660" cy="1022901"/>
            <a:chOff x="856349" y="2784803"/>
            <a:chExt cx="1612995" cy="767176"/>
          </a:xfrm>
        </p:grpSpPr>
        <p:sp>
          <p:nvSpPr>
            <p:cNvPr id="50" name="TextBox 49"/>
            <p:cNvSpPr txBox="1"/>
            <p:nvPr/>
          </p:nvSpPr>
          <p:spPr>
            <a:xfrm>
              <a:off x="856349" y="3032606"/>
              <a:ext cx="1612995" cy="519373"/>
            </a:xfrm>
            <a:prstGeom prst="rect">
              <a:avLst/>
            </a:prstGeom>
            <a:noFill/>
          </p:spPr>
          <p:txBody>
            <a:bodyPr wrap="square" rtlCol="0">
              <a:spAutoFit/>
            </a:bodyPr>
            <a:lstStyle/>
            <a:p>
              <a:pPr algn="ctr" defTabSz="1219078">
                <a:spcBef>
                  <a:spcPct val="20000"/>
                </a:spcBef>
                <a:defRPr/>
              </a:pPr>
              <a:r>
                <a:rPr lang="zh-CN" altLang="en-US" sz="1300" dirty="0">
                  <a:solidFill>
                    <a:prstClr val="black">
                      <a:lumMod val="65000"/>
                      <a:lumOff val="35000"/>
                    </a:prstClr>
                  </a:solidFill>
                  <a:latin typeface="微软雅黑"/>
                  <a:ea typeface="微软雅黑"/>
                  <a:cs typeface="+mn-ea"/>
                </a:rPr>
                <a:t>此处添加详细文本描述，建议与标题相关并符合整体语言风格</a:t>
              </a:r>
              <a:endParaRPr lang="en-US" sz="1300" dirty="0">
                <a:solidFill>
                  <a:prstClr val="black">
                    <a:lumMod val="65000"/>
                    <a:lumOff val="35000"/>
                  </a:prstClr>
                </a:solidFill>
                <a:latin typeface="微软雅黑"/>
                <a:ea typeface="微软雅黑"/>
                <a:cs typeface="+mn-ea"/>
              </a:endParaRPr>
            </a:p>
          </p:txBody>
        </p:sp>
        <p:grpSp>
          <p:nvGrpSpPr>
            <p:cNvPr id="51" name="Group 74"/>
            <p:cNvGrpSpPr/>
            <p:nvPr/>
          </p:nvGrpSpPr>
          <p:grpSpPr>
            <a:xfrm>
              <a:off x="1008901" y="2784803"/>
              <a:ext cx="1398693" cy="288541"/>
              <a:chOff x="856349" y="2734003"/>
              <a:chExt cx="1398693" cy="288541"/>
            </a:xfrm>
          </p:grpSpPr>
          <p:sp>
            <p:nvSpPr>
              <p:cNvPr id="52" name="Rectangle 75"/>
              <p:cNvSpPr/>
              <p:nvPr/>
            </p:nvSpPr>
            <p:spPr>
              <a:xfrm>
                <a:off x="856349" y="2745545"/>
                <a:ext cx="340522" cy="276999"/>
              </a:xfrm>
              <a:prstGeom prst="rect">
                <a:avLst/>
              </a:prstGeom>
            </p:spPr>
            <p:txBody>
              <a:bodyPr wrap="none">
                <a:spAutoFit/>
              </a:bodyPr>
              <a:lstStyle/>
              <a:p>
                <a:r>
                  <a:rPr lang="en-US" dirty="0">
                    <a:solidFill>
                      <a:srgbClr val="4F91A0"/>
                    </a:solidFill>
                    <a:latin typeface="微软雅黑"/>
                    <a:ea typeface="微软雅黑"/>
                    <a:cs typeface="+mn-ea"/>
                  </a:rPr>
                  <a:t>02</a:t>
                </a:r>
              </a:p>
            </p:txBody>
          </p:sp>
          <p:sp>
            <p:nvSpPr>
              <p:cNvPr id="53" name="Rectangle 76"/>
              <p:cNvSpPr/>
              <p:nvPr/>
            </p:nvSpPr>
            <p:spPr>
              <a:xfrm>
                <a:off x="1202694" y="2734003"/>
                <a:ext cx="1052348" cy="288541"/>
              </a:xfrm>
              <a:prstGeom prst="rect">
                <a:avLst/>
              </a:prstGeom>
            </p:spPr>
            <p:txBody>
              <a:bodyPr wrap="none">
                <a:spAutoFit/>
              </a:bodyPr>
              <a:lstStyle/>
              <a:p>
                <a:r>
                  <a:rPr lang="zh-CN" altLang="en-US" sz="1900" b="1" dirty="0">
                    <a:solidFill>
                      <a:srgbClr val="4F91A0"/>
                    </a:solidFill>
                    <a:latin typeface="微软雅黑"/>
                    <a:ea typeface="微软雅黑"/>
                    <a:cs typeface="+mn-ea"/>
                  </a:rPr>
                  <a:t>添加副标题</a:t>
                </a:r>
                <a:endParaRPr lang="en-US" sz="1900" b="1" dirty="0">
                  <a:solidFill>
                    <a:srgbClr val="4F91A0"/>
                  </a:solidFill>
                  <a:latin typeface="微软雅黑"/>
                  <a:ea typeface="微软雅黑"/>
                  <a:cs typeface="+mn-ea"/>
                </a:endParaRPr>
              </a:p>
            </p:txBody>
          </p:sp>
        </p:grpSp>
      </p:grpSp>
      <p:grpSp>
        <p:nvGrpSpPr>
          <p:cNvPr id="54" name="Group 77"/>
          <p:cNvGrpSpPr/>
          <p:nvPr/>
        </p:nvGrpSpPr>
        <p:grpSpPr>
          <a:xfrm>
            <a:off x="6156312" y="2235666"/>
            <a:ext cx="1845617" cy="1845617"/>
            <a:chOff x="896990" y="1360358"/>
            <a:chExt cx="1384213" cy="1384213"/>
          </a:xfrm>
        </p:grpSpPr>
        <p:sp>
          <p:nvSpPr>
            <p:cNvPr id="55" name="Oval 78"/>
            <p:cNvSpPr>
              <a:spLocks noChangeAspect="1"/>
            </p:cNvSpPr>
            <p:nvPr/>
          </p:nvSpPr>
          <p:spPr>
            <a:xfrm>
              <a:off x="896990" y="1360358"/>
              <a:ext cx="1384213" cy="1384213"/>
            </a:xfrm>
            <a:prstGeom prst="ellipse">
              <a:avLst/>
            </a:prstGeom>
            <a:noFill/>
            <a:ln w="19050" cap="flat" cmpd="sng" algn="ctr">
              <a:solidFill>
                <a:srgbClr val="79B0BD"/>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Agency FB" panose="020B0503020202020204" pitchFamily="34" charset="0"/>
                <a:ea typeface="微软雅黑"/>
                <a:cs typeface="+mn-ea"/>
              </a:endParaRPr>
            </a:p>
          </p:txBody>
        </p:sp>
        <p:sp>
          <p:nvSpPr>
            <p:cNvPr id="56" name="Oval 79"/>
            <p:cNvSpPr/>
            <p:nvPr/>
          </p:nvSpPr>
          <p:spPr>
            <a:xfrm>
              <a:off x="984223" y="1447591"/>
              <a:ext cx="1209747" cy="1209747"/>
            </a:xfrm>
            <a:prstGeom prst="ellipse">
              <a:avLst/>
            </a:prstGeom>
            <a:solidFill>
              <a:srgbClr val="79B0B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900" b="1" i="0" u="none" strike="noStrike" kern="0" cap="none" spc="0" normalizeH="0" baseline="0" noProof="0" dirty="0" smtClean="0">
                  <a:ln>
                    <a:noFill/>
                  </a:ln>
                  <a:solidFill>
                    <a:prstClr val="white"/>
                  </a:solidFill>
                  <a:effectLst/>
                  <a:uLnTx/>
                  <a:uFillTx/>
                  <a:latin typeface="Agency FB" panose="020B0503020202020204" pitchFamily="34" charset="0"/>
                  <a:ea typeface="微软雅黑"/>
                  <a:cs typeface="+mn-ea"/>
                </a:rPr>
                <a:t>标题</a:t>
              </a:r>
              <a:endParaRPr kumimoji="0" lang="en-US" sz="1900" b="1" i="0" u="none" strike="noStrike" kern="0" cap="none" spc="0" normalizeH="0" baseline="0" noProof="0" dirty="0" smtClean="0">
                <a:ln>
                  <a:noFill/>
                </a:ln>
                <a:solidFill>
                  <a:prstClr val="white"/>
                </a:solidFill>
                <a:effectLst/>
                <a:uLnTx/>
                <a:uFillTx/>
                <a:latin typeface="Agency FB" panose="020B0503020202020204" pitchFamily="34" charset="0"/>
                <a:ea typeface="微软雅黑"/>
                <a:cs typeface="+mn-ea"/>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900" b="1" i="0" u="none" strike="noStrike" kern="0" cap="none" spc="0" normalizeH="0" baseline="0" noProof="0" dirty="0" smtClean="0">
                  <a:ln>
                    <a:noFill/>
                  </a:ln>
                  <a:solidFill>
                    <a:prstClr val="white"/>
                  </a:solidFill>
                  <a:effectLst/>
                  <a:uLnTx/>
                  <a:uFillTx/>
                  <a:latin typeface="Agency FB" panose="020B0503020202020204" pitchFamily="34" charset="0"/>
                  <a:ea typeface="微软雅黑"/>
                  <a:cs typeface="+mn-ea"/>
                </a:rPr>
                <a:t>652,545</a:t>
              </a:r>
            </a:p>
          </p:txBody>
        </p:sp>
      </p:grpSp>
      <p:grpSp>
        <p:nvGrpSpPr>
          <p:cNvPr id="57" name="Group 80"/>
          <p:cNvGrpSpPr/>
          <p:nvPr/>
        </p:nvGrpSpPr>
        <p:grpSpPr>
          <a:xfrm>
            <a:off x="6003790" y="4134924"/>
            <a:ext cx="2150660" cy="1022901"/>
            <a:chOff x="856349" y="2784803"/>
            <a:chExt cx="1612995" cy="767176"/>
          </a:xfrm>
        </p:grpSpPr>
        <p:sp>
          <p:nvSpPr>
            <p:cNvPr id="58" name="TextBox 57"/>
            <p:cNvSpPr txBox="1"/>
            <p:nvPr/>
          </p:nvSpPr>
          <p:spPr>
            <a:xfrm>
              <a:off x="856349" y="3032606"/>
              <a:ext cx="1612995" cy="519373"/>
            </a:xfrm>
            <a:prstGeom prst="rect">
              <a:avLst/>
            </a:prstGeom>
            <a:noFill/>
          </p:spPr>
          <p:txBody>
            <a:bodyPr wrap="square" rtlCol="0">
              <a:spAutoFit/>
            </a:bodyPr>
            <a:lstStyle/>
            <a:p>
              <a:pPr algn="ctr" defTabSz="1219078">
                <a:spcBef>
                  <a:spcPct val="20000"/>
                </a:spcBef>
                <a:defRPr/>
              </a:pPr>
              <a:r>
                <a:rPr lang="zh-CN" altLang="en-US" sz="1300" dirty="0">
                  <a:solidFill>
                    <a:prstClr val="black">
                      <a:lumMod val="65000"/>
                      <a:lumOff val="35000"/>
                    </a:prstClr>
                  </a:solidFill>
                  <a:latin typeface="微软雅黑"/>
                  <a:ea typeface="微软雅黑"/>
                  <a:cs typeface="+mn-ea"/>
                </a:rPr>
                <a:t>此处添加详细文本描述，建议与标题相关并符合整体语言风格</a:t>
              </a:r>
              <a:endParaRPr lang="en-US" sz="1300" dirty="0">
                <a:solidFill>
                  <a:prstClr val="black">
                    <a:lumMod val="65000"/>
                    <a:lumOff val="35000"/>
                  </a:prstClr>
                </a:solidFill>
                <a:latin typeface="微软雅黑"/>
                <a:ea typeface="微软雅黑"/>
                <a:cs typeface="+mn-ea"/>
              </a:endParaRPr>
            </a:p>
          </p:txBody>
        </p:sp>
        <p:grpSp>
          <p:nvGrpSpPr>
            <p:cNvPr id="59" name="Group 82"/>
            <p:cNvGrpSpPr/>
            <p:nvPr/>
          </p:nvGrpSpPr>
          <p:grpSpPr>
            <a:xfrm>
              <a:off x="1008901" y="2784803"/>
              <a:ext cx="1398693" cy="288541"/>
              <a:chOff x="856349" y="2734003"/>
              <a:chExt cx="1398693" cy="288541"/>
            </a:xfrm>
          </p:grpSpPr>
          <p:sp>
            <p:nvSpPr>
              <p:cNvPr id="60" name="Rectangle 83"/>
              <p:cNvSpPr/>
              <p:nvPr/>
            </p:nvSpPr>
            <p:spPr>
              <a:xfrm>
                <a:off x="856349" y="2745545"/>
                <a:ext cx="340522" cy="276999"/>
              </a:xfrm>
              <a:prstGeom prst="rect">
                <a:avLst/>
              </a:prstGeom>
            </p:spPr>
            <p:txBody>
              <a:bodyPr wrap="none">
                <a:spAutoFit/>
              </a:bodyPr>
              <a:lstStyle/>
              <a:p>
                <a:r>
                  <a:rPr lang="en-US" dirty="0">
                    <a:solidFill>
                      <a:srgbClr val="79B0BD"/>
                    </a:solidFill>
                    <a:latin typeface="微软雅黑"/>
                    <a:ea typeface="微软雅黑"/>
                    <a:cs typeface="+mn-ea"/>
                  </a:rPr>
                  <a:t>03</a:t>
                </a:r>
              </a:p>
            </p:txBody>
          </p:sp>
          <p:sp>
            <p:nvSpPr>
              <p:cNvPr id="61" name="Rectangle 84"/>
              <p:cNvSpPr/>
              <p:nvPr/>
            </p:nvSpPr>
            <p:spPr>
              <a:xfrm>
                <a:off x="1202694" y="2734003"/>
                <a:ext cx="1052348" cy="288541"/>
              </a:xfrm>
              <a:prstGeom prst="rect">
                <a:avLst/>
              </a:prstGeom>
            </p:spPr>
            <p:txBody>
              <a:bodyPr wrap="none">
                <a:spAutoFit/>
              </a:bodyPr>
              <a:lstStyle/>
              <a:p>
                <a:r>
                  <a:rPr lang="zh-CN" altLang="en-US" sz="1900" b="1" dirty="0">
                    <a:solidFill>
                      <a:srgbClr val="79B0BD"/>
                    </a:solidFill>
                    <a:latin typeface="微软雅黑"/>
                    <a:ea typeface="微软雅黑"/>
                    <a:cs typeface="+mn-ea"/>
                  </a:rPr>
                  <a:t>添加副标题</a:t>
                </a:r>
                <a:endParaRPr lang="en-US" sz="1900" b="1" dirty="0">
                  <a:solidFill>
                    <a:srgbClr val="79B0BD"/>
                  </a:solidFill>
                  <a:latin typeface="微软雅黑"/>
                  <a:ea typeface="微软雅黑"/>
                  <a:cs typeface="+mn-ea"/>
                </a:endParaRPr>
              </a:p>
            </p:txBody>
          </p:sp>
        </p:grpSp>
      </p:grpSp>
      <p:grpSp>
        <p:nvGrpSpPr>
          <p:cNvPr id="62" name="Group 85"/>
          <p:cNvGrpSpPr/>
          <p:nvPr/>
        </p:nvGrpSpPr>
        <p:grpSpPr>
          <a:xfrm>
            <a:off x="8604199" y="2235666"/>
            <a:ext cx="1845617" cy="1845617"/>
            <a:chOff x="896990" y="1360358"/>
            <a:chExt cx="1384213" cy="1384213"/>
          </a:xfrm>
        </p:grpSpPr>
        <p:sp>
          <p:nvSpPr>
            <p:cNvPr id="63" name="Oval 86"/>
            <p:cNvSpPr>
              <a:spLocks noChangeAspect="1"/>
            </p:cNvSpPr>
            <p:nvPr/>
          </p:nvSpPr>
          <p:spPr>
            <a:xfrm>
              <a:off x="896990" y="1360358"/>
              <a:ext cx="1384213" cy="1384213"/>
            </a:xfrm>
            <a:prstGeom prst="ellipse">
              <a:avLst/>
            </a:prstGeom>
            <a:noFill/>
            <a:ln w="19050" cap="flat" cmpd="sng" algn="ctr">
              <a:solidFill>
                <a:srgbClr val="79B0BD"/>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Agency FB" panose="020B0503020202020204" pitchFamily="34" charset="0"/>
                <a:ea typeface="微软雅黑"/>
                <a:cs typeface="+mn-ea"/>
              </a:endParaRPr>
            </a:p>
          </p:txBody>
        </p:sp>
        <p:sp>
          <p:nvSpPr>
            <p:cNvPr id="64" name="Oval 87"/>
            <p:cNvSpPr/>
            <p:nvPr/>
          </p:nvSpPr>
          <p:spPr>
            <a:xfrm>
              <a:off x="984223" y="1447591"/>
              <a:ext cx="1209747" cy="1209747"/>
            </a:xfrm>
            <a:prstGeom prst="ellipse">
              <a:avLst/>
            </a:prstGeom>
            <a:solidFill>
              <a:srgbClr val="79B0B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900" b="1" i="0" u="none" strike="noStrike" kern="0" cap="none" spc="0" normalizeH="0" baseline="0" noProof="0" dirty="0" smtClean="0">
                  <a:ln>
                    <a:noFill/>
                  </a:ln>
                  <a:solidFill>
                    <a:prstClr val="white"/>
                  </a:solidFill>
                  <a:effectLst/>
                  <a:uLnTx/>
                  <a:uFillTx/>
                  <a:latin typeface="Agency FB" panose="020B0503020202020204" pitchFamily="34" charset="0"/>
                  <a:ea typeface="微软雅黑"/>
                  <a:cs typeface="+mn-ea"/>
                </a:rPr>
                <a:t>标题</a:t>
              </a:r>
              <a:endParaRPr kumimoji="0" lang="en-US" sz="1900" b="1" i="0" u="none" strike="noStrike" kern="0" cap="none" spc="0" normalizeH="0" baseline="0" noProof="0" dirty="0" smtClean="0">
                <a:ln>
                  <a:noFill/>
                </a:ln>
                <a:solidFill>
                  <a:prstClr val="white"/>
                </a:solidFill>
                <a:effectLst/>
                <a:uLnTx/>
                <a:uFillTx/>
                <a:latin typeface="Agency FB" panose="020B0503020202020204" pitchFamily="34" charset="0"/>
                <a:ea typeface="微软雅黑"/>
                <a:cs typeface="+mn-ea"/>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900" b="1" i="0" u="none" strike="noStrike" kern="0" cap="none" spc="0" normalizeH="0" baseline="0" noProof="0" dirty="0" smtClean="0">
                  <a:ln>
                    <a:noFill/>
                  </a:ln>
                  <a:solidFill>
                    <a:prstClr val="white"/>
                  </a:solidFill>
                  <a:effectLst/>
                  <a:uLnTx/>
                  <a:uFillTx/>
                  <a:latin typeface="Agency FB" panose="020B0503020202020204" pitchFamily="34" charset="0"/>
                  <a:ea typeface="微软雅黑"/>
                  <a:cs typeface="+mn-ea"/>
                </a:rPr>
                <a:t>752,545</a:t>
              </a:r>
            </a:p>
          </p:txBody>
        </p:sp>
      </p:grpSp>
      <p:grpSp>
        <p:nvGrpSpPr>
          <p:cNvPr id="65" name="Group 88"/>
          <p:cNvGrpSpPr/>
          <p:nvPr/>
        </p:nvGrpSpPr>
        <p:grpSpPr>
          <a:xfrm>
            <a:off x="8451677" y="4134924"/>
            <a:ext cx="2150660" cy="1022901"/>
            <a:chOff x="856349" y="2784803"/>
            <a:chExt cx="1612995" cy="767176"/>
          </a:xfrm>
        </p:grpSpPr>
        <p:sp>
          <p:nvSpPr>
            <p:cNvPr id="66" name="TextBox 65"/>
            <p:cNvSpPr txBox="1"/>
            <p:nvPr/>
          </p:nvSpPr>
          <p:spPr>
            <a:xfrm>
              <a:off x="856349" y="3032606"/>
              <a:ext cx="1612995" cy="519373"/>
            </a:xfrm>
            <a:prstGeom prst="rect">
              <a:avLst/>
            </a:prstGeom>
            <a:noFill/>
          </p:spPr>
          <p:txBody>
            <a:bodyPr wrap="square" rtlCol="0">
              <a:spAutoFit/>
            </a:bodyPr>
            <a:lstStyle/>
            <a:p>
              <a:pPr algn="ctr" defTabSz="1219078">
                <a:spcBef>
                  <a:spcPct val="20000"/>
                </a:spcBef>
                <a:defRPr/>
              </a:pPr>
              <a:r>
                <a:rPr lang="zh-CN" altLang="en-US" sz="1300" dirty="0">
                  <a:solidFill>
                    <a:prstClr val="black">
                      <a:lumMod val="65000"/>
                      <a:lumOff val="35000"/>
                    </a:prstClr>
                  </a:solidFill>
                  <a:latin typeface="微软雅黑"/>
                  <a:ea typeface="微软雅黑"/>
                  <a:cs typeface="+mn-ea"/>
                </a:rPr>
                <a:t>此处添加详细文本描述，建议与标题相关并符合整体语言风格</a:t>
              </a:r>
              <a:endParaRPr lang="en-US" sz="1300" dirty="0">
                <a:solidFill>
                  <a:prstClr val="black">
                    <a:lumMod val="65000"/>
                    <a:lumOff val="35000"/>
                  </a:prstClr>
                </a:solidFill>
                <a:latin typeface="微软雅黑"/>
                <a:ea typeface="微软雅黑"/>
                <a:cs typeface="+mn-ea"/>
              </a:endParaRPr>
            </a:p>
          </p:txBody>
        </p:sp>
        <p:grpSp>
          <p:nvGrpSpPr>
            <p:cNvPr id="67" name="Group 90"/>
            <p:cNvGrpSpPr/>
            <p:nvPr/>
          </p:nvGrpSpPr>
          <p:grpSpPr>
            <a:xfrm>
              <a:off x="1008901" y="2784803"/>
              <a:ext cx="1398693" cy="288541"/>
              <a:chOff x="856349" y="2734003"/>
              <a:chExt cx="1398693" cy="288541"/>
            </a:xfrm>
          </p:grpSpPr>
          <p:sp>
            <p:nvSpPr>
              <p:cNvPr id="68" name="Rectangle 91"/>
              <p:cNvSpPr/>
              <p:nvPr/>
            </p:nvSpPr>
            <p:spPr>
              <a:xfrm>
                <a:off x="856349" y="2745545"/>
                <a:ext cx="340522" cy="276999"/>
              </a:xfrm>
              <a:prstGeom prst="rect">
                <a:avLst/>
              </a:prstGeom>
            </p:spPr>
            <p:txBody>
              <a:bodyPr wrap="none">
                <a:spAutoFit/>
              </a:bodyPr>
              <a:lstStyle/>
              <a:p>
                <a:r>
                  <a:rPr lang="en-US" dirty="0">
                    <a:solidFill>
                      <a:srgbClr val="79B0BD"/>
                    </a:solidFill>
                    <a:latin typeface="微软雅黑"/>
                    <a:ea typeface="微软雅黑"/>
                    <a:cs typeface="+mn-ea"/>
                  </a:rPr>
                  <a:t>04</a:t>
                </a:r>
              </a:p>
            </p:txBody>
          </p:sp>
          <p:sp>
            <p:nvSpPr>
              <p:cNvPr id="69" name="Rectangle 92"/>
              <p:cNvSpPr/>
              <p:nvPr/>
            </p:nvSpPr>
            <p:spPr>
              <a:xfrm>
                <a:off x="1202694" y="2734003"/>
                <a:ext cx="1052348" cy="288541"/>
              </a:xfrm>
              <a:prstGeom prst="rect">
                <a:avLst/>
              </a:prstGeom>
            </p:spPr>
            <p:txBody>
              <a:bodyPr wrap="none">
                <a:spAutoFit/>
              </a:bodyPr>
              <a:lstStyle/>
              <a:p>
                <a:r>
                  <a:rPr lang="zh-CN" altLang="en-US" sz="1900" b="1" dirty="0">
                    <a:solidFill>
                      <a:srgbClr val="79B0BD"/>
                    </a:solidFill>
                    <a:latin typeface="微软雅黑"/>
                    <a:ea typeface="微软雅黑"/>
                    <a:cs typeface="+mn-ea"/>
                  </a:rPr>
                  <a:t>添加副标题</a:t>
                </a:r>
                <a:endParaRPr lang="en-US" sz="1900" b="1" dirty="0">
                  <a:solidFill>
                    <a:srgbClr val="79B0BD"/>
                  </a:solidFill>
                  <a:latin typeface="微软雅黑"/>
                  <a:ea typeface="微软雅黑"/>
                  <a:cs typeface="+mn-ea"/>
                </a:endParaRPr>
              </a:p>
            </p:txBody>
          </p:sp>
        </p:grpSp>
      </p:gr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slide(fromBottom)">
                                      <p:cBhvr>
                                        <p:cTn id="12" dur="500"/>
                                        <p:tgtEl>
                                          <p:spTgt spid="41"/>
                                        </p:tgtEl>
                                      </p:cBhvr>
                                    </p:animEffect>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46"/>
                                        </p:tgtEl>
                                        <p:attrNameLst>
                                          <p:attrName>style.visibility</p:attrName>
                                        </p:attrNameLst>
                                      </p:cBhvr>
                                      <p:to>
                                        <p:strVal val="visible"/>
                                      </p:to>
                                    </p:set>
                                    <p:anim calcmode="lin" valueType="num">
                                      <p:cBhvr>
                                        <p:cTn id="16" dur="500" fill="hold"/>
                                        <p:tgtEl>
                                          <p:spTgt spid="46"/>
                                        </p:tgtEl>
                                        <p:attrNameLst>
                                          <p:attrName>ppt_w</p:attrName>
                                        </p:attrNameLst>
                                      </p:cBhvr>
                                      <p:tavLst>
                                        <p:tav tm="0">
                                          <p:val>
                                            <p:fltVal val="0"/>
                                          </p:val>
                                        </p:tav>
                                        <p:tav tm="100000">
                                          <p:val>
                                            <p:strVal val="#ppt_w"/>
                                          </p:val>
                                        </p:tav>
                                      </p:tavLst>
                                    </p:anim>
                                    <p:anim calcmode="lin" valueType="num">
                                      <p:cBhvr>
                                        <p:cTn id="17" dur="500" fill="hold"/>
                                        <p:tgtEl>
                                          <p:spTgt spid="46"/>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12" presetClass="entr" presetSubtype="4" fill="hold" nodeType="after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slide(fromBottom)">
                                      <p:cBhvr>
                                        <p:cTn id="21" dur="500"/>
                                        <p:tgtEl>
                                          <p:spTgt spid="49"/>
                                        </p:tgtEl>
                                      </p:cBhvr>
                                    </p:animEffect>
                                  </p:childTnLst>
                                </p:cTn>
                              </p:par>
                            </p:childTnLst>
                          </p:cTn>
                        </p:par>
                        <p:par>
                          <p:cTn id="22" fill="hold">
                            <p:stCondLst>
                              <p:cond delay="2000"/>
                            </p:stCondLst>
                            <p:childTnLst>
                              <p:par>
                                <p:cTn id="23" presetID="23" presetClass="entr" presetSubtype="16" fill="hold" nodeType="afterEffect">
                                  <p:stCondLst>
                                    <p:cond delay="0"/>
                                  </p:stCondLst>
                                  <p:childTnLst>
                                    <p:set>
                                      <p:cBhvr>
                                        <p:cTn id="24" dur="1" fill="hold">
                                          <p:stCondLst>
                                            <p:cond delay="0"/>
                                          </p:stCondLst>
                                        </p:cTn>
                                        <p:tgtEl>
                                          <p:spTgt spid="54"/>
                                        </p:tgtEl>
                                        <p:attrNameLst>
                                          <p:attrName>style.visibility</p:attrName>
                                        </p:attrNameLst>
                                      </p:cBhvr>
                                      <p:to>
                                        <p:strVal val="visible"/>
                                      </p:to>
                                    </p:set>
                                    <p:anim calcmode="lin" valueType="num">
                                      <p:cBhvr>
                                        <p:cTn id="25" dur="500" fill="hold"/>
                                        <p:tgtEl>
                                          <p:spTgt spid="54"/>
                                        </p:tgtEl>
                                        <p:attrNameLst>
                                          <p:attrName>ppt_w</p:attrName>
                                        </p:attrNameLst>
                                      </p:cBhvr>
                                      <p:tavLst>
                                        <p:tav tm="0">
                                          <p:val>
                                            <p:fltVal val="0"/>
                                          </p:val>
                                        </p:tav>
                                        <p:tav tm="100000">
                                          <p:val>
                                            <p:strVal val="#ppt_w"/>
                                          </p:val>
                                        </p:tav>
                                      </p:tavLst>
                                    </p:anim>
                                    <p:anim calcmode="lin" valueType="num">
                                      <p:cBhvr>
                                        <p:cTn id="26" dur="500" fill="hold"/>
                                        <p:tgtEl>
                                          <p:spTgt spid="54"/>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12" presetClass="entr" presetSubtype="4" fill="hold" nodeType="afterEffect">
                                  <p:stCondLst>
                                    <p:cond delay="0"/>
                                  </p:stCondLst>
                                  <p:childTnLst>
                                    <p:set>
                                      <p:cBhvr>
                                        <p:cTn id="29" dur="1" fill="hold">
                                          <p:stCondLst>
                                            <p:cond delay="0"/>
                                          </p:stCondLst>
                                        </p:cTn>
                                        <p:tgtEl>
                                          <p:spTgt spid="57"/>
                                        </p:tgtEl>
                                        <p:attrNameLst>
                                          <p:attrName>style.visibility</p:attrName>
                                        </p:attrNameLst>
                                      </p:cBhvr>
                                      <p:to>
                                        <p:strVal val="visible"/>
                                      </p:to>
                                    </p:set>
                                    <p:animEffect transition="in" filter="slide(fromBottom)">
                                      <p:cBhvr>
                                        <p:cTn id="30" dur="500"/>
                                        <p:tgtEl>
                                          <p:spTgt spid="57"/>
                                        </p:tgtEl>
                                      </p:cBhvr>
                                    </p:animEffect>
                                  </p:childTnLst>
                                </p:cTn>
                              </p:par>
                            </p:childTnLst>
                          </p:cTn>
                        </p:par>
                        <p:par>
                          <p:cTn id="31" fill="hold">
                            <p:stCondLst>
                              <p:cond delay="3000"/>
                            </p:stCondLst>
                            <p:childTnLst>
                              <p:par>
                                <p:cTn id="32" presetID="23" presetClass="entr" presetSubtype="16" fill="hold" nodeType="afterEffect">
                                  <p:stCondLst>
                                    <p:cond delay="0"/>
                                  </p:stCondLst>
                                  <p:childTnLst>
                                    <p:set>
                                      <p:cBhvr>
                                        <p:cTn id="33" dur="1" fill="hold">
                                          <p:stCondLst>
                                            <p:cond delay="0"/>
                                          </p:stCondLst>
                                        </p:cTn>
                                        <p:tgtEl>
                                          <p:spTgt spid="62"/>
                                        </p:tgtEl>
                                        <p:attrNameLst>
                                          <p:attrName>style.visibility</p:attrName>
                                        </p:attrNameLst>
                                      </p:cBhvr>
                                      <p:to>
                                        <p:strVal val="visible"/>
                                      </p:to>
                                    </p:set>
                                    <p:anim calcmode="lin" valueType="num">
                                      <p:cBhvr>
                                        <p:cTn id="34" dur="500" fill="hold"/>
                                        <p:tgtEl>
                                          <p:spTgt spid="62"/>
                                        </p:tgtEl>
                                        <p:attrNameLst>
                                          <p:attrName>ppt_w</p:attrName>
                                        </p:attrNameLst>
                                      </p:cBhvr>
                                      <p:tavLst>
                                        <p:tav tm="0">
                                          <p:val>
                                            <p:fltVal val="0"/>
                                          </p:val>
                                        </p:tav>
                                        <p:tav tm="100000">
                                          <p:val>
                                            <p:strVal val="#ppt_w"/>
                                          </p:val>
                                        </p:tav>
                                      </p:tavLst>
                                    </p:anim>
                                    <p:anim calcmode="lin" valueType="num">
                                      <p:cBhvr>
                                        <p:cTn id="35" dur="500" fill="hold"/>
                                        <p:tgtEl>
                                          <p:spTgt spid="62"/>
                                        </p:tgtEl>
                                        <p:attrNameLst>
                                          <p:attrName>ppt_h</p:attrName>
                                        </p:attrNameLst>
                                      </p:cBhvr>
                                      <p:tavLst>
                                        <p:tav tm="0">
                                          <p:val>
                                            <p:fltVal val="0"/>
                                          </p:val>
                                        </p:tav>
                                        <p:tav tm="100000">
                                          <p:val>
                                            <p:strVal val="#ppt_h"/>
                                          </p:val>
                                        </p:tav>
                                      </p:tavLst>
                                    </p:anim>
                                  </p:childTnLst>
                                </p:cTn>
                              </p:par>
                            </p:childTnLst>
                          </p:cTn>
                        </p:par>
                        <p:par>
                          <p:cTn id="36" fill="hold">
                            <p:stCondLst>
                              <p:cond delay="3500"/>
                            </p:stCondLst>
                            <p:childTnLst>
                              <p:par>
                                <p:cTn id="37" presetID="12" presetClass="entr" presetSubtype="4" fill="hold" nodeType="afterEffect">
                                  <p:stCondLst>
                                    <p:cond delay="0"/>
                                  </p:stCondLst>
                                  <p:childTnLst>
                                    <p:set>
                                      <p:cBhvr>
                                        <p:cTn id="38" dur="1" fill="hold">
                                          <p:stCondLst>
                                            <p:cond delay="0"/>
                                          </p:stCondLst>
                                        </p:cTn>
                                        <p:tgtEl>
                                          <p:spTgt spid="65"/>
                                        </p:tgtEl>
                                        <p:attrNameLst>
                                          <p:attrName>style.visibility</p:attrName>
                                        </p:attrNameLst>
                                      </p:cBhvr>
                                      <p:to>
                                        <p:strVal val="visible"/>
                                      </p:to>
                                    </p:set>
                                    <p:animEffect transition="in" filter="slide(fromBottom)">
                                      <p:cBhvr>
                                        <p:cTn id="39" dur="500"/>
                                        <p:tgtEl>
                                          <p:spTgt spid="65"/>
                                        </p:tgtEl>
                                      </p:cBhvr>
                                    </p:animEffect>
                                  </p:childTnLst>
                                </p:cTn>
                              </p:par>
                            </p:childTnLst>
                          </p:cTn>
                        </p:par>
                        <p:par>
                          <p:cTn id="40" fill="hold">
                            <p:stCondLst>
                              <p:cond delay="4000"/>
                            </p:stCondLst>
                            <p:childTnLst>
                              <p:par>
                                <p:cTn id="41" presetID="18" presetClass="entr" presetSubtype="3"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strips(upRight)">
                                      <p:cBhvr>
                                        <p:cTn id="43" dur="500"/>
                                        <p:tgtEl>
                                          <p:spTgt spid="40"/>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fade">
                                      <p:cBhvr>
                                        <p:cTn id="4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5"/>
          <p:cNvSpPr>
            <a:spLocks noEditPoints="1"/>
          </p:cNvSpPr>
          <p:nvPr/>
        </p:nvSpPr>
        <p:spPr bwMode="auto">
          <a:xfrm>
            <a:off x="792485" y="3438040"/>
            <a:ext cx="2326792" cy="1252295"/>
          </a:xfrm>
          <a:custGeom>
            <a:avLst/>
            <a:gdLst>
              <a:gd name="T0" fmla="*/ 292 w 1204"/>
              <a:gd name="T1" fmla="*/ 648 h 648"/>
              <a:gd name="T2" fmla="*/ 206 w 1204"/>
              <a:gd name="T3" fmla="*/ 634 h 648"/>
              <a:gd name="T4" fmla="*/ 130 w 1204"/>
              <a:gd name="T5" fmla="*/ 598 h 648"/>
              <a:gd name="T6" fmla="*/ 68 w 1204"/>
              <a:gd name="T7" fmla="*/ 542 h 648"/>
              <a:gd name="T8" fmla="*/ 24 w 1204"/>
              <a:gd name="T9" fmla="*/ 470 h 648"/>
              <a:gd name="T10" fmla="*/ 2 w 1204"/>
              <a:gd name="T11" fmla="*/ 386 h 648"/>
              <a:gd name="T12" fmla="*/ 0 w 1204"/>
              <a:gd name="T13" fmla="*/ 292 h 648"/>
              <a:gd name="T14" fmla="*/ 14 w 1204"/>
              <a:gd name="T15" fmla="*/ 206 h 648"/>
              <a:gd name="T16" fmla="*/ 50 w 1204"/>
              <a:gd name="T17" fmla="*/ 130 h 648"/>
              <a:gd name="T18" fmla="*/ 106 w 1204"/>
              <a:gd name="T19" fmla="*/ 68 h 648"/>
              <a:gd name="T20" fmla="*/ 178 w 1204"/>
              <a:gd name="T21" fmla="*/ 24 h 648"/>
              <a:gd name="T22" fmla="*/ 262 w 1204"/>
              <a:gd name="T23" fmla="*/ 2 h 648"/>
              <a:gd name="T24" fmla="*/ 912 w 1204"/>
              <a:gd name="T25" fmla="*/ 0 h 648"/>
              <a:gd name="T26" fmla="*/ 1000 w 1204"/>
              <a:gd name="T27" fmla="*/ 14 h 648"/>
              <a:gd name="T28" fmla="*/ 1076 w 1204"/>
              <a:gd name="T29" fmla="*/ 50 h 648"/>
              <a:gd name="T30" fmla="*/ 1138 w 1204"/>
              <a:gd name="T31" fmla="*/ 106 h 648"/>
              <a:gd name="T32" fmla="*/ 1182 w 1204"/>
              <a:gd name="T33" fmla="*/ 178 h 648"/>
              <a:gd name="T34" fmla="*/ 1202 w 1204"/>
              <a:gd name="T35" fmla="*/ 262 h 648"/>
              <a:gd name="T36" fmla="*/ 1204 w 1204"/>
              <a:gd name="T37" fmla="*/ 356 h 648"/>
              <a:gd name="T38" fmla="*/ 1192 w 1204"/>
              <a:gd name="T39" fmla="*/ 442 h 648"/>
              <a:gd name="T40" fmla="*/ 1154 w 1204"/>
              <a:gd name="T41" fmla="*/ 520 h 648"/>
              <a:gd name="T42" fmla="*/ 1098 w 1204"/>
              <a:gd name="T43" fmla="*/ 582 h 648"/>
              <a:gd name="T44" fmla="*/ 1026 w 1204"/>
              <a:gd name="T45" fmla="*/ 624 h 648"/>
              <a:gd name="T46" fmla="*/ 942 w 1204"/>
              <a:gd name="T47" fmla="*/ 646 h 648"/>
              <a:gd name="T48" fmla="*/ 292 w 1204"/>
              <a:gd name="T49" fmla="*/ 122 h 648"/>
              <a:gd name="T50" fmla="*/ 258 w 1204"/>
              <a:gd name="T51" fmla="*/ 126 h 648"/>
              <a:gd name="T52" fmla="*/ 212 w 1204"/>
              <a:gd name="T53" fmla="*/ 144 h 648"/>
              <a:gd name="T54" fmla="*/ 172 w 1204"/>
              <a:gd name="T55" fmla="*/ 172 h 648"/>
              <a:gd name="T56" fmla="*/ 142 w 1204"/>
              <a:gd name="T57" fmla="*/ 212 h 648"/>
              <a:gd name="T58" fmla="*/ 126 w 1204"/>
              <a:gd name="T59" fmla="*/ 258 h 648"/>
              <a:gd name="T60" fmla="*/ 122 w 1204"/>
              <a:gd name="T61" fmla="*/ 356 h 648"/>
              <a:gd name="T62" fmla="*/ 126 w 1204"/>
              <a:gd name="T63" fmla="*/ 390 h 648"/>
              <a:gd name="T64" fmla="*/ 142 w 1204"/>
              <a:gd name="T65" fmla="*/ 436 h 648"/>
              <a:gd name="T66" fmla="*/ 172 w 1204"/>
              <a:gd name="T67" fmla="*/ 476 h 648"/>
              <a:gd name="T68" fmla="*/ 212 w 1204"/>
              <a:gd name="T69" fmla="*/ 506 h 648"/>
              <a:gd name="T70" fmla="*/ 258 w 1204"/>
              <a:gd name="T71" fmla="*/ 522 h 648"/>
              <a:gd name="T72" fmla="*/ 912 w 1204"/>
              <a:gd name="T73" fmla="*/ 526 h 648"/>
              <a:gd name="T74" fmla="*/ 946 w 1204"/>
              <a:gd name="T75" fmla="*/ 522 h 648"/>
              <a:gd name="T76" fmla="*/ 994 w 1204"/>
              <a:gd name="T77" fmla="*/ 506 h 648"/>
              <a:gd name="T78" fmla="*/ 1032 w 1204"/>
              <a:gd name="T79" fmla="*/ 476 h 648"/>
              <a:gd name="T80" fmla="*/ 1062 w 1204"/>
              <a:gd name="T81" fmla="*/ 436 h 648"/>
              <a:gd name="T82" fmla="*/ 1078 w 1204"/>
              <a:gd name="T83" fmla="*/ 390 h 648"/>
              <a:gd name="T84" fmla="*/ 1082 w 1204"/>
              <a:gd name="T85" fmla="*/ 292 h 648"/>
              <a:gd name="T86" fmla="*/ 1078 w 1204"/>
              <a:gd name="T87" fmla="*/ 258 h 648"/>
              <a:gd name="T88" fmla="*/ 1062 w 1204"/>
              <a:gd name="T89" fmla="*/ 212 h 648"/>
              <a:gd name="T90" fmla="*/ 1032 w 1204"/>
              <a:gd name="T91" fmla="*/ 172 h 648"/>
              <a:gd name="T92" fmla="*/ 994 w 1204"/>
              <a:gd name="T93" fmla="*/ 144 h 648"/>
              <a:gd name="T94" fmla="*/ 946 w 1204"/>
              <a:gd name="T95" fmla="*/ 126 h 648"/>
              <a:gd name="T96" fmla="*/ 292 w 1204"/>
              <a:gd name="T97" fmla="*/ 122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04" h="648">
                <a:moveTo>
                  <a:pt x="912" y="648"/>
                </a:moveTo>
                <a:lnTo>
                  <a:pt x="292" y="648"/>
                </a:lnTo>
                <a:lnTo>
                  <a:pt x="292" y="648"/>
                </a:lnTo>
                <a:lnTo>
                  <a:pt x="262" y="646"/>
                </a:lnTo>
                <a:lnTo>
                  <a:pt x="234" y="642"/>
                </a:lnTo>
                <a:lnTo>
                  <a:pt x="206" y="634"/>
                </a:lnTo>
                <a:lnTo>
                  <a:pt x="178" y="624"/>
                </a:lnTo>
                <a:lnTo>
                  <a:pt x="154" y="612"/>
                </a:lnTo>
                <a:lnTo>
                  <a:pt x="130" y="598"/>
                </a:lnTo>
                <a:lnTo>
                  <a:pt x="106" y="582"/>
                </a:lnTo>
                <a:lnTo>
                  <a:pt x="86" y="562"/>
                </a:lnTo>
                <a:lnTo>
                  <a:pt x="68" y="542"/>
                </a:lnTo>
                <a:lnTo>
                  <a:pt x="50" y="520"/>
                </a:lnTo>
                <a:lnTo>
                  <a:pt x="36" y="494"/>
                </a:lnTo>
                <a:lnTo>
                  <a:pt x="24" y="470"/>
                </a:lnTo>
                <a:lnTo>
                  <a:pt x="14" y="442"/>
                </a:lnTo>
                <a:lnTo>
                  <a:pt x="6" y="414"/>
                </a:lnTo>
                <a:lnTo>
                  <a:pt x="2" y="386"/>
                </a:lnTo>
                <a:lnTo>
                  <a:pt x="0" y="356"/>
                </a:lnTo>
                <a:lnTo>
                  <a:pt x="0" y="292"/>
                </a:lnTo>
                <a:lnTo>
                  <a:pt x="0" y="292"/>
                </a:lnTo>
                <a:lnTo>
                  <a:pt x="2" y="262"/>
                </a:lnTo>
                <a:lnTo>
                  <a:pt x="6" y="234"/>
                </a:lnTo>
                <a:lnTo>
                  <a:pt x="14" y="206"/>
                </a:lnTo>
                <a:lnTo>
                  <a:pt x="24" y="178"/>
                </a:lnTo>
                <a:lnTo>
                  <a:pt x="36" y="154"/>
                </a:lnTo>
                <a:lnTo>
                  <a:pt x="50" y="130"/>
                </a:lnTo>
                <a:lnTo>
                  <a:pt x="68" y="106"/>
                </a:lnTo>
                <a:lnTo>
                  <a:pt x="86" y="86"/>
                </a:lnTo>
                <a:lnTo>
                  <a:pt x="106" y="68"/>
                </a:lnTo>
                <a:lnTo>
                  <a:pt x="130" y="50"/>
                </a:lnTo>
                <a:lnTo>
                  <a:pt x="154" y="36"/>
                </a:lnTo>
                <a:lnTo>
                  <a:pt x="178" y="24"/>
                </a:lnTo>
                <a:lnTo>
                  <a:pt x="206" y="14"/>
                </a:lnTo>
                <a:lnTo>
                  <a:pt x="234" y="6"/>
                </a:lnTo>
                <a:lnTo>
                  <a:pt x="262" y="2"/>
                </a:lnTo>
                <a:lnTo>
                  <a:pt x="292" y="0"/>
                </a:lnTo>
                <a:lnTo>
                  <a:pt x="912" y="0"/>
                </a:lnTo>
                <a:lnTo>
                  <a:pt x="912" y="0"/>
                </a:lnTo>
                <a:lnTo>
                  <a:pt x="942" y="2"/>
                </a:lnTo>
                <a:lnTo>
                  <a:pt x="972" y="6"/>
                </a:lnTo>
                <a:lnTo>
                  <a:pt x="1000" y="14"/>
                </a:lnTo>
                <a:lnTo>
                  <a:pt x="1026" y="24"/>
                </a:lnTo>
                <a:lnTo>
                  <a:pt x="1052" y="36"/>
                </a:lnTo>
                <a:lnTo>
                  <a:pt x="1076" y="50"/>
                </a:lnTo>
                <a:lnTo>
                  <a:pt x="1098" y="68"/>
                </a:lnTo>
                <a:lnTo>
                  <a:pt x="1118" y="86"/>
                </a:lnTo>
                <a:lnTo>
                  <a:pt x="1138" y="106"/>
                </a:lnTo>
                <a:lnTo>
                  <a:pt x="1154" y="130"/>
                </a:lnTo>
                <a:lnTo>
                  <a:pt x="1168" y="154"/>
                </a:lnTo>
                <a:lnTo>
                  <a:pt x="1182" y="178"/>
                </a:lnTo>
                <a:lnTo>
                  <a:pt x="1192" y="206"/>
                </a:lnTo>
                <a:lnTo>
                  <a:pt x="1198" y="234"/>
                </a:lnTo>
                <a:lnTo>
                  <a:pt x="1202" y="262"/>
                </a:lnTo>
                <a:lnTo>
                  <a:pt x="1204" y="292"/>
                </a:lnTo>
                <a:lnTo>
                  <a:pt x="1204" y="356"/>
                </a:lnTo>
                <a:lnTo>
                  <a:pt x="1204" y="356"/>
                </a:lnTo>
                <a:lnTo>
                  <a:pt x="1202" y="386"/>
                </a:lnTo>
                <a:lnTo>
                  <a:pt x="1198" y="414"/>
                </a:lnTo>
                <a:lnTo>
                  <a:pt x="1192" y="442"/>
                </a:lnTo>
                <a:lnTo>
                  <a:pt x="1182" y="470"/>
                </a:lnTo>
                <a:lnTo>
                  <a:pt x="1168" y="494"/>
                </a:lnTo>
                <a:lnTo>
                  <a:pt x="1154" y="520"/>
                </a:lnTo>
                <a:lnTo>
                  <a:pt x="1138" y="542"/>
                </a:lnTo>
                <a:lnTo>
                  <a:pt x="1118" y="562"/>
                </a:lnTo>
                <a:lnTo>
                  <a:pt x="1098" y="582"/>
                </a:lnTo>
                <a:lnTo>
                  <a:pt x="1076" y="598"/>
                </a:lnTo>
                <a:lnTo>
                  <a:pt x="1052" y="612"/>
                </a:lnTo>
                <a:lnTo>
                  <a:pt x="1026" y="624"/>
                </a:lnTo>
                <a:lnTo>
                  <a:pt x="1000" y="634"/>
                </a:lnTo>
                <a:lnTo>
                  <a:pt x="972" y="642"/>
                </a:lnTo>
                <a:lnTo>
                  <a:pt x="942" y="646"/>
                </a:lnTo>
                <a:lnTo>
                  <a:pt x="912" y="648"/>
                </a:lnTo>
                <a:lnTo>
                  <a:pt x="912" y="648"/>
                </a:lnTo>
                <a:close/>
                <a:moveTo>
                  <a:pt x="292" y="122"/>
                </a:moveTo>
                <a:lnTo>
                  <a:pt x="292" y="122"/>
                </a:lnTo>
                <a:lnTo>
                  <a:pt x="274" y="124"/>
                </a:lnTo>
                <a:lnTo>
                  <a:pt x="258" y="126"/>
                </a:lnTo>
                <a:lnTo>
                  <a:pt x="242" y="130"/>
                </a:lnTo>
                <a:lnTo>
                  <a:pt x="226" y="136"/>
                </a:lnTo>
                <a:lnTo>
                  <a:pt x="212" y="144"/>
                </a:lnTo>
                <a:lnTo>
                  <a:pt x="198" y="152"/>
                </a:lnTo>
                <a:lnTo>
                  <a:pt x="184" y="162"/>
                </a:lnTo>
                <a:lnTo>
                  <a:pt x="172" y="172"/>
                </a:lnTo>
                <a:lnTo>
                  <a:pt x="162" y="184"/>
                </a:lnTo>
                <a:lnTo>
                  <a:pt x="152" y="198"/>
                </a:lnTo>
                <a:lnTo>
                  <a:pt x="142" y="212"/>
                </a:lnTo>
                <a:lnTo>
                  <a:pt x="136" y="226"/>
                </a:lnTo>
                <a:lnTo>
                  <a:pt x="130" y="242"/>
                </a:lnTo>
                <a:lnTo>
                  <a:pt x="126" y="258"/>
                </a:lnTo>
                <a:lnTo>
                  <a:pt x="124" y="274"/>
                </a:lnTo>
                <a:lnTo>
                  <a:pt x="122" y="292"/>
                </a:lnTo>
                <a:lnTo>
                  <a:pt x="122" y="356"/>
                </a:lnTo>
                <a:lnTo>
                  <a:pt x="122" y="356"/>
                </a:lnTo>
                <a:lnTo>
                  <a:pt x="124" y="374"/>
                </a:lnTo>
                <a:lnTo>
                  <a:pt x="126" y="390"/>
                </a:lnTo>
                <a:lnTo>
                  <a:pt x="130" y="406"/>
                </a:lnTo>
                <a:lnTo>
                  <a:pt x="136" y="422"/>
                </a:lnTo>
                <a:lnTo>
                  <a:pt x="142" y="436"/>
                </a:lnTo>
                <a:lnTo>
                  <a:pt x="152" y="450"/>
                </a:lnTo>
                <a:lnTo>
                  <a:pt x="162" y="464"/>
                </a:lnTo>
                <a:lnTo>
                  <a:pt x="172" y="476"/>
                </a:lnTo>
                <a:lnTo>
                  <a:pt x="184" y="486"/>
                </a:lnTo>
                <a:lnTo>
                  <a:pt x="198" y="496"/>
                </a:lnTo>
                <a:lnTo>
                  <a:pt x="212" y="506"/>
                </a:lnTo>
                <a:lnTo>
                  <a:pt x="226" y="512"/>
                </a:lnTo>
                <a:lnTo>
                  <a:pt x="242" y="518"/>
                </a:lnTo>
                <a:lnTo>
                  <a:pt x="258" y="522"/>
                </a:lnTo>
                <a:lnTo>
                  <a:pt x="274" y="524"/>
                </a:lnTo>
                <a:lnTo>
                  <a:pt x="292" y="526"/>
                </a:lnTo>
                <a:lnTo>
                  <a:pt x="912" y="526"/>
                </a:lnTo>
                <a:lnTo>
                  <a:pt x="912" y="526"/>
                </a:lnTo>
                <a:lnTo>
                  <a:pt x="930" y="524"/>
                </a:lnTo>
                <a:lnTo>
                  <a:pt x="946" y="522"/>
                </a:lnTo>
                <a:lnTo>
                  <a:pt x="964" y="518"/>
                </a:lnTo>
                <a:lnTo>
                  <a:pt x="978" y="512"/>
                </a:lnTo>
                <a:lnTo>
                  <a:pt x="994" y="506"/>
                </a:lnTo>
                <a:lnTo>
                  <a:pt x="1008" y="496"/>
                </a:lnTo>
                <a:lnTo>
                  <a:pt x="1020" y="486"/>
                </a:lnTo>
                <a:lnTo>
                  <a:pt x="1032" y="476"/>
                </a:lnTo>
                <a:lnTo>
                  <a:pt x="1044" y="464"/>
                </a:lnTo>
                <a:lnTo>
                  <a:pt x="1054" y="450"/>
                </a:lnTo>
                <a:lnTo>
                  <a:pt x="1062" y="436"/>
                </a:lnTo>
                <a:lnTo>
                  <a:pt x="1068" y="422"/>
                </a:lnTo>
                <a:lnTo>
                  <a:pt x="1074" y="406"/>
                </a:lnTo>
                <a:lnTo>
                  <a:pt x="1078" y="390"/>
                </a:lnTo>
                <a:lnTo>
                  <a:pt x="1082" y="374"/>
                </a:lnTo>
                <a:lnTo>
                  <a:pt x="1082" y="356"/>
                </a:lnTo>
                <a:lnTo>
                  <a:pt x="1082" y="292"/>
                </a:lnTo>
                <a:lnTo>
                  <a:pt x="1082" y="292"/>
                </a:lnTo>
                <a:lnTo>
                  <a:pt x="1082" y="274"/>
                </a:lnTo>
                <a:lnTo>
                  <a:pt x="1078" y="258"/>
                </a:lnTo>
                <a:lnTo>
                  <a:pt x="1074" y="242"/>
                </a:lnTo>
                <a:lnTo>
                  <a:pt x="1068" y="226"/>
                </a:lnTo>
                <a:lnTo>
                  <a:pt x="1062" y="212"/>
                </a:lnTo>
                <a:lnTo>
                  <a:pt x="1054" y="198"/>
                </a:lnTo>
                <a:lnTo>
                  <a:pt x="1044" y="184"/>
                </a:lnTo>
                <a:lnTo>
                  <a:pt x="1032" y="172"/>
                </a:lnTo>
                <a:lnTo>
                  <a:pt x="1020" y="162"/>
                </a:lnTo>
                <a:lnTo>
                  <a:pt x="1008" y="152"/>
                </a:lnTo>
                <a:lnTo>
                  <a:pt x="994" y="144"/>
                </a:lnTo>
                <a:lnTo>
                  <a:pt x="978" y="136"/>
                </a:lnTo>
                <a:lnTo>
                  <a:pt x="964" y="130"/>
                </a:lnTo>
                <a:lnTo>
                  <a:pt x="946" y="126"/>
                </a:lnTo>
                <a:lnTo>
                  <a:pt x="930" y="124"/>
                </a:lnTo>
                <a:lnTo>
                  <a:pt x="912" y="122"/>
                </a:lnTo>
                <a:lnTo>
                  <a:pt x="292" y="122"/>
                </a:lnTo>
                <a:close/>
              </a:path>
            </a:pathLst>
          </a:custGeom>
          <a:solidFill>
            <a:srgbClr val="79B0BD"/>
          </a:solidFill>
          <a:ln w="28575">
            <a:noFill/>
          </a:ln>
        </p:spPr>
        <p:txBody>
          <a:bodyPr vert="horz" wrap="square" lIns="121908" tIns="60954" rIns="121908" bIns="6095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20" name="Freeform 5"/>
          <p:cNvSpPr>
            <a:spLocks noEditPoints="1"/>
          </p:cNvSpPr>
          <p:nvPr/>
        </p:nvSpPr>
        <p:spPr bwMode="auto">
          <a:xfrm>
            <a:off x="3371283" y="3438040"/>
            <a:ext cx="2326792" cy="1252295"/>
          </a:xfrm>
          <a:custGeom>
            <a:avLst/>
            <a:gdLst>
              <a:gd name="T0" fmla="*/ 292 w 1204"/>
              <a:gd name="T1" fmla="*/ 648 h 648"/>
              <a:gd name="T2" fmla="*/ 206 w 1204"/>
              <a:gd name="T3" fmla="*/ 634 h 648"/>
              <a:gd name="T4" fmla="*/ 130 w 1204"/>
              <a:gd name="T5" fmla="*/ 598 h 648"/>
              <a:gd name="T6" fmla="*/ 68 w 1204"/>
              <a:gd name="T7" fmla="*/ 542 h 648"/>
              <a:gd name="T8" fmla="*/ 24 w 1204"/>
              <a:gd name="T9" fmla="*/ 470 h 648"/>
              <a:gd name="T10" fmla="*/ 2 w 1204"/>
              <a:gd name="T11" fmla="*/ 386 h 648"/>
              <a:gd name="T12" fmla="*/ 0 w 1204"/>
              <a:gd name="T13" fmla="*/ 292 h 648"/>
              <a:gd name="T14" fmla="*/ 14 w 1204"/>
              <a:gd name="T15" fmla="*/ 206 h 648"/>
              <a:gd name="T16" fmla="*/ 50 w 1204"/>
              <a:gd name="T17" fmla="*/ 130 h 648"/>
              <a:gd name="T18" fmla="*/ 106 w 1204"/>
              <a:gd name="T19" fmla="*/ 68 h 648"/>
              <a:gd name="T20" fmla="*/ 178 w 1204"/>
              <a:gd name="T21" fmla="*/ 24 h 648"/>
              <a:gd name="T22" fmla="*/ 262 w 1204"/>
              <a:gd name="T23" fmla="*/ 2 h 648"/>
              <a:gd name="T24" fmla="*/ 912 w 1204"/>
              <a:gd name="T25" fmla="*/ 0 h 648"/>
              <a:gd name="T26" fmla="*/ 1000 w 1204"/>
              <a:gd name="T27" fmla="*/ 14 h 648"/>
              <a:gd name="T28" fmla="*/ 1076 w 1204"/>
              <a:gd name="T29" fmla="*/ 50 h 648"/>
              <a:gd name="T30" fmla="*/ 1138 w 1204"/>
              <a:gd name="T31" fmla="*/ 106 h 648"/>
              <a:gd name="T32" fmla="*/ 1182 w 1204"/>
              <a:gd name="T33" fmla="*/ 178 h 648"/>
              <a:gd name="T34" fmla="*/ 1202 w 1204"/>
              <a:gd name="T35" fmla="*/ 262 h 648"/>
              <a:gd name="T36" fmla="*/ 1204 w 1204"/>
              <a:gd name="T37" fmla="*/ 356 h 648"/>
              <a:gd name="T38" fmla="*/ 1192 w 1204"/>
              <a:gd name="T39" fmla="*/ 442 h 648"/>
              <a:gd name="T40" fmla="*/ 1154 w 1204"/>
              <a:gd name="T41" fmla="*/ 520 h 648"/>
              <a:gd name="T42" fmla="*/ 1098 w 1204"/>
              <a:gd name="T43" fmla="*/ 582 h 648"/>
              <a:gd name="T44" fmla="*/ 1026 w 1204"/>
              <a:gd name="T45" fmla="*/ 624 h 648"/>
              <a:gd name="T46" fmla="*/ 942 w 1204"/>
              <a:gd name="T47" fmla="*/ 646 h 648"/>
              <a:gd name="T48" fmla="*/ 292 w 1204"/>
              <a:gd name="T49" fmla="*/ 122 h 648"/>
              <a:gd name="T50" fmla="*/ 258 w 1204"/>
              <a:gd name="T51" fmla="*/ 126 h 648"/>
              <a:gd name="T52" fmla="*/ 212 w 1204"/>
              <a:gd name="T53" fmla="*/ 144 h 648"/>
              <a:gd name="T54" fmla="*/ 172 w 1204"/>
              <a:gd name="T55" fmla="*/ 172 h 648"/>
              <a:gd name="T56" fmla="*/ 142 w 1204"/>
              <a:gd name="T57" fmla="*/ 212 h 648"/>
              <a:gd name="T58" fmla="*/ 126 w 1204"/>
              <a:gd name="T59" fmla="*/ 258 h 648"/>
              <a:gd name="T60" fmla="*/ 122 w 1204"/>
              <a:gd name="T61" fmla="*/ 356 h 648"/>
              <a:gd name="T62" fmla="*/ 126 w 1204"/>
              <a:gd name="T63" fmla="*/ 390 h 648"/>
              <a:gd name="T64" fmla="*/ 142 w 1204"/>
              <a:gd name="T65" fmla="*/ 436 h 648"/>
              <a:gd name="T66" fmla="*/ 172 w 1204"/>
              <a:gd name="T67" fmla="*/ 476 h 648"/>
              <a:gd name="T68" fmla="*/ 212 w 1204"/>
              <a:gd name="T69" fmla="*/ 506 h 648"/>
              <a:gd name="T70" fmla="*/ 258 w 1204"/>
              <a:gd name="T71" fmla="*/ 522 h 648"/>
              <a:gd name="T72" fmla="*/ 912 w 1204"/>
              <a:gd name="T73" fmla="*/ 526 h 648"/>
              <a:gd name="T74" fmla="*/ 946 w 1204"/>
              <a:gd name="T75" fmla="*/ 522 h 648"/>
              <a:gd name="T76" fmla="*/ 994 w 1204"/>
              <a:gd name="T77" fmla="*/ 506 h 648"/>
              <a:gd name="T78" fmla="*/ 1032 w 1204"/>
              <a:gd name="T79" fmla="*/ 476 h 648"/>
              <a:gd name="T80" fmla="*/ 1062 w 1204"/>
              <a:gd name="T81" fmla="*/ 436 h 648"/>
              <a:gd name="T82" fmla="*/ 1078 w 1204"/>
              <a:gd name="T83" fmla="*/ 390 h 648"/>
              <a:gd name="T84" fmla="*/ 1082 w 1204"/>
              <a:gd name="T85" fmla="*/ 292 h 648"/>
              <a:gd name="T86" fmla="*/ 1078 w 1204"/>
              <a:gd name="T87" fmla="*/ 258 h 648"/>
              <a:gd name="T88" fmla="*/ 1062 w 1204"/>
              <a:gd name="T89" fmla="*/ 212 h 648"/>
              <a:gd name="T90" fmla="*/ 1032 w 1204"/>
              <a:gd name="T91" fmla="*/ 172 h 648"/>
              <a:gd name="T92" fmla="*/ 994 w 1204"/>
              <a:gd name="T93" fmla="*/ 144 h 648"/>
              <a:gd name="T94" fmla="*/ 946 w 1204"/>
              <a:gd name="T95" fmla="*/ 126 h 648"/>
              <a:gd name="T96" fmla="*/ 292 w 1204"/>
              <a:gd name="T97" fmla="*/ 122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04" h="648">
                <a:moveTo>
                  <a:pt x="912" y="648"/>
                </a:moveTo>
                <a:lnTo>
                  <a:pt x="292" y="648"/>
                </a:lnTo>
                <a:lnTo>
                  <a:pt x="292" y="648"/>
                </a:lnTo>
                <a:lnTo>
                  <a:pt x="262" y="646"/>
                </a:lnTo>
                <a:lnTo>
                  <a:pt x="234" y="642"/>
                </a:lnTo>
                <a:lnTo>
                  <a:pt x="206" y="634"/>
                </a:lnTo>
                <a:lnTo>
                  <a:pt x="178" y="624"/>
                </a:lnTo>
                <a:lnTo>
                  <a:pt x="154" y="612"/>
                </a:lnTo>
                <a:lnTo>
                  <a:pt x="130" y="598"/>
                </a:lnTo>
                <a:lnTo>
                  <a:pt x="106" y="582"/>
                </a:lnTo>
                <a:lnTo>
                  <a:pt x="86" y="562"/>
                </a:lnTo>
                <a:lnTo>
                  <a:pt x="68" y="542"/>
                </a:lnTo>
                <a:lnTo>
                  <a:pt x="50" y="520"/>
                </a:lnTo>
                <a:lnTo>
                  <a:pt x="36" y="494"/>
                </a:lnTo>
                <a:lnTo>
                  <a:pt x="24" y="470"/>
                </a:lnTo>
                <a:lnTo>
                  <a:pt x="14" y="442"/>
                </a:lnTo>
                <a:lnTo>
                  <a:pt x="6" y="414"/>
                </a:lnTo>
                <a:lnTo>
                  <a:pt x="2" y="386"/>
                </a:lnTo>
                <a:lnTo>
                  <a:pt x="0" y="356"/>
                </a:lnTo>
                <a:lnTo>
                  <a:pt x="0" y="292"/>
                </a:lnTo>
                <a:lnTo>
                  <a:pt x="0" y="292"/>
                </a:lnTo>
                <a:lnTo>
                  <a:pt x="2" y="262"/>
                </a:lnTo>
                <a:lnTo>
                  <a:pt x="6" y="234"/>
                </a:lnTo>
                <a:lnTo>
                  <a:pt x="14" y="206"/>
                </a:lnTo>
                <a:lnTo>
                  <a:pt x="24" y="178"/>
                </a:lnTo>
                <a:lnTo>
                  <a:pt x="36" y="154"/>
                </a:lnTo>
                <a:lnTo>
                  <a:pt x="50" y="130"/>
                </a:lnTo>
                <a:lnTo>
                  <a:pt x="68" y="106"/>
                </a:lnTo>
                <a:lnTo>
                  <a:pt x="86" y="86"/>
                </a:lnTo>
                <a:lnTo>
                  <a:pt x="106" y="68"/>
                </a:lnTo>
                <a:lnTo>
                  <a:pt x="130" y="50"/>
                </a:lnTo>
                <a:lnTo>
                  <a:pt x="154" y="36"/>
                </a:lnTo>
                <a:lnTo>
                  <a:pt x="178" y="24"/>
                </a:lnTo>
                <a:lnTo>
                  <a:pt x="206" y="14"/>
                </a:lnTo>
                <a:lnTo>
                  <a:pt x="234" y="6"/>
                </a:lnTo>
                <a:lnTo>
                  <a:pt x="262" y="2"/>
                </a:lnTo>
                <a:lnTo>
                  <a:pt x="292" y="0"/>
                </a:lnTo>
                <a:lnTo>
                  <a:pt x="912" y="0"/>
                </a:lnTo>
                <a:lnTo>
                  <a:pt x="912" y="0"/>
                </a:lnTo>
                <a:lnTo>
                  <a:pt x="942" y="2"/>
                </a:lnTo>
                <a:lnTo>
                  <a:pt x="972" y="6"/>
                </a:lnTo>
                <a:lnTo>
                  <a:pt x="1000" y="14"/>
                </a:lnTo>
                <a:lnTo>
                  <a:pt x="1026" y="24"/>
                </a:lnTo>
                <a:lnTo>
                  <a:pt x="1052" y="36"/>
                </a:lnTo>
                <a:lnTo>
                  <a:pt x="1076" y="50"/>
                </a:lnTo>
                <a:lnTo>
                  <a:pt x="1098" y="68"/>
                </a:lnTo>
                <a:lnTo>
                  <a:pt x="1118" y="86"/>
                </a:lnTo>
                <a:lnTo>
                  <a:pt x="1138" y="106"/>
                </a:lnTo>
                <a:lnTo>
                  <a:pt x="1154" y="130"/>
                </a:lnTo>
                <a:lnTo>
                  <a:pt x="1168" y="154"/>
                </a:lnTo>
                <a:lnTo>
                  <a:pt x="1182" y="178"/>
                </a:lnTo>
                <a:lnTo>
                  <a:pt x="1192" y="206"/>
                </a:lnTo>
                <a:lnTo>
                  <a:pt x="1198" y="234"/>
                </a:lnTo>
                <a:lnTo>
                  <a:pt x="1202" y="262"/>
                </a:lnTo>
                <a:lnTo>
                  <a:pt x="1204" y="292"/>
                </a:lnTo>
                <a:lnTo>
                  <a:pt x="1204" y="356"/>
                </a:lnTo>
                <a:lnTo>
                  <a:pt x="1204" y="356"/>
                </a:lnTo>
                <a:lnTo>
                  <a:pt x="1202" y="386"/>
                </a:lnTo>
                <a:lnTo>
                  <a:pt x="1198" y="414"/>
                </a:lnTo>
                <a:lnTo>
                  <a:pt x="1192" y="442"/>
                </a:lnTo>
                <a:lnTo>
                  <a:pt x="1182" y="470"/>
                </a:lnTo>
                <a:lnTo>
                  <a:pt x="1168" y="494"/>
                </a:lnTo>
                <a:lnTo>
                  <a:pt x="1154" y="520"/>
                </a:lnTo>
                <a:lnTo>
                  <a:pt x="1138" y="542"/>
                </a:lnTo>
                <a:lnTo>
                  <a:pt x="1118" y="562"/>
                </a:lnTo>
                <a:lnTo>
                  <a:pt x="1098" y="582"/>
                </a:lnTo>
                <a:lnTo>
                  <a:pt x="1076" y="598"/>
                </a:lnTo>
                <a:lnTo>
                  <a:pt x="1052" y="612"/>
                </a:lnTo>
                <a:lnTo>
                  <a:pt x="1026" y="624"/>
                </a:lnTo>
                <a:lnTo>
                  <a:pt x="1000" y="634"/>
                </a:lnTo>
                <a:lnTo>
                  <a:pt x="972" y="642"/>
                </a:lnTo>
                <a:lnTo>
                  <a:pt x="942" y="646"/>
                </a:lnTo>
                <a:lnTo>
                  <a:pt x="912" y="648"/>
                </a:lnTo>
                <a:lnTo>
                  <a:pt x="912" y="648"/>
                </a:lnTo>
                <a:close/>
                <a:moveTo>
                  <a:pt x="292" y="122"/>
                </a:moveTo>
                <a:lnTo>
                  <a:pt x="292" y="122"/>
                </a:lnTo>
                <a:lnTo>
                  <a:pt x="274" y="124"/>
                </a:lnTo>
                <a:lnTo>
                  <a:pt x="258" y="126"/>
                </a:lnTo>
                <a:lnTo>
                  <a:pt x="242" y="130"/>
                </a:lnTo>
                <a:lnTo>
                  <a:pt x="226" y="136"/>
                </a:lnTo>
                <a:lnTo>
                  <a:pt x="212" y="144"/>
                </a:lnTo>
                <a:lnTo>
                  <a:pt x="198" y="152"/>
                </a:lnTo>
                <a:lnTo>
                  <a:pt x="184" y="162"/>
                </a:lnTo>
                <a:lnTo>
                  <a:pt x="172" y="172"/>
                </a:lnTo>
                <a:lnTo>
                  <a:pt x="162" y="184"/>
                </a:lnTo>
                <a:lnTo>
                  <a:pt x="152" y="198"/>
                </a:lnTo>
                <a:lnTo>
                  <a:pt x="142" y="212"/>
                </a:lnTo>
                <a:lnTo>
                  <a:pt x="136" y="226"/>
                </a:lnTo>
                <a:lnTo>
                  <a:pt x="130" y="242"/>
                </a:lnTo>
                <a:lnTo>
                  <a:pt x="126" y="258"/>
                </a:lnTo>
                <a:lnTo>
                  <a:pt x="124" y="274"/>
                </a:lnTo>
                <a:lnTo>
                  <a:pt x="122" y="292"/>
                </a:lnTo>
                <a:lnTo>
                  <a:pt x="122" y="356"/>
                </a:lnTo>
                <a:lnTo>
                  <a:pt x="122" y="356"/>
                </a:lnTo>
                <a:lnTo>
                  <a:pt x="124" y="374"/>
                </a:lnTo>
                <a:lnTo>
                  <a:pt x="126" y="390"/>
                </a:lnTo>
                <a:lnTo>
                  <a:pt x="130" y="406"/>
                </a:lnTo>
                <a:lnTo>
                  <a:pt x="136" y="422"/>
                </a:lnTo>
                <a:lnTo>
                  <a:pt x="142" y="436"/>
                </a:lnTo>
                <a:lnTo>
                  <a:pt x="152" y="450"/>
                </a:lnTo>
                <a:lnTo>
                  <a:pt x="162" y="464"/>
                </a:lnTo>
                <a:lnTo>
                  <a:pt x="172" y="476"/>
                </a:lnTo>
                <a:lnTo>
                  <a:pt x="184" y="486"/>
                </a:lnTo>
                <a:lnTo>
                  <a:pt x="198" y="496"/>
                </a:lnTo>
                <a:lnTo>
                  <a:pt x="212" y="506"/>
                </a:lnTo>
                <a:lnTo>
                  <a:pt x="226" y="512"/>
                </a:lnTo>
                <a:lnTo>
                  <a:pt x="242" y="518"/>
                </a:lnTo>
                <a:lnTo>
                  <a:pt x="258" y="522"/>
                </a:lnTo>
                <a:lnTo>
                  <a:pt x="274" y="524"/>
                </a:lnTo>
                <a:lnTo>
                  <a:pt x="292" y="526"/>
                </a:lnTo>
                <a:lnTo>
                  <a:pt x="912" y="526"/>
                </a:lnTo>
                <a:lnTo>
                  <a:pt x="912" y="526"/>
                </a:lnTo>
                <a:lnTo>
                  <a:pt x="930" y="524"/>
                </a:lnTo>
                <a:lnTo>
                  <a:pt x="946" y="522"/>
                </a:lnTo>
                <a:lnTo>
                  <a:pt x="964" y="518"/>
                </a:lnTo>
                <a:lnTo>
                  <a:pt x="978" y="512"/>
                </a:lnTo>
                <a:lnTo>
                  <a:pt x="994" y="506"/>
                </a:lnTo>
                <a:lnTo>
                  <a:pt x="1008" y="496"/>
                </a:lnTo>
                <a:lnTo>
                  <a:pt x="1020" y="486"/>
                </a:lnTo>
                <a:lnTo>
                  <a:pt x="1032" y="476"/>
                </a:lnTo>
                <a:lnTo>
                  <a:pt x="1044" y="464"/>
                </a:lnTo>
                <a:lnTo>
                  <a:pt x="1054" y="450"/>
                </a:lnTo>
                <a:lnTo>
                  <a:pt x="1062" y="436"/>
                </a:lnTo>
                <a:lnTo>
                  <a:pt x="1068" y="422"/>
                </a:lnTo>
                <a:lnTo>
                  <a:pt x="1074" y="406"/>
                </a:lnTo>
                <a:lnTo>
                  <a:pt x="1078" y="390"/>
                </a:lnTo>
                <a:lnTo>
                  <a:pt x="1082" y="374"/>
                </a:lnTo>
                <a:lnTo>
                  <a:pt x="1082" y="356"/>
                </a:lnTo>
                <a:lnTo>
                  <a:pt x="1082" y="292"/>
                </a:lnTo>
                <a:lnTo>
                  <a:pt x="1082" y="292"/>
                </a:lnTo>
                <a:lnTo>
                  <a:pt x="1082" y="274"/>
                </a:lnTo>
                <a:lnTo>
                  <a:pt x="1078" y="258"/>
                </a:lnTo>
                <a:lnTo>
                  <a:pt x="1074" y="242"/>
                </a:lnTo>
                <a:lnTo>
                  <a:pt x="1068" y="226"/>
                </a:lnTo>
                <a:lnTo>
                  <a:pt x="1062" y="212"/>
                </a:lnTo>
                <a:lnTo>
                  <a:pt x="1054" y="198"/>
                </a:lnTo>
                <a:lnTo>
                  <a:pt x="1044" y="184"/>
                </a:lnTo>
                <a:lnTo>
                  <a:pt x="1032" y="172"/>
                </a:lnTo>
                <a:lnTo>
                  <a:pt x="1020" y="162"/>
                </a:lnTo>
                <a:lnTo>
                  <a:pt x="1008" y="152"/>
                </a:lnTo>
                <a:lnTo>
                  <a:pt x="994" y="144"/>
                </a:lnTo>
                <a:lnTo>
                  <a:pt x="978" y="136"/>
                </a:lnTo>
                <a:lnTo>
                  <a:pt x="964" y="130"/>
                </a:lnTo>
                <a:lnTo>
                  <a:pt x="946" y="126"/>
                </a:lnTo>
                <a:lnTo>
                  <a:pt x="930" y="124"/>
                </a:lnTo>
                <a:lnTo>
                  <a:pt x="912" y="122"/>
                </a:lnTo>
                <a:lnTo>
                  <a:pt x="292" y="122"/>
                </a:lnTo>
                <a:close/>
              </a:path>
            </a:pathLst>
          </a:custGeom>
          <a:solidFill>
            <a:srgbClr val="4F91A0"/>
          </a:solidFill>
          <a:ln w="28575">
            <a:noFill/>
          </a:ln>
        </p:spPr>
        <p:txBody>
          <a:bodyPr vert="horz" wrap="square" lIns="121908" tIns="60954" rIns="121908" bIns="6095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21" name="Freeform 5"/>
          <p:cNvSpPr>
            <a:spLocks noEditPoints="1"/>
          </p:cNvSpPr>
          <p:nvPr/>
        </p:nvSpPr>
        <p:spPr bwMode="auto">
          <a:xfrm>
            <a:off x="5950081" y="3438040"/>
            <a:ext cx="2326792" cy="1252295"/>
          </a:xfrm>
          <a:custGeom>
            <a:avLst/>
            <a:gdLst>
              <a:gd name="T0" fmla="*/ 292 w 1204"/>
              <a:gd name="T1" fmla="*/ 648 h 648"/>
              <a:gd name="T2" fmla="*/ 206 w 1204"/>
              <a:gd name="T3" fmla="*/ 634 h 648"/>
              <a:gd name="T4" fmla="*/ 130 w 1204"/>
              <a:gd name="T5" fmla="*/ 598 h 648"/>
              <a:gd name="T6" fmla="*/ 68 w 1204"/>
              <a:gd name="T7" fmla="*/ 542 h 648"/>
              <a:gd name="T8" fmla="*/ 24 w 1204"/>
              <a:gd name="T9" fmla="*/ 470 h 648"/>
              <a:gd name="T10" fmla="*/ 2 w 1204"/>
              <a:gd name="T11" fmla="*/ 386 h 648"/>
              <a:gd name="T12" fmla="*/ 0 w 1204"/>
              <a:gd name="T13" fmla="*/ 292 h 648"/>
              <a:gd name="T14" fmla="*/ 14 w 1204"/>
              <a:gd name="T15" fmla="*/ 206 h 648"/>
              <a:gd name="T16" fmla="*/ 50 w 1204"/>
              <a:gd name="T17" fmla="*/ 130 h 648"/>
              <a:gd name="T18" fmla="*/ 106 w 1204"/>
              <a:gd name="T19" fmla="*/ 68 h 648"/>
              <a:gd name="T20" fmla="*/ 178 w 1204"/>
              <a:gd name="T21" fmla="*/ 24 h 648"/>
              <a:gd name="T22" fmla="*/ 262 w 1204"/>
              <a:gd name="T23" fmla="*/ 2 h 648"/>
              <a:gd name="T24" fmla="*/ 912 w 1204"/>
              <a:gd name="T25" fmla="*/ 0 h 648"/>
              <a:gd name="T26" fmla="*/ 1000 w 1204"/>
              <a:gd name="T27" fmla="*/ 14 h 648"/>
              <a:gd name="T28" fmla="*/ 1076 w 1204"/>
              <a:gd name="T29" fmla="*/ 50 h 648"/>
              <a:gd name="T30" fmla="*/ 1138 w 1204"/>
              <a:gd name="T31" fmla="*/ 106 h 648"/>
              <a:gd name="T32" fmla="*/ 1182 w 1204"/>
              <a:gd name="T33" fmla="*/ 178 h 648"/>
              <a:gd name="T34" fmla="*/ 1202 w 1204"/>
              <a:gd name="T35" fmla="*/ 262 h 648"/>
              <a:gd name="T36" fmla="*/ 1204 w 1204"/>
              <a:gd name="T37" fmla="*/ 356 h 648"/>
              <a:gd name="T38" fmla="*/ 1192 w 1204"/>
              <a:gd name="T39" fmla="*/ 442 h 648"/>
              <a:gd name="T40" fmla="*/ 1154 w 1204"/>
              <a:gd name="T41" fmla="*/ 520 h 648"/>
              <a:gd name="T42" fmla="*/ 1098 w 1204"/>
              <a:gd name="T43" fmla="*/ 582 h 648"/>
              <a:gd name="T44" fmla="*/ 1026 w 1204"/>
              <a:gd name="T45" fmla="*/ 624 h 648"/>
              <a:gd name="T46" fmla="*/ 942 w 1204"/>
              <a:gd name="T47" fmla="*/ 646 h 648"/>
              <a:gd name="T48" fmla="*/ 292 w 1204"/>
              <a:gd name="T49" fmla="*/ 122 h 648"/>
              <a:gd name="T50" fmla="*/ 258 w 1204"/>
              <a:gd name="T51" fmla="*/ 126 h 648"/>
              <a:gd name="T52" fmla="*/ 212 w 1204"/>
              <a:gd name="T53" fmla="*/ 144 h 648"/>
              <a:gd name="T54" fmla="*/ 172 w 1204"/>
              <a:gd name="T55" fmla="*/ 172 h 648"/>
              <a:gd name="T56" fmla="*/ 142 w 1204"/>
              <a:gd name="T57" fmla="*/ 212 h 648"/>
              <a:gd name="T58" fmla="*/ 126 w 1204"/>
              <a:gd name="T59" fmla="*/ 258 h 648"/>
              <a:gd name="T60" fmla="*/ 122 w 1204"/>
              <a:gd name="T61" fmla="*/ 356 h 648"/>
              <a:gd name="T62" fmla="*/ 126 w 1204"/>
              <a:gd name="T63" fmla="*/ 390 h 648"/>
              <a:gd name="T64" fmla="*/ 142 w 1204"/>
              <a:gd name="T65" fmla="*/ 436 h 648"/>
              <a:gd name="T66" fmla="*/ 172 w 1204"/>
              <a:gd name="T67" fmla="*/ 476 h 648"/>
              <a:gd name="T68" fmla="*/ 212 w 1204"/>
              <a:gd name="T69" fmla="*/ 506 h 648"/>
              <a:gd name="T70" fmla="*/ 258 w 1204"/>
              <a:gd name="T71" fmla="*/ 522 h 648"/>
              <a:gd name="T72" fmla="*/ 912 w 1204"/>
              <a:gd name="T73" fmla="*/ 526 h 648"/>
              <a:gd name="T74" fmla="*/ 946 w 1204"/>
              <a:gd name="T75" fmla="*/ 522 h 648"/>
              <a:gd name="T76" fmla="*/ 994 w 1204"/>
              <a:gd name="T77" fmla="*/ 506 h 648"/>
              <a:gd name="T78" fmla="*/ 1032 w 1204"/>
              <a:gd name="T79" fmla="*/ 476 h 648"/>
              <a:gd name="T80" fmla="*/ 1062 w 1204"/>
              <a:gd name="T81" fmla="*/ 436 h 648"/>
              <a:gd name="T82" fmla="*/ 1078 w 1204"/>
              <a:gd name="T83" fmla="*/ 390 h 648"/>
              <a:gd name="T84" fmla="*/ 1082 w 1204"/>
              <a:gd name="T85" fmla="*/ 292 h 648"/>
              <a:gd name="T86" fmla="*/ 1078 w 1204"/>
              <a:gd name="T87" fmla="*/ 258 h 648"/>
              <a:gd name="T88" fmla="*/ 1062 w 1204"/>
              <a:gd name="T89" fmla="*/ 212 h 648"/>
              <a:gd name="T90" fmla="*/ 1032 w 1204"/>
              <a:gd name="T91" fmla="*/ 172 h 648"/>
              <a:gd name="T92" fmla="*/ 994 w 1204"/>
              <a:gd name="T93" fmla="*/ 144 h 648"/>
              <a:gd name="T94" fmla="*/ 946 w 1204"/>
              <a:gd name="T95" fmla="*/ 126 h 648"/>
              <a:gd name="T96" fmla="*/ 292 w 1204"/>
              <a:gd name="T97" fmla="*/ 122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04" h="648">
                <a:moveTo>
                  <a:pt x="912" y="648"/>
                </a:moveTo>
                <a:lnTo>
                  <a:pt x="292" y="648"/>
                </a:lnTo>
                <a:lnTo>
                  <a:pt x="292" y="648"/>
                </a:lnTo>
                <a:lnTo>
                  <a:pt x="262" y="646"/>
                </a:lnTo>
                <a:lnTo>
                  <a:pt x="234" y="642"/>
                </a:lnTo>
                <a:lnTo>
                  <a:pt x="206" y="634"/>
                </a:lnTo>
                <a:lnTo>
                  <a:pt x="178" y="624"/>
                </a:lnTo>
                <a:lnTo>
                  <a:pt x="154" y="612"/>
                </a:lnTo>
                <a:lnTo>
                  <a:pt x="130" y="598"/>
                </a:lnTo>
                <a:lnTo>
                  <a:pt x="106" y="582"/>
                </a:lnTo>
                <a:lnTo>
                  <a:pt x="86" y="562"/>
                </a:lnTo>
                <a:lnTo>
                  <a:pt x="68" y="542"/>
                </a:lnTo>
                <a:lnTo>
                  <a:pt x="50" y="520"/>
                </a:lnTo>
                <a:lnTo>
                  <a:pt x="36" y="494"/>
                </a:lnTo>
                <a:lnTo>
                  <a:pt x="24" y="470"/>
                </a:lnTo>
                <a:lnTo>
                  <a:pt x="14" y="442"/>
                </a:lnTo>
                <a:lnTo>
                  <a:pt x="6" y="414"/>
                </a:lnTo>
                <a:lnTo>
                  <a:pt x="2" y="386"/>
                </a:lnTo>
                <a:lnTo>
                  <a:pt x="0" y="356"/>
                </a:lnTo>
                <a:lnTo>
                  <a:pt x="0" y="292"/>
                </a:lnTo>
                <a:lnTo>
                  <a:pt x="0" y="292"/>
                </a:lnTo>
                <a:lnTo>
                  <a:pt x="2" y="262"/>
                </a:lnTo>
                <a:lnTo>
                  <a:pt x="6" y="234"/>
                </a:lnTo>
                <a:lnTo>
                  <a:pt x="14" y="206"/>
                </a:lnTo>
                <a:lnTo>
                  <a:pt x="24" y="178"/>
                </a:lnTo>
                <a:lnTo>
                  <a:pt x="36" y="154"/>
                </a:lnTo>
                <a:lnTo>
                  <a:pt x="50" y="130"/>
                </a:lnTo>
                <a:lnTo>
                  <a:pt x="68" y="106"/>
                </a:lnTo>
                <a:lnTo>
                  <a:pt x="86" y="86"/>
                </a:lnTo>
                <a:lnTo>
                  <a:pt x="106" y="68"/>
                </a:lnTo>
                <a:lnTo>
                  <a:pt x="130" y="50"/>
                </a:lnTo>
                <a:lnTo>
                  <a:pt x="154" y="36"/>
                </a:lnTo>
                <a:lnTo>
                  <a:pt x="178" y="24"/>
                </a:lnTo>
                <a:lnTo>
                  <a:pt x="206" y="14"/>
                </a:lnTo>
                <a:lnTo>
                  <a:pt x="234" y="6"/>
                </a:lnTo>
                <a:lnTo>
                  <a:pt x="262" y="2"/>
                </a:lnTo>
                <a:lnTo>
                  <a:pt x="292" y="0"/>
                </a:lnTo>
                <a:lnTo>
                  <a:pt x="912" y="0"/>
                </a:lnTo>
                <a:lnTo>
                  <a:pt x="912" y="0"/>
                </a:lnTo>
                <a:lnTo>
                  <a:pt x="942" y="2"/>
                </a:lnTo>
                <a:lnTo>
                  <a:pt x="972" y="6"/>
                </a:lnTo>
                <a:lnTo>
                  <a:pt x="1000" y="14"/>
                </a:lnTo>
                <a:lnTo>
                  <a:pt x="1026" y="24"/>
                </a:lnTo>
                <a:lnTo>
                  <a:pt x="1052" y="36"/>
                </a:lnTo>
                <a:lnTo>
                  <a:pt x="1076" y="50"/>
                </a:lnTo>
                <a:lnTo>
                  <a:pt x="1098" y="68"/>
                </a:lnTo>
                <a:lnTo>
                  <a:pt x="1118" y="86"/>
                </a:lnTo>
                <a:lnTo>
                  <a:pt x="1138" y="106"/>
                </a:lnTo>
                <a:lnTo>
                  <a:pt x="1154" y="130"/>
                </a:lnTo>
                <a:lnTo>
                  <a:pt x="1168" y="154"/>
                </a:lnTo>
                <a:lnTo>
                  <a:pt x="1182" y="178"/>
                </a:lnTo>
                <a:lnTo>
                  <a:pt x="1192" y="206"/>
                </a:lnTo>
                <a:lnTo>
                  <a:pt x="1198" y="234"/>
                </a:lnTo>
                <a:lnTo>
                  <a:pt x="1202" y="262"/>
                </a:lnTo>
                <a:lnTo>
                  <a:pt x="1204" y="292"/>
                </a:lnTo>
                <a:lnTo>
                  <a:pt x="1204" y="356"/>
                </a:lnTo>
                <a:lnTo>
                  <a:pt x="1204" y="356"/>
                </a:lnTo>
                <a:lnTo>
                  <a:pt x="1202" y="386"/>
                </a:lnTo>
                <a:lnTo>
                  <a:pt x="1198" y="414"/>
                </a:lnTo>
                <a:lnTo>
                  <a:pt x="1192" y="442"/>
                </a:lnTo>
                <a:lnTo>
                  <a:pt x="1182" y="470"/>
                </a:lnTo>
                <a:lnTo>
                  <a:pt x="1168" y="494"/>
                </a:lnTo>
                <a:lnTo>
                  <a:pt x="1154" y="520"/>
                </a:lnTo>
                <a:lnTo>
                  <a:pt x="1138" y="542"/>
                </a:lnTo>
                <a:lnTo>
                  <a:pt x="1118" y="562"/>
                </a:lnTo>
                <a:lnTo>
                  <a:pt x="1098" y="582"/>
                </a:lnTo>
                <a:lnTo>
                  <a:pt x="1076" y="598"/>
                </a:lnTo>
                <a:lnTo>
                  <a:pt x="1052" y="612"/>
                </a:lnTo>
                <a:lnTo>
                  <a:pt x="1026" y="624"/>
                </a:lnTo>
                <a:lnTo>
                  <a:pt x="1000" y="634"/>
                </a:lnTo>
                <a:lnTo>
                  <a:pt x="972" y="642"/>
                </a:lnTo>
                <a:lnTo>
                  <a:pt x="942" y="646"/>
                </a:lnTo>
                <a:lnTo>
                  <a:pt x="912" y="648"/>
                </a:lnTo>
                <a:lnTo>
                  <a:pt x="912" y="648"/>
                </a:lnTo>
                <a:close/>
                <a:moveTo>
                  <a:pt x="292" y="122"/>
                </a:moveTo>
                <a:lnTo>
                  <a:pt x="292" y="122"/>
                </a:lnTo>
                <a:lnTo>
                  <a:pt x="274" y="124"/>
                </a:lnTo>
                <a:lnTo>
                  <a:pt x="258" y="126"/>
                </a:lnTo>
                <a:lnTo>
                  <a:pt x="242" y="130"/>
                </a:lnTo>
                <a:lnTo>
                  <a:pt x="226" y="136"/>
                </a:lnTo>
                <a:lnTo>
                  <a:pt x="212" y="144"/>
                </a:lnTo>
                <a:lnTo>
                  <a:pt x="198" y="152"/>
                </a:lnTo>
                <a:lnTo>
                  <a:pt x="184" y="162"/>
                </a:lnTo>
                <a:lnTo>
                  <a:pt x="172" y="172"/>
                </a:lnTo>
                <a:lnTo>
                  <a:pt x="162" y="184"/>
                </a:lnTo>
                <a:lnTo>
                  <a:pt x="152" y="198"/>
                </a:lnTo>
                <a:lnTo>
                  <a:pt x="142" y="212"/>
                </a:lnTo>
                <a:lnTo>
                  <a:pt x="136" y="226"/>
                </a:lnTo>
                <a:lnTo>
                  <a:pt x="130" y="242"/>
                </a:lnTo>
                <a:lnTo>
                  <a:pt x="126" y="258"/>
                </a:lnTo>
                <a:lnTo>
                  <a:pt x="124" y="274"/>
                </a:lnTo>
                <a:lnTo>
                  <a:pt x="122" y="292"/>
                </a:lnTo>
                <a:lnTo>
                  <a:pt x="122" y="356"/>
                </a:lnTo>
                <a:lnTo>
                  <a:pt x="122" y="356"/>
                </a:lnTo>
                <a:lnTo>
                  <a:pt x="124" y="374"/>
                </a:lnTo>
                <a:lnTo>
                  <a:pt x="126" y="390"/>
                </a:lnTo>
                <a:lnTo>
                  <a:pt x="130" y="406"/>
                </a:lnTo>
                <a:lnTo>
                  <a:pt x="136" y="422"/>
                </a:lnTo>
                <a:lnTo>
                  <a:pt x="142" y="436"/>
                </a:lnTo>
                <a:lnTo>
                  <a:pt x="152" y="450"/>
                </a:lnTo>
                <a:lnTo>
                  <a:pt x="162" y="464"/>
                </a:lnTo>
                <a:lnTo>
                  <a:pt x="172" y="476"/>
                </a:lnTo>
                <a:lnTo>
                  <a:pt x="184" y="486"/>
                </a:lnTo>
                <a:lnTo>
                  <a:pt x="198" y="496"/>
                </a:lnTo>
                <a:lnTo>
                  <a:pt x="212" y="506"/>
                </a:lnTo>
                <a:lnTo>
                  <a:pt x="226" y="512"/>
                </a:lnTo>
                <a:lnTo>
                  <a:pt x="242" y="518"/>
                </a:lnTo>
                <a:lnTo>
                  <a:pt x="258" y="522"/>
                </a:lnTo>
                <a:lnTo>
                  <a:pt x="274" y="524"/>
                </a:lnTo>
                <a:lnTo>
                  <a:pt x="292" y="526"/>
                </a:lnTo>
                <a:lnTo>
                  <a:pt x="912" y="526"/>
                </a:lnTo>
                <a:lnTo>
                  <a:pt x="912" y="526"/>
                </a:lnTo>
                <a:lnTo>
                  <a:pt x="930" y="524"/>
                </a:lnTo>
                <a:lnTo>
                  <a:pt x="946" y="522"/>
                </a:lnTo>
                <a:lnTo>
                  <a:pt x="964" y="518"/>
                </a:lnTo>
                <a:lnTo>
                  <a:pt x="978" y="512"/>
                </a:lnTo>
                <a:lnTo>
                  <a:pt x="994" y="506"/>
                </a:lnTo>
                <a:lnTo>
                  <a:pt x="1008" y="496"/>
                </a:lnTo>
                <a:lnTo>
                  <a:pt x="1020" y="486"/>
                </a:lnTo>
                <a:lnTo>
                  <a:pt x="1032" y="476"/>
                </a:lnTo>
                <a:lnTo>
                  <a:pt x="1044" y="464"/>
                </a:lnTo>
                <a:lnTo>
                  <a:pt x="1054" y="450"/>
                </a:lnTo>
                <a:lnTo>
                  <a:pt x="1062" y="436"/>
                </a:lnTo>
                <a:lnTo>
                  <a:pt x="1068" y="422"/>
                </a:lnTo>
                <a:lnTo>
                  <a:pt x="1074" y="406"/>
                </a:lnTo>
                <a:lnTo>
                  <a:pt x="1078" y="390"/>
                </a:lnTo>
                <a:lnTo>
                  <a:pt x="1082" y="374"/>
                </a:lnTo>
                <a:lnTo>
                  <a:pt x="1082" y="356"/>
                </a:lnTo>
                <a:lnTo>
                  <a:pt x="1082" y="292"/>
                </a:lnTo>
                <a:lnTo>
                  <a:pt x="1082" y="292"/>
                </a:lnTo>
                <a:lnTo>
                  <a:pt x="1082" y="274"/>
                </a:lnTo>
                <a:lnTo>
                  <a:pt x="1078" y="258"/>
                </a:lnTo>
                <a:lnTo>
                  <a:pt x="1074" y="242"/>
                </a:lnTo>
                <a:lnTo>
                  <a:pt x="1068" y="226"/>
                </a:lnTo>
                <a:lnTo>
                  <a:pt x="1062" y="212"/>
                </a:lnTo>
                <a:lnTo>
                  <a:pt x="1054" y="198"/>
                </a:lnTo>
                <a:lnTo>
                  <a:pt x="1044" y="184"/>
                </a:lnTo>
                <a:lnTo>
                  <a:pt x="1032" y="172"/>
                </a:lnTo>
                <a:lnTo>
                  <a:pt x="1020" y="162"/>
                </a:lnTo>
                <a:lnTo>
                  <a:pt x="1008" y="152"/>
                </a:lnTo>
                <a:lnTo>
                  <a:pt x="994" y="144"/>
                </a:lnTo>
                <a:lnTo>
                  <a:pt x="978" y="136"/>
                </a:lnTo>
                <a:lnTo>
                  <a:pt x="964" y="130"/>
                </a:lnTo>
                <a:lnTo>
                  <a:pt x="946" y="126"/>
                </a:lnTo>
                <a:lnTo>
                  <a:pt x="930" y="124"/>
                </a:lnTo>
                <a:lnTo>
                  <a:pt x="912" y="122"/>
                </a:lnTo>
                <a:lnTo>
                  <a:pt x="292" y="122"/>
                </a:lnTo>
                <a:close/>
              </a:path>
            </a:pathLst>
          </a:custGeom>
          <a:solidFill>
            <a:srgbClr val="79B0BD"/>
          </a:solidFill>
          <a:ln w="28575">
            <a:noFill/>
          </a:ln>
        </p:spPr>
        <p:txBody>
          <a:bodyPr vert="horz" wrap="square" lIns="121908" tIns="60954" rIns="121908" bIns="6095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22" name="Freeform 5"/>
          <p:cNvSpPr>
            <a:spLocks noEditPoints="1"/>
          </p:cNvSpPr>
          <p:nvPr/>
        </p:nvSpPr>
        <p:spPr bwMode="auto">
          <a:xfrm>
            <a:off x="8510326" y="3438040"/>
            <a:ext cx="2326792" cy="1252295"/>
          </a:xfrm>
          <a:custGeom>
            <a:avLst/>
            <a:gdLst>
              <a:gd name="T0" fmla="*/ 292 w 1204"/>
              <a:gd name="T1" fmla="*/ 648 h 648"/>
              <a:gd name="T2" fmla="*/ 206 w 1204"/>
              <a:gd name="T3" fmla="*/ 634 h 648"/>
              <a:gd name="T4" fmla="*/ 130 w 1204"/>
              <a:gd name="T5" fmla="*/ 598 h 648"/>
              <a:gd name="T6" fmla="*/ 68 w 1204"/>
              <a:gd name="T7" fmla="*/ 542 h 648"/>
              <a:gd name="T8" fmla="*/ 24 w 1204"/>
              <a:gd name="T9" fmla="*/ 470 h 648"/>
              <a:gd name="T10" fmla="*/ 2 w 1204"/>
              <a:gd name="T11" fmla="*/ 386 h 648"/>
              <a:gd name="T12" fmla="*/ 0 w 1204"/>
              <a:gd name="T13" fmla="*/ 292 h 648"/>
              <a:gd name="T14" fmla="*/ 14 w 1204"/>
              <a:gd name="T15" fmla="*/ 206 h 648"/>
              <a:gd name="T16" fmla="*/ 50 w 1204"/>
              <a:gd name="T17" fmla="*/ 130 h 648"/>
              <a:gd name="T18" fmla="*/ 106 w 1204"/>
              <a:gd name="T19" fmla="*/ 68 h 648"/>
              <a:gd name="T20" fmla="*/ 178 w 1204"/>
              <a:gd name="T21" fmla="*/ 24 h 648"/>
              <a:gd name="T22" fmla="*/ 262 w 1204"/>
              <a:gd name="T23" fmla="*/ 2 h 648"/>
              <a:gd name="T24" fmla="*/ 912 w 1204"/>
              <a:gd name="T25" fmla="*/ 0 h 648"/>
              <a:gd name="T26" fmla="*/ 1000 w 1204"/>
              <a:gd name="T27" fmla="*/ 14 h 648"/>
              <a:gd name="T28" fmla="*/ 1076 w 1204"/>
              <a:gd name="T29" fmla="*/ 50 h 648"/>
              <a:gd name="T30" fmla="*/ 1138 w 1204"/>
              <a:gd name="T31" fmla="*/ 106 h 648"/>
              <a:gd name="T32" fmla="*/ 1182 w 1204"/>
              <a:gd name="T33" fmla="*/ 178 h 648"/>
              <a:gd name="T34" fmla="*/ 1202 w 1204"/>
              <a:gd name="T35" fmla="*/ 262 h 648"/>
              <a:gd name="T36" fmla="*/ 1204 w 1204"/>
              <a:gd name="T37" fmla="*/ 356 h 648"/>
              <a:gd name="T38" fmla="*/ 1192 w 1204"/>
              <a:gd name="T39" fmla="*/ 442 h 648"/>
              <a:gd name="T40" fmla="*/ 1154 w 1204"/>
              <a:gd name="T41" fmla="*/ 520 h 648"/>
              <a:gd name="T42" fmla="*/ 1098 w 1204"/>
              <a:gd name="T43" fmla="*/ 582 h 648"/>
              <a:gd name="T44" fmla="*/ 1026 w 1204"/>
              <a:gd name="T45" fmla="*/ 624 h 648"/>
              <a:gd name="T46" fmla="*/ 942 w 1204"/>
              <a:gd name="T47" fmla="*/ 646 h 648"/>
              <a:gd name="T48" fmla="*/ 292 w 1204"/>
              <a:gd name="T49" fmla="*/ 122 h 648"/>
              <a:gd name="T50" fmla="*/ 258 w 1204"/>
              <a:gd name="T51" fmla="*/ 126 h 648"/>
              <a:gd name="T52" fmla="*/ 212 w 1204"/>
              <a:gd name="T53" fmla="*/ 144 h 648"/>
              <a:gd name="T54" fmla="*/ 172 w 1204"/>
              <a:gd name="T55" fmla="*/ 172 h 648"/>
              <a:gd name="T56" fmla="*/ 142 w 1204"/>
              <a:gd name="T57" fmla="*/ 212 h 648"/>
              <a:gd name="T58" fmla="*/ 126 w 1204"/>
              <a:gd name="T59" fmla="*/ 258 h 648"/>
              <a:gd name="T60" fmla="*/ 122 w 1204"/>
              <a:gd name="T61" fmla="*/ 356 h 648"/>
              <a:gd name="T62" fmla="*/ 126 w 1204"/>
              <a:gd name="T63" fmla="*/ 390 h 648"/>
              <a:gd name="T64" fmla="*/ 142 w 1204"/>
              <a:gd name="T65" fmla="*/ 436 h 648"/>
              <a:gd name="T66" fmla="*/ 172 w 1204"/>
              <a:gd name="T67" fmla="*/ 476 h 648"/>
              <a:gd name="T68" fmla="*/ 212 w 1204"/>
              <a:gd name="T69" fmla="*/ 506 h 648"/>
              <a:gd name="T70" fmla="*/ 258 w 1204"/>
              <a:gd name="T71" fmla="*/ 522 h 648"/>
              <a:gd name="T72" fmla="*/ 912 w 1204"/>
              <a:gd name="T73" fmla="*/ 526 h 648"/>
              <a:gd name="T74" fmla="*/ 946 w 1204"/>
              <a:gd name="T75" fmla="*/ 522 h 648"/>
              <a:gd name="T76" fmla="*/ 994 w 1204"/>
              <a:gd name="T77" fmla="*/ 506 h 648"/>
              <a:gd name="T78" fmla="*/ 1032 w 1204"/>
              <a:gd name="T79" fmla="*/ 476 h 648"/>
              <a:gd name="T80" fmla="*/ 1062 w 1204"/>
              <a:gd name="T81" fmla="*/ 436 h 648"/>
              <a:gd name="T82" fmla="*/ 1078 w 1204"/>
              <a:gd name="T83" fmla="*/ 390 h 648"/>
              <a:gd name="T84" fmla="*/ 1082 w 1204"/>
              <a:gd name="T85" fmla="*/ 292 h 648"/>
              <a:gd name="T86" fmla="*/ 1078 w 1204"/>
              <a:gd name="T87" fmla="*/ 258 h 648"/>
              <a:gd name="T88" fmla="*/ 1062 w 1204"/>
              <a:gd name="T89" fmla="*/ 212 h 648"/>
              <a:gd name="T90" fmla="*/ 1032 w 1204"/>
              <a:gd name="T91" fmla="*/ 172 h 648"/>
              <a:gd name="T92" fmla="*/ 994 w 1204"/>
              <a:gd name="T93" fmla="*/ 144 h 648"/>
              <a:gd name="T94" fmla="*/ 946 w 1204"/>
              <a:gd name="T95" fmla="*/ 126 h 648"/>
              <a:gd name="T96" fmla="*/ 292 w 1204"/>
              <a:gd name="T97" fmla="*/ 122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04" h="648">
                <a:moveTo>
                  <a:pt x="912" y="648"/>
                </a:moveTo>
                <a:lnTo>
                  <a:pt x="292" y="648"/>
                </a:lnTo>
                <a:lnTo>
                  <a:pt x="292" y="648"/>
                </a:lnTo>
                <a:lnTo>
                  <a:pt x="262" y="646"/>
                </a:lnTo>
                <a:lnTo>
                  <a:pt x="234" y="642"/>
                </a:lnTo>
                <a:lnTo>
                  <a:pt x="206" y="634"/>
                </a:lnTo>
                <a:lnTo>
                  <a:pt x="178" y="624"/>
                </a:lnTo>
                <a:lnTo>
                  <a:pt x="154" y="612"/>
                </a:lnTo>
                <a:lnTo>
                  <a:pt x="130" y="598"/>
                </a:lnTo>
                <a:lnTo>
                  <a:pt x="106" y="582"/>
                </a:lnTo>
                <a:lnTo>
                  <a:pt x="86" y="562"/>
                </a:lnTo>
                <a:lnTo>
                  <a:pt x="68" y="542"/>
                </a:lnTo>
                <a:lnTo>
                  <a:pt x="50" y="520"/>
                </a:lnTo>
                <a:lnTo>
                  <a:pt x="36" y="494"/>
                </a:lnTo>
                <a:lnTo>
                  <a:pt x="24" y="470"/>
                </a:lnTo>
                <a:lnTo>
                  <a:pt x="14" y="442"/>
                </a:lnTo>
                <a:lnTo>
                  <a:pt x="6" y="414"/>
                </a:lnTo>
                <a:lnTo>
                  <a:pt x="2" y="386"/>
                </a:lnTo>
                <a:lnTo>
                  <a:pt x="0" y="356"/>
                </a:lnTo>
                <a:lnTo>
                  <a:pt x="0" y="292"/>
                </a:lnTo>
                <a:lnTo>
                  <a:pt x="0" y="292"/>
                </a:lnTo>
                <a:lnTo>
                  <a:pt x="2" y="262"/>
                </a:lnTo>
                <a:lnTo>
                  <a:pt x="6" y="234"/>
                </a:lnTo>
                <a:lnTo>
                  <a:pt x="14" y="206"/>
                </a:lnTo>
                <a:lnTo>
                  <a:pt x="24" y="178"/>
                </a:lnTo>
                <a:lnTo>
                  <a:pt x="36" y="154"/>
                </a:lnTo>
                <a:lnTo>
                  <a:pt x="50" y="130"/>
                </a:lnTo>
                <a:lnTo>
                  <a:pt x="68" y="106"/>
                </a:lnTo>
                <a:lnTo>
                  <a:pt x="86" y="86"/>
                </a:lnTo>
                <a:lnTo>
                  <a:pt x="106" y="68"/>
                </a:lnTo>
                <a:lnTo>
                  <a:pt x="130" y="50"/>
                </a:lnTo>
                <a:lnTo>
                  <a:pt x="154" y="36"/>
                </a:lnTo>
                <a:lnTo>
                  <a:pt x="178" y="24"/>
                </a:lnTo>
                <a:lnTo>
                  <a:pt x="206" y="14"/>
                </a:lnTo>
                <a:lnTo>
                  <a:pt x="234" y="6"/>
                </a:lnTo>
                <a:lnTo>
                  <a:pt x="262" y="2"/>
                </a:lnTo>
                <a:lnTo>
                  <a:pt x="292" y="0"/>
                </a:lnTo>
                <a:lnTo>
                  <a:pt x="912" y="0"/>
                </a:lnTo>
                <a:lnTo>
                  <a:pt x="912" y="0"/>
                </a:lnTo>
                <a:lnTo>
                  <a:pt x="942" y="2"/>
                </a:lnTo>
                <a:lnTo>
                  <a:pt x="972" y="6"/>
                </a:lnTo>
                <a:lnTo>
                  <a:pt x="1000" y="14"/>
                </a:lnTo>
                <a:lnTo>
                  <a:pt x="1026" y="24"/>
                </a:lnTo>
                <a:lnTo>
                  <a:pt x="1052" y="36"/>
                </a:lnTo>
                <a:lnTo>
                  <a:pt x="1076" y="50"/>
                </a:lnTo>
                <a:lnTo>
                  <a:pt x="1098" y="68"/>
                </a:lnTo>
                <a:lnTo>
                  <a:pt x="1118" y="86"/>
                </a:lnTo>
                <a:lnTo>
                  <a:pt x="1138" y="106"/>
                </a:lnTo>
                <a:lnTo>
                  <a:pt x="1154" y="130"/>
                </a:lnTo>
                <a:lnTo>
                  <a:pt x="1168" y="154"/>
                </a:lnTo>
                <a:lnTo>
                  <a:pt x="1182" y="178"/>
                </a:lnTo>
                <a:lnTo>
                  <a:pt x="1192" y="206"/>
                </a:lnTo>
                <a:lnTo>
                  <a:pt x="1198" y="234"/>
                </a:lnTo>
                <a:lnTo>
                  <a:pt x="1202" y="262"/>
                </a:lnTo>
                <a:lnTo>
                  <a:pt x="1204" y="292"/>
                </a:lnTo>
                <a:lnTo>
                  <a:pt x="1204" y="356"/>
                </a:lnTo>
                <a:lnTo>
                  <a:pt x="1204" y="356"/>
                </a:lnTo>
                <a:lnTo>
                  <a:pt x="1202" y="386"/>
                </a:lnTo>
                <a:lnTo>
                  <a:pt x="1198" y="414"/>
                </a:lnTo>
                <a:lnTo>
                  <a:pt x="1192" y="442"/>
                </a:lnTo>
                <a:lnTo>
                  <a:pt x="1182" y="470"/>
                </a:lnTo>
                <a:lnTo>
                  <a:pt x="1168" y="494"/>
                </a:lnTo>
                <a:lnTo>
                  <a:pt x="1154" y="520"/>
                </a:lnTo>
                <a:lnTo>
                  <a:pt x="1138" y="542"/>
                </a:lnTo>
                <a:lnTo>
                  <a:pt x="1118" y="562"/>
                </a:lnTo>
                <a:lnTo>
                  <a:pt x="1098" y="582"/>
                </a:lnTo>
                <a:lnTo>
                  <a:pt x="1076" y="598"/>
                </a:lnTo>
                <a:lnTo>
                  <a:pt x="1052" y="612"/>
                </a:lnTo>
                <a:lnTo>
                  <a:pt x="1026" y="624"/>
                </a:lnTo>
                <a:lnTo>
                  <a:pt x="1000" y="634"/>
                </a:lnTo>
                <a:lnTo>
                  <a:pt x="972" y="642"/>
                </a:lnTo>
                <a:lnTo>
                  <a:pt x="942" y="646"/>
                </a:lnTo>
                <a:lnTo>
                  <a:pt x="912" y="648"/>
                </a:lnTo>
                <a:lnTo>
                  <a:pt x="912" y="648"/>
                </a:lnTo>
                <a:close/>
                <a:moveTo>
                  <a:pt x="292" y="122"/>
                </a:moveTo>
                <a:lnTo>
                  <a:pt x="292" y="122"/>
                </a:lnTo>
                <a:lnTo>
                  <a:pt x="274" y="124"/>
                </a:lnTo>
                <a:lnTo>
                  <a:pt x="258" y="126"/>
                </a:lnTo>
                <a:lnTo>
                  <a:pt x="242" y="130"/>
                </a:lnTo>
                <a:lnTo>
                  <a:pt x="226" y="136"/>
                </a:lnTo>
                <a:lnTo>
                  <a:pt x="212" y="144"/>
                </a:lnTo>
                <a:lnTo>
                  <a:pt x="198" y="152"/>
                </a:lnTo>
                <a:lnTo>
                  <a:pt x="184" y="162"/>
                </a:lnTo>
                <a:lnTo>
                  <a:pt x="172" y="172"/>
                </a:lnTo>
                <a:lnTo>
                  <a:pt x="162" y="184"/>
                </a:lnTo>
                <a:lnTo>
                  <a:pt x="152" y="198"/>
                </a:lnTo>
                <a:lnTo>
                  <a:pt x="142" y="212"/>
                </a:lnTo>
                <a:lnTo>
                  <a:pt x="136" y="226"/>
                </a:lnTo>
                <a:lnTo>
                  <a:pt x="130" y="242"/>
                </a:lnTo>
                <a:lnTo>
                  <a:pt x="126" y="258"/>
                </a:lnTo>
                <a:lnTo>
                  <a:pt x="124" y="274"/>
                </a:lnTo>
                <a:lnTo>
                  <a:pt x="122" y="292"/>
                </a:lnTo>
                <a:lnTo>
                  <a:pt x="122" y="356"/>
                </a:lnTo>
                <a:lnTo>
                  <a:pt x="122" y="356"/>
                </a:lnTo>
                <a:lnTo>
                  <a:pt x="124" y="374"/>
                </a:lnTo>
                <a:lnTo>
                  <a:pt x="126" y="390"/>
                </a:lnTo>
                <a:lnTo>
                  <a:pt x="130" y="406"/>
                </a:lnTo>
                <a:lnTo>
                  <a:pt x="136" y="422"/>
                </a:lnTo>
                <a:lnTo>
                  <a:pt x="142" y="436"/>
                </a:lnTo>
                <a:lnTo>
                  <a:pt x="152" y="450"/>
                </a:lnTo>
                <a:lnTo>
                  <a:pt x="162" y="464"/>
                </a:lnTo>
                <a:lnTo>
                  <a:pt x="172" y="476"/>
                </a:lnTo>
                <a:lnTo>
                  <a:pt x="184" y="486"/>
                </a:lnTo>
                <a:lnTo>
                  <a:pt x="198" y="496"/>
                </a:lnTo>
                <a:lnTo>
                  <a:pt x="212" y="506"/>
                </a:lnTo>
                <a:lnTo>
                  <a:pt x="226" y="512"/>
                </a:lnTo>
                <a:lnTo>
                  <a:pt x="242" y="518"/>
                </a:lnTo>
                <a:lnTo>
                  <a:pt x="258" y="522"/>
                </a:lnTo>
                <a:lnTo>
                  <a:pt x="274" y="524"/>
                </a:lnTo>
                <a:lnTo>
                  <a:pt x="292" y="526"/>
                </a:lnTo>
                <a:lnTo>
                  <a:pt x="912" y="526"/>
                </a:lnTo>
                <a:lnTo>
                  <a:pt x="912" y="526"/>
                </a:lnTo>
                <a:lnTo>
                  <a:pt x="930" y="524"/>
                </a:lnTo>
                <a:lnTo>
                  <a:pt x="946" y="522"/>
                </a:lnTo>
                <a:lnTo>
                  <a:pt x="964" y="518"/>
                </a:lnTo>
                <a:lnTo>
                  <a:pt x="978" y="512"/>
                </a:lnTo>
                <a:lnTo>
                  <a:pt x="994" y="506"/>
                </a:lnTo>
                <a:lnTo>
                  <a:pt x="1008" y="496"/>
                </a:lnTo>
                <a:lnTo>
                  <a:pt x="1020" y="486"/>
                </a:lnTo>
                <a:lnTo>
                  <a:pt x="1032" y="476"/>
                </a:lnTo>
                <a:lnTo>
                  <a:pt x="1044" y="464"/>
                </a:lnTo>
                <a:lnTo>
                  <a:pt x="1054" y="450"/>
                </a:lnTo>
                <a:lnTo>
                  <a:pt x="1062" y="436"/>
                </a:lnTo>
                <a:lnTo>
                  <a:pt x="1068" y="422"/>
                </a:lnTo>
                <a:lnTo>
                  <a:pt x="1074" y="406"/>
                </a:lnTo>
                <a:lnTo>
                  <a:pt x="1078" y="390"/>
                </a:lnTo>
                <a:lnTo>
                  <a:pt x="1082" y="374"/>
                </a:lnTo>
                <a:lnTo>
                  <a:pt x="1082" y="356"/>
                </a:lnTo>
                <a:lnTo>
                  <a:pt x="1082" y="292"/>
                </a:lnTo>
                <a:lnTo>
                  <a:pt x="1082" y="292"/>
                </a:lnTo>
                <a:lnTo>
                  <a:pt x="1082" y="274"/>
                </a:lnTo>
                <a:lnTo>
                  <a:pt x="1078" y="258"/>
                </a:lnTo>
                <a:lnTo>
                  <a:pt x="1074" y="242"/>
                </a:lnTo>
                <a:lnTo>
                  <a:pt x="1068" y="226"/>
                </a:lnTo>
                <a:lnTo>
                  <a:pt x="1062" y="212"/>
                </a:lnTo>
                <a:lnTo>
                  <a:pt x="1054" y="198"/>
                </a:lnTo>
                <a:lnTo>
                  <a:pt x="1044" y="184"/>
                </a:lnTo>
                <a:lnTo>
                  <a:pt x="1032" y="172"/>
                </a:lnTo>
                <a:lnTo>
                  <a:pt x="1020" y="162"/>
                </a:lnTo>
                <a:lnTo>
                  <a:pt x="1008" y="152"/>
                </a:lnTo>
                <a:lnTo>
                  <a:pt x="994" y="144"/>
                </a:lnTo>
                <a:lnTo>
                  <a:pt x="978" y="136"/>
                </a:lnTo>
                <a:lnTo>
                  <a:pt x="964" y="130"/>
                </a:lnTo>
                <a:lnTo>
                  <a:pt x="946" y="126"/>
                </a:lnTo>
                <a:lnTo>
                  <a:pt x="930" y="124"/>
                </a:lnTo>
                <a:lnTo>
                  <a:pt x="912" y="122"/>
                </a:lnTo>
                <a:lnTo>
                  <a:pt x="292" y="122"/>
                </a:lnTo>
                <a:close/>
              </a:path>
            </a:pathLst>
          </a:custGeom>
          <a:solidFill>
            <a:srgbClr val="4F91A0"/>
          </a:solidFill>
          <a:ln w="28575">
            <a:noFill/>
          </a:ln>
        </p:spPr>
        <p:txBody>
          <a:bodyPr vert="horz" wrap="square" lIns="121908" tIns="60954" rIns="121908" bIns="6095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23" name="圆角矩形 22"/>
          <p:cNvSpPr/>
          <p:nvPr/>
        </p:nvSpPr>
        <p:spPr>
          <a:xfrm>
            <a:off x="2199652" y="3901735"/>
            <a:ext cx="2089391" cy="268577"/>
          </a:xfrm>
          <a:prstGeom prst="roundRect">
            <a:avLst>
              <a:gd name="adj" fmla="val 50000"/>
            </a:avLst>
          </a:prstGeom>
          <a:solidFill>
            <a:sysClr val="window" lastClr="FFFFFF">
              <a:lumMod val="75000"/>
            </a:sysClr>
          </a:solidFill>
          <a:ln w="28575" cap="flat" cmpd="sng" algn="ctr">
            <a:solidFill>
              <a:sysClr val="window" lastClr="FFFFFF"/>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75000"/>
                </a:prstClr>
              </a:solidFill>
              <a:effectLst/>
              <a:uLnTx/>
              <a:uFillTx/>
              <a:latin typeface="HelveticaInserat-Roman-SemiB"/>
              <a:ea typeface="微软雅黑"/>
              <a:cs typeface="+mn-ea"/>
            </a:endParaRPr>
          </a:p>
        </p:txBody>
      </p:sp>
      <p:sp>
        <p:nvSpPr>
          <p:cNvPr id="24" name="圆角矩形 23"/>
          <p:cNvSpPr/>
          <p:nvPr/>
        </p:nvSpPr>
        <p:spPr>
          <a:xfrm>
            <a:off x="7353519" y="3901735"/>
            <a:ext cx="2089391" cy="268577"/>
          </a:xfrm>
          <a:prstGeom prst="roundRect">
            <a:avLst>
              <a:gd name="adj" fmla="val 50000"/>
            </a:avLst>
          </a:prstGeom>
          <a:solidFill>
            <a:sysClr val="window" lastClr="FFFFFF">
              <a:lumMod val="75000"/>
            </a:sysClr>
          </a:solidFill>
          <a:ln w="28575" cap="flat" cmpd="sng" algn="ctr">
            <a:solidFill>
              <a:sysClr val="window" lastClr="FFFFFF"/>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75000"/>
                </a:prstClr>
              </a:solidFill>
              <a:effectLst/>
              <a:uLnTx/>
              <a:uFillTx/>
              <a:latin typeface="HelveticaInserat-Roman-SemiB"/>
              <a:ea typeface="微软雅黑"/>
              <a:cs typeface="+mn-ea"/>
            </a:endParaRPr>
          </a:p>
        </p:txBody>
      </p:sp>
      <p:sp>
        <p:nvSpPr>
          <p:cNvPr id="25" name="圆角矩形 24"/>
          <p:cNvSpPr/>
          <p:nvPr/>
        </p:nvSpPr>
        <p:spPr>
          <a:xfrm>
            <a:off x="4776585" y="3901735"/>
            <a:ext cx="2089391" cy="268577"/>
          </a:xfrm>
          <a:prstGeom prst="roundRect">
            <a:avLst>
              <a:gd name="adj" fmla="val 50000"/>
            </a:avLst>
          </a:prstGeom>
          <a:solidFill>
            <a:sysClr val="window" lastClr="FFFFFF">
              <a:lumMod val="75000"/>
            </a:sysClr>
          </a:solidFill>
          <a:ln w="28575" cap="flat" cmpd="sng" algn="ctr">
            <a:solidFill>
              <a:sysClr val="window" lastClr="FFFFFF"/>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75000"/>
                </a:prstClr>
              </a:solidFill>
              <a:effectLst/>
              <a:uLnTx/>
              <a:uFillTx/>
              <a:latin typeface="HelveticaInserat-Roman-SemiB"/>
              <a:ea typeface="微软雅黑"/>
              <a:cs typeface="+mn-ea"/>
            </a:endParaRPr>
          </a:p>
        </p:txBody>
      </p:sp>
      <p:sp>
        <p:nvSpPr>
          <p:cNvPr id="26" name="下箭头 25"/>
          <p:cNvSpPr/>
          <p:nvPr/>
        </p:nvSpPr>
        <p:spPr>
          <a:xfrm>
            <a:off x="3124347" y="4184377"/>
            <a:ext cx="240000" cy="819381"/>
          </a:xfrm>
          <a:prstGeom prst="downArrow">
            <a:avLst/>
          </a:prstGeom>
          <a:gradFill flip="none" rotWithShape="1">
            <a:gsLst>
              <a:gs pos="6000">
                <a:sysClr val="window" lastClr="FFFFFF">
                  <a:lumMod val="75000"/>
                  <a:alpha val="0"/>
                </a:sysClr>
              </a:gs>
              <a:gs pos="76000">
                <a:sysClr val="window" lastClr="FFFFFF">
                  <a:lumMod val="75000"/>
                </a:sysClr>
              </a:gs>
            </a:gsLst>
            <a:lin ang="5400000" scaled="1"/>
            <a:tileRect/>
          </a:gra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27" name="下箭头 26"/>
          <p:cNvSpPr/>
          <p:nvPr/>
        </p:nvSpPr>
        <p:spPr>
          <a:xfrm>
            <a:off x="5701278" y="4184377"/>
            <a:ext cx="240000" cy="819381"/>
          </a:xfrm>
          <a:prstGeom prst="downArrow">
            <a:avLst/>
          </a:prstGeom>
          <a:gradFill flip="none" rotWithShape="1">
            <a:gsLst>
              <a:gs pos="6000">
                <a:sysClr val="window" lastClr="FFFFFF">
                  <a:lumMod val="75000"/>
                  <a:alpha val="0"/>
                </a:sysClr>
              </a:gs>
              <a:gs pos="76000">
                <a:sysClr val="window" lastClr="FFFFFF">
                  <a:lumMod val="75000"/>
                </a:sysClr>
              </a:gs>
            </a:gsLst>
            <a:lin ang="5400000" scaled="1"/>
            <a:tileRect/>
          </a:gra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28" name="下箭头 27"/>
          <p:cNvSpPr/>
          <p:nvPr/>
        </p:nvSpPr>
        <p:spPr>
          <a:xfrm>
            <a:off x="8278214" y="4184377"/>
            <a:ext cx="240000" cy="819381"/>
          </a:xfrm>
          <a:prstGeom prst="downArrow">
            <a:avLst/>
          </a:prstGeom>
          <a:gradFill flip="none" rotWithShape="1">
            <a:gsLst>
              <a:gs pos="6000">
                <a:sysClr val="window" lastClr="FFFFFF">
                  <a:lumMod val="75000"/>
                  <a:alpha val="0"/>
                </a:sysClr>
              </a:gs>
              <a:gs pos="76000">
                <a:sysClr val="window" lastClr="FFFFFF">
                  <a:lumMod val="75000"/>
                </a:sysClr>
              </a:gs>
            </a:gsLst>
            <a:lin ang="5400000" scaled="1"/>
            <a:tileRect/>
          </a:gra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29" name="矩形 28"/>
          <p:cNvSpPr/>
          <p:nvPr/>
        </p:nvSpPr>
        <p:spPr>
          <a:xfrm>
            <a:off x="911188" y="2044926"/>
            <a:ext cx="2089391" cy="1145943"/>
          </a:xfrm>
          <a:prstGeom prst="rect">
            <a:avLst/>
          </a:prstGeom>
        </p:spPr>
        <p:txBody>
          <a:bodyPr wrap="square" lIns="121908" tIns="60954" rIns="121908" bIns="60954">
            <a:spAutoFit/>
          </a:bodyPr>
          <a:lstStyle/>
          <a:p>
            <a:pPr algn="ctr">
              <a:lnSpc>
                <a:spcPct val="130000"/>
              </a:lnSpc>
              <a:spcBef>
                <a:spcPts val="800"/>
              </a:spcBef>
            </a:pPr>
            <a:r>
              <a:rPr lang="zh-CN" altLang="en-US" sz="1300" dirty="0">
                <a:solidFill>
                  <a:srgbClr val="79B0BD"/>
                </a:solidFill>
                <a:latin typeface="微软雅黑"/>
                <a:ea typeface="微软雅黑"/>
                <a:cs typeface="+mn-ea"/>
              </a:rPr>
              <a:t>在此输入标题</a:t>
            </a:r>
            <a:endParaRPr lang="en-US" altLang="zh-CN" sz="1300" dirty="0">
              <a:solidFill>
                <a:srgbClr val="79B0BD"/>
              </a:solidFill>
              <a:latin typeface="微软雅黑"/>
              <a:ea typeface="微软雅黑"/>
              <a:cs typeface="+mn-ea"/>
            </a:endParaRPr>
          </a:p>
          <a:p>
            <a:pPr algn="ctr">
              <a:lnSpc>
                <a:spcPct val="130000"/>
              </a:lnSpc>
              <a:spcBef>
                <a:spcPts val="800"/>
              </a:spcBef>
            </a:pPr>
            <a:r>
              <a:rPr lang="zh-CN" altLang="en-US" sz="1100" dirty="0">
                <a:solidFill>
                  <a:prstClr val="white">
                    <a:lumMod val="65000"/>
                  </a:prstClr>
                </a:solidFill>
                <a:latin typeface="微软雅黑"/>
                <a:ea typeface="微软雅黑"/>
                <a:cs typeface="+mn-ea"/>
              </a:rPr>
              <a:t>在此输入您的文字在此输入您的文字在此输入您的文字在此输入您的文字</a:t>
            </a:r>
            <a:endParaRPr lang="en-US" altLang="zh-CN" sz="1100" dirty="0">
              <a:solidFill>
                <a:prstClr val="white">
                  <a:lumMod val="65000"/>
                </a:prstClr>
              </a:solidFill>
              <a:latin typeface="微软雅黑"/>
              <a:ea typeface="微软雅黑"/>
              <a:cs typeface="+mn-ea"/>
            </a:endParaRPr>
          </a:p>
        </p:txBody>
      </p:sp>
      <p:sp>
        <p:nvSpPr>
          <p:cNvPr id="30" name="矩形 29"/>
          <p:cNvSpPr/>
          <p:nvPr/>
        </p:nvSpPr>
        <p:spPr>
          <a:xfrm>
            <a:off x="3488118" y="2044926"/>
            <a:ext cx="2089391" cy="1145943"/>
          </a:xfrm>
          <a:prstGeom prst="rect">
            <a:avLst/>
          </a:prstGeom>
        </p:spPr>
        <p:txBody>
          <a:bodyPr wrap="square" lIns="121908" tIns="60954" rIns="121908" bIns="60954">
            <a:spAutoFit/>
          </a:bodyPr>
          <a:lstStyle/>
          <a:p>
            <a:pPr algn="ctr">
              <a:lnSpc>
                <a:spcPct val="130000"/>
              </a:lnSpc>
              <a:spcBef>
                <a:spcPts val="800"/>
              </a:spcBef>
            </a:pPr>
            <a:r>
              <a:rPr lang="zh-CN" altLang="en-US" sz="1300" dirty="0">
                <a:solidFill>
                  <a:srgbClr val="4F91A0"/>
                </a:solidFill>
                <a:latin typeface="微软雅黑"/>
                <a:ea typeface="微软雅黑"/>
                <a:cs typeface="+mn-ea"/>
              </a:rPr>
              <a:t>在此输入标题</a:t>
            </a:r>
            <a:endParaRPr lang="en-US" altLang="zh-CN" sz="1300" dirty="0">
              <a:solidFill>
                <a:srgbClr val="4F91A0"/>
              </a:solidFill>
              <a:latin typeface="微软雅黑"/>
              <a:ea typeface="微软雅黑"/>
              <a:cs typeface="+mn-ea"/>
            </a:endParaRPr>
          </a:p>
          <a:p>
            <a:pPr algn="ctr">
              <a:lnSpc>
                <a:spcPct val="130000"/>
              </a:lnSpc>
              <a:spcBef>
                <a:spcPts val="800"/>
              </a:spcBef>
            </a:pPr>
            <a:r>
              <a:rPr lang="zh-CN" altLang="en-US" sz="1100" dirty="0">
                <a:solidFill>
                  <a:prstClr val="white">
                    <a:lumMod val="65000"/>
                  </a:prstClr>
                </a:solidFill>
                <a:latin typeface="微软雅黑"/>
                <a:ea typeface="微软雅黑"/>
                <a:cs typeface="+mn-ea"/>
              </a:rPr>
              <a:t>在此输入您的文字在此输入您的文字在此输入您的文字在此输入您的文字</a:t>
            </a:r>
            <a:endParaRPr lang="en-US" altLang="zh-CN" sz="1100" dirty="0">
              <a:solidFill>
                <a:prstClr val="white">
                  <a:lumMod val="65000"/>
                </a:prstClr>
              </a:solidFill>
              <a:latin typeface="微软雅黑"/>
              <a:ea typeface="微软雅黑"/>
              <a:cs typeface="+mn-ea"/>
            </a:endParaRPr>
          </a:p>
        </p:txBody>
      </p:sp>
      <p:sp>
        <p:nvSpPr>
          <p:cNvPr id="31" name="矩形 30"/>
          <p:cNvSpPr/>
          <p:nvPr/>
        </p:nvSpPr>
        <p:spPr>
          <a:xfrm>
            <a:off x="6065050" y="2044926"/>
            <a:ext cx="2089391" cy="1145943"/>
          </a:xfrm>
          <a:prstGeom prst="rect">
            <a:avLst/>
          </a:prstGeom>
        </p:spPr>
        <p:txBody>
          <a:bodyPr wrap="square" lIns="121908" tIns="60954" rIns="121908" bIns="60954">
            <a:spAutoFit/>
          </a:bodyPr>
          <a:lstStyle/>
          <a:p>
            <a:pPr algn="ctr">
              <a:lnSpc>
                <a:spcPct val="130000"/>
              </a:lnSpc>
              <a:spcBef>
                <a:spcPts val="800"/>
              </a:spcBef>
            </a:pPr>
            <a:r>
              <a:rPr lang="zh-CN" altLang="en-US" sz="1300" dirty="0">
                <a:solidFill>
                  <a:srgbClr val="79B0BD"/>
                </a:solidFill>
                <a:latin typeface="微软雅黑"/>
                <a:ea typeface="微软雅黑"/>
                <a:cs typeface="+mn-ea"/>
              </a:rPr>
              <a:t>在此输入标题</a:t>
            </a:r>
            <a:endParaRPr lang="en-US" altLang="zh-CN" sz="1300" dirty="0">
              <a:solidFill>
                <a:srgbClr val="79B0BD"/>
              </a:solidFill>
              <a:latin typeface="微软雅黑"/>
              <a:ea typeface="微软雅黑"/>
              <a:cs typeface="+mn-ea"/>
            </a:endParaRPr>
          </a:p>
          <a:p>
            <a:pPr algn="ctr">
              <a:lnSpc>
                <a:spcPct val="130000"/>
              </a:lnSpc>
              <a:spcBef>
                <a:spcPts val="800"/>
              </a:spcBef>
            </a:pPr>
            <a:r>
              <a:rPr lang="zh-CN" altLang="en-US" sz="1100" dirty="0">
                <a:solidFill>
                  <a:prstClr val="white">
                    <a:lumMod val="65000"/>
                  </a:prstClr>
                </a:solidFill>
                <a:latin typeface="微软雅黑"/>
                <a:ea typeface="微软雅黑"/>
                <a:cs typeface="+mn-ea"/>
              </a:rPr>
              <a:t>在此输入您的文字在此输入您的文字在此输入您的文字在此输入您的文字</a:t>
            </a:r>
            <a:endParaRPr lang="en-US" altLang="zh-CN" sz="1100" dirty="0">
              <a:solidFill>
                <a:prstClr val="white">
                  <a:lumMod val="65000"/>
                </a:prstClr>
              </a:solidFill>
              <a:latin typeface="微软雅黑"/>
              <a:ea typeface="微软雅黑"/>
              <a:cs typeface="+mn-ea"/>
            </a:endParaRPr>
          </a:p>
        </p:txBody>
      </p:sp>
      <p:sp>
        <p:nvSpPr>
          <p:cNvPr id="32" name="矩形 31"/>
          <p:cNvSpPr/>
          <p:nvPr/>
        </p:nvSpPr>
        <p:spPr>
          <a:xfrm>
            <a:off x="8641982" y="2044926"/>
            <a:ext cx="2089391" cy="1145943"/>
          </a:xfrm>
          <a:prstGeom prst="rect">
            <a:avLst/>
          </a:prstGeom>
        </p:spPr>
        <p:txBody>
          <a:bodyPr wrap="square" lIns="121908" tIns="60954" rIns="121908" bIns="60954">
            <a:spAutoFit/>
          </a:bodyPr>
          <a:lstStyle/>
          <a:p>
            <a:pPr algn="ctr">
              <a:lnSpc>
                <a:spcPct val="130000"/>
              </a:lnSpc>
              <a:spcBef>
                <a:spcPts val="800"/>
              </a:spcBef>
            </a:pPr>
            <a:r>
              <a:rPr lang="zh-CN" altLang="en-US" sz="1300" dirty="0">
                <a:solidFill>
                  <a:srgbClr val="4F91A0"/>
                </a:solidFill>
                <a:latin typeface="微软雅黑"/>
                <a:ea typeface="微软雅黑"/>
                <a:cs typeface="+mn-ea"/>
              </a:rPr>
              <a:t>在此输入标题</a:t>
            </a:r>
            <a:endParaRPr lang="en-US" altLang="zh-CN" sz="1300" dirty="0">
              <a:solidFill>
                <a:srgbClr val="4F91A0"/>
              </a:solidFill>
              <a:latin typeface="微软雅黑"/>
              <a:ea typeface="微软雅黑"/>
              <a:cs typeface="+mn-ea"/>
            </a:endParaRPr>
          </a:p>
          <a:p>
            <a:pPr algn="ctr">
              <a:lnSpc>
                <a:spcPct val="130000"/>
              </a:lnSpc>
              <a:spcBef>
                <a:spcPts val="800"/>
              </a:spcBef>
            </a:pPr>
            <a:r>
              <a:rPr lang="zh-CN" altLang="en-US" sz="1100" dirty="0">
                <a:solidFill>
                  <a:prstClr val="white">
                    <a:lumMod val="65000"/>
                  </a:prstClr>
                </a:solidFill>
                <a:latin typeface="微软雅黑"/>
                <a:ea typeface="微软雅黑"/>
                <a:cs typeface="+mn-ea"/>
              </a:rPr>
              <a:t>在此输入您的文字在此输入您的文字在此输入您的文字在此输入您的文字</a:t>
            </a:r>
            <a:endParaRPr lang="en-US" altLang="zh-CN" sz="1100" dirty="0">
              <a:solidFill>
                <a:prstClr val="white">
                  <a:lumMod val="65000"/>
                </a:prstClr>
              </a:solidFill>
              <a:latin typeface="微软雅黑"/>
              <a:ea typeface="微软雅黑"/>
              <a:cs typeface="+mn-ea"/>
            </a:endParaRPr>
          </a:p>
        </p:txBody>
      </p:sp>
      <p:sp>
        <p:nvSpPr>
          <p:cNvPr id="33" name="矩形 32"/>
          <p:cNvSpPr/>
          <p:nvPr/>
        </p:nvSpPr>
        <p:spPr>
          <a:xfrm>
            <a:off x="2202228" y="5118654"/>
            <a:ext cx="2089391" cy="1145943"/>
          </a:xfrm>
          <a:prstGeom prst="rect">
            <a:avLst/>
          </a:prstGeom>
        </p:spPr>
        <p:txBody>
          <a:bodyPr wrap="square" lIns="121908" tIns="60954" rIns="121908" bIns="60954">
            <a:spAutoFit/>
          </a:bodyPr>
          <a:lstStyle/>
          <a:p>
            <a:pPr algn="ctr">
              <a:lnSpc>
                <a:spcPct val="130000"/>
              </a:lnSpc>
              <a:spcBef>
                <a:spcPts val="800"/>
              </a:spcBef>
            </a:pPr>
            <a:r>
              <a:rPr lang="zh-CN" altLang="en-US" sz="1300" dirty="0">
                <a:solidFill>
                  <a:prstClr val="white">
                    <a:lumMod val="65000"/>
                  </a:prstClr>
                </a:solidFill>
                <a:latin typeface="微软雅黑"/>
                <a:ea typeface="微软雅黑"/>
                <a:cs typeface="+mn-ea"/>
              </a:rPr>
              <a:t>在此输入标题</a:t>
            </a:r>
            <a:endParaRPr lang="en-US" altLang="zh-CN" sz="1300" dirty="0">
              <a:solidFill>
                <a:prstClr val="white">
                  <a:lumMod val="65000"/>
                </a:prstClr>
              </a:solidFill>
              <a:latin typeface="微软雅黑"/>
              <a:ea typeface="微软雅黑"/>
              <a:cs typeface="+mn-ea"/>
            </a:endParaRPr>
          </a:p>
          <a:p>
            <a:pPr algn="ctr">
              <a:lnSpc>
                <a:spcPct val="130000"/>
              </a:lnSpc>
              <a:spcBef>
                <a:spcPts val="800"/>
              </a:spcBef>
            </a:pPr>
            <a:r>
              <a:rPr lang="zh-CN" altLang="en-US" sz="1100" dirty="0">
                <a:solidFill>
                  <a:prstClr val="white">
                    <a:lumMod val="65000"/>
                  </a:prstClr>
                </a:solidFill>
                <a:latin typeface="微软雅黑"/>
                <a:ea typeface="微软雅黑"/>
                <a:cs typeface="+mn-ea"/>
              </a:rPr>
              <a:t>在此输入您的文字在此输入您的文字在此输入您的文字在此输入您的文字</a:t>
            </a:r>
            <a:endParaRPr lang="en-US" altLang="zh-CN" sz="1100" dirty="0">
              <a:solidFill>
                <a:prstClr val="white">
                  <a:lumMod val="65000"/>
                </a:prstClr>
              </a:solidFill>
              <a:latin typeface="微软雅黑"/>
              <a:ea typeface="微软雅黑"/>
              <a:cs typeface="+mn-ea"/>
            </a:endParaRPr>
          </a:p>
        </p:txBody>
      </p:sp>
      <p:sp>
        <p:nvSpPr>
          <p:cNvPr id="34" name="矩形 33"/>
          <p:cNvSpPr/>
          <p:nvPr/>
        </p:nvSpPr>
        <p:spPr>
          <a:xfrm>
            <a:off x="4775213" y="5118654"/>
            <a:ext cx="2089391" cy="1145943"/>
          </a:xfrm>
          <a:prstGeom prst="rect">
            <a:avLst/>
          </a:prstGeom>
        </p:spPr>
        <p:txBody>
          <a:bodyPr wrap="square" lIns="121908" tIns="60954" rIns="121908" bIns="60954">
            <a:spAutoFit/>
          </a:bodyPr>
          <a:lstStyle/>
          <a:p>
            <a:pPr algn="ctr">
              <a:lnSpc>
                <a:spcPct val="130000"/>
              </a:lnSpc>
              <a:spcBef>
                <a:spcPts val="800"/>
              </a:spcBef>
            </a:pPr>
            <a:r>
              <a:rPr lang="zh-CN" altLang="en-US" sz="1300" dirty="0">
                <a:solidFill>
                  <a:prstClr val="white">
                    <a:lumMod val="65000"/>
                  </a:prstClr>
                </a:solidFill>
                <a:latin typeface="微软雅黑"/>
                <a:ea typeface="微软雅黑"/>
                <a:cs typeface="+mn-ea"/>
              </a:rPr>
              <a:t>在此输入标题</a:t>
            </a:r>
            <a:endParaRPr lang="en-US" altLang="zh-CN" sz="1300" dirty="0">
              <a:solidFill>
                <a:prstClr val="white">
                  <a:lumMod val="65000"/>
                </a:prstClr>
              </a:solidFill>
              <a:latin typeface="微软雅黑"/>
              <a:ea typeface="微软雅黑"/>
              <a:cs typeface="+mn-ea"/>
            </a:endParaRPr>
          </a:p>
          <a:p>
            <a:pPr algn="ctr">
              <a:lnSpc>
                <a:spcPct val="130000"/>
              </a:lnSpc>
              <a:spcBef>
                <a:spcPts val="800"/>
              </a:spcBef>
            </a:pPr>
            <a:r>
              <a:rPr lang="zh-CN" altLang="en-US" sz="1100" dirty="0">
                <a:solidFill>
                  <a:prstClr val="white">
                    <a:lumMod val="65000"/>
                  </a:prstClr>
                </a:solidFill>
                <a:latin typeface="微软雅黑"/>
                <a:ea typeface="微软雅黑"/>
                <a:cs typeface="+mn-ea"/>
              </a:rPr>
              <a:t>在此输入您的文字在此输入您的文字在此输入您的文字在此输入您的文字</a:t>
            </a:r>
            <a:endParaRPr lang="en-US" altLang="zh-CN" sz="1100" dirty="0">
              <a:solidFill>
                <a:prstClr val="white">
                  <a:lumMod val="65000"/>
                </a:prstClr>
              </a:solidFill>
              <a:latin typeface="微软雅黑"/>
              <a:ea typeface="微软雅黑"/>
              <a:cs typeface="+mn-ea"/>
            </a:endParaRPr>
          </a:p>
        </p:txBody>
      </p:sp>
      <p:sp>
        <p:nvSpPr>
          <p:cNvPr id="35" name="矩形 34"/>
          <p:cNvSpPr/>
          <p:nvPr/>
        </p:nvSpPr>
        <p:spPr>
          <a:xfrm>
            <a:off x="7357285" y="5118654"/>
            <a:ext cx="2089391" cy="1145943"/>
          </a:xfrm>
          <a:prstGeom prst="rect">
            <a:avLst/>
          </a:prstGeom>
        </p:spPr>
        <p:txBody>
          <a:bodyPr wrap="square" lIns="121908" tIns="60954" rIns="121908" bIns="60954">
            <a:spAutoFit/>
          </a:bodyPr>
          <a:lstStyle/>
          <a:p>
            <a:pPr algn="ctr">
              <a:lnSpc>
                <a:spcPct val="130000"/>
              </a:lnSpc>
              <a:spcBef>
                <a:spcPts val="800"/>
              </a:spcBef>
            </a:pPr>
            <a:r>
              <a:rPr lang="zh-CN" altLang="en-US" sz="1300" dirty="0">
                <a:solidFill>
                  <a:prstClr val="white">
                    <a:lumMod val="65000"/>
                  </a:prstClr>
                </a:solidFill>
                <a:latin typeface="微软雅黑"/>
                <a:ea typeface="微软雅黑"/>
                <a:cs typeface="+mn-ea"/>
              </a:rPr>
              <a:t>在此输入标题</a:t>
            </a:r>
            <a:endParaRPr lang="en-US" altLang="zh-CN" sz="1300" dirty="0">
              <a:solidFill>
                <a:prstClr val="white">
                  <a:lumMod val="65000"/>
                </a:prstClr>
              </a:solidFill>
              <a:latin typeface="微软雅黑"/>
              <a:ea typeface="微软雅黑"/>
              <a:cs typeface="+mn-ea"/>
            </a:endParaRPr>
          </a:p>
          <a:p>
            <a:pPr algn="ctr">
              <a:lnSpc>
                <a:spcPct val="130000"/>
              </a:lnSpc>
              <a:spcBef>
                <a:spcPts val="800"/>
              </a:spcBef>
            </a:pPr>
            <a:r>
              <a:rPr lang="zh-CN" altLang="en-US" sz="1100" dirty="0">
                <a:solidFill>
                  <a:prstClr val="white">
                    <a:lumMod val="65000"/>
                  </a:prstClr>
                </a:solidFill>
                <a:latin typeface="微软雅黑"/>
                <a:ea typeface="微软雅黑"/>
                <a:cs typeface="+mn-ea"/>
              </a:rPr>
              <a:t>在此输入您的文字在此输入您的文字在此输入您的文字在此输入您的文字</a:t>
            </a:r>
            <a:endParaRPr lang="en-US" altLang="zh-CN" sz="1100" dirty="0">
              <a:solidFill>
                <a:prstClr val="white">
                  <a:lumMod val="65000"/>
                </a:prstClr>
              </a:solidFill>
              <a:latin typeface="微软雅黑"/>
              <a:ea typeface="微软雅黑"/>
              <a:cs typeface="+mn-ea"/>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300" fill="hold"/>
                                        <p:tgtEl>
                                          <p:spTgt spid="19"/>
                                        </p:tgtEl>
                                        <p:attrNameLst>
                                          <p:attrName>ppt_w</p:attrName>
                                        </p:attrNameLst>
                                      </p:cBhvr>
                                      <p:tavLst>
                                        <p:tav tm="0">
                                          <p:val>
                                            <p:fltVal val="0"/>
                                          </p:val>
                                        </p:tav>
                                        <p:tav tm="100000">
                                          <p:val>
                                            <p:strVal val="#ppt_w"/>
                                          </p:val>
                                        </p:tav>
                                      </p:tavLst>
                                    </p:anim>
                                    <p:anim calcmode="lin" valueType="num">
                                      <p:cBhvr>
                                        <p:cTn id="8" dur="300" fill="hold"/>
                                        <p:tgtEl>
                                          <p:spTgt spid="19"/>
                                        </p:tgtEl>
                                        <p:attrNameLst>
                                          <p:attrName>ppt_h</p:attrName>
                                        </p:attrNameLst>
                                      </p:cBhvr>
                                      <p:tavLst>
                                        <p:tav tm="0">
                                          <p:val>
                                            <p:fltVal val="0"/>
                                          </p:val>
                                        </p:tav>
                                        <p:tav tm="100000">
                                          <p:val>
                                            <p:strVal val="#ppt_h"/>
                                          </p:val>
                                        </p:tav>
                                      </p:tavLst>
                                    </p:anim>
                                    <p:animEffect transition="in" filter="fade">
                                      <p:cBhvr>
                                        <p:cTn id="9" dur="300"/>
                                        <p:tgtEl>
                                          <p:spTgt spid="19"/>
                                        </p:tgtEl>
                                      </p:cBhvr>
                                    </p:animEffect>
                                  </p:childTnLst>
                                </p:cTn>
                              </p:par>
                            </p:childTnLst>
                          </p:cTn>
                        </p:par>
                        <p:par>
                          <p:cTn id="10" fill="hold">
                            <p:stCondLst>
                              <p:cond delay="300"/>
                            </p:stCondLst>
                            <p:childTnLst>
                              <p:par>
                                <p:cTn id="11" presetID="47" presetClass="entr" presetSubtype="0"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300"/>
                                        <p:tgtEl>
                                          <p:spTgt spid="29"/>
                                        </p:tgtEl>
                                      </p:cBhvr>
                                    </p:animEffect>
                                    <p:anim calcmode="lin" valueType="num">
                                      <p:cBhvr>
                                        <p:cTn id="14" dur="300" fill="hold"/>
                                        <p:tgtEl>
                                          <p:spTgt spid="29"/>
                                        </p:tgtEl>
                                        <p:attrNameLst>
                                          <p:attrName>ppt_x</p:attrName>
                                        </p:attrNameLst>
                                      </p:cBhvr>
                                      <p:tavLst>
                                        <p:tav tm="0">
                                          <p:val>
                                            <p:strVal val="#ppt_x"/>
                                          </p:val>
                                        </p:tav>
                                        <p:tav tm="100000">
                                          <p:val>
                                            <p:strVal val="#ppt_x"/>
                                          </p:val>
                                        </p:tav>
                                      </p:tavLst>
                                    </p:anim>
                                    <p:anim calcmode="lin" valueType="num">
                                      <p:cBhvr>
                                        <p:cTn id="15" dur="300" fill="hold"/>
                                        <p:tgtEl>
                                          <p:spTgt spid="29"/>
                                        </p:tgtEl>
                                        <p:attrNameLst>
                                          <p:attrName>ppt_y</p:attrName>
                                        </p:attrNameLst>
                                      </p:cBhvr>
                                      <p:tavLst>
                                        <p:tav tm="0">
                                          <p:val>
                                            <p:strVal val="#ppt_y-.1"/>
                                          </p:val>
                                        </p:tav>
                                        <p:tav tm="100000">
                                          <p:val>
                                            <p:strVal val="#ppt_y"/>
                                          </p:val>
                                        </p:tav>
                                      </p:tavLst>
                                    </p:anim>
                                  </p:childTnLst>
                                </p:cTn>
                              </p:par>
                            </p:childTnLst>
                          </p:cTn>
                        </p:par>
                        <p:par>
                          <p:cTn id="16" fill="hold">
                            <p:stCondLst>
                              <p:cond delay="600"/>
                            </p:stCondLst>
                            <p:childTnLst>
                              <p:par>
                                <p:cTn id="17" presetID="53" presetClass="entr" presetSubtype="16"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300" fill="hold"/>
                                        <p:tgtEl>
                                          <p:spTgt spid="20"/>
                                        </p:tgtEl>
                                        <p:attrNameLst>
                                          <p:attrName>ppt_w</p:attrName>
                                        </p:attrNameLst>
                                      </p:cBhvr>
                                      <p:tavLst>
                                        <p:tav tm="0">
                                          <p:val>
                                            <p:fltVal val="0"/>
                                          </p:val>
                                        </p:tav>
                                        <p:tav tm="100000">
                                          <p:val>
                                            <p:strVal val="#ppt_w"/>
                                          </p:val>
                                        </p:tav>
                                      </p:tavLst>
                                    </p:anim>
                                    <p:anim calcmode="lin" valueType="num">
                                      <p:cBhvr>
                                        <p:cTn id="20" dur="300" fill="hold"/>
                                        <p:tgtEl>
                                          <p:spTgt spid="20"/>
                                        </p:tgtEl>
                                        <p:attrNameLst>
                                          <p:attrName>ppt_h</p:attrName>
                                        </p:attrNameLst>
                                      </p:cBhvr>
                                      <p:tavLst>
                                        <p:tav tm="0">
                                          <p:val>
                                            <p:fltVal val="0"/>
                                          </p:val>
                                        </p:tav>
                                        <p:tav tm="100000">
                                          <p:val>
                                            <p:strVal val="#ppt_h"/>
                                          </p:val>
                                        </p:tav>
                                      </p:tavLst>
                                    </p:anim>
                                    <p:animEffect transition="in" filter="fade">
                                      <p:cBhvr>
                                        <p:cTn id="21" dur="300"/>
                                        <p:tgtEl>
                                          <p:spTgt spid="20"/>
                                        </p:tgtEl>
                                      </p:cBhvr>
                                    </p:animEffect>
                                  </p:childTnLst>
                                </p:cTn>
                              </p:par>
                            </p:childTnLst>
                          </p:cTn>
                        </p:par>
                        <p:par>
                          <p:cTn id="22" fill="hold">
                            <p:stCondLst>
                              <p:cond delay="900"/>
                            </p:stCondLst>
                            <p:childTnLst>
                              <p:par>
                                <p:cTn id="23" presetID="47" presetClass="entr" presetSubtype="0"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300"/>
                                        <p:tgtEl>
                                          <p:spTgt spid="30"/>
                                        </p:tgtEl>
                                      </p:cBhvr>
                                    </p:animEffect>
                                    <p:anim calcmode="lin" valueType="num">
                                      <p:cBhvr>
                                        <p:cTn id="26" dur="300" fill="hold"/>
                                        <p:tgtEl>
                                          <p:spTgt spid="30"/>
                                        </p:tgtEl>
                                        <p:attrNameLst>
                                          <p:attrName>ppt_x</p:attrName>
                                        </p:attrNameLst>
                                      </p:cBhvr>
                                      <p:tavLst>
                                        <p:tav tm="0">
                                          <p:val>
                                            <p:strVal val="#ppt_x"/>
                                          </p:val>
                                        </p:tav>
                                        <p:tav tm="100000">
                                          <p:val>
                                            <p:strVal val="#ppt_x"/>
                                          </p:val>
                                        </p:tav>
                                      </p:tavLst>
                                    </p:anim>
                                    <p:anim calcmode="lin" valueType="num">
                                      <p:cBhvr>
                                        <p:cTn id="27" dur="300" fill="hold"/>
                                        <p:tgtEl>
                                          <p:spTgt spid="30"/>
                                        </p:tgtEl>
                                        <p:attrNameLst>
                                          <p:attrName>ppt_y</p:attrName>
                                        </p:attrNameLst>
                                      </p:cBhvr>
                                      <p:tavLst>
                                        <p:tav tm="0">
                                          <p:val>
                                            <p:strVal val="#ppt_y-.1"/>
                                          </p:val>
                                        </p:tav>
                                        <p:tav tm="100000">
                                          <p:val>
                                            <p:strVal val="#ppt_y"/>
                                          </p:val>
                                        </p:tav>
                                      </p:tavLst>
                                    </p:anim>
                                  </p:childTnLst>
                                </p:cTn>
                              </p:par>
                            </p:childTnLst>
                          </p:cTn>
                        </p:par>
                        <p:par>
                          <p:cTn id="28" fill="hold">
                            <p:stCondLst>
                              <p:cond delay="1200"/>
                            </p:stCondLst>
                            <p:childTnLst>
                              <p:par>
                                <p:cTn id="29" presetID="53" presetClass="entr" presetSubtype="16"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300" fill="hold"/>
                                        <p:tgtEl>
                                          <p:spTgt spid="21"/>
                                        </p:tgtEl>
                                        <p:attrNameLst>
                                          <p:attrName>ppt_w</p:attrName>
                                        </p:attrNameLst>
                                      </p:cBhvr>
                                      <p:tavLst>
                                        <p:tav tm="0">
                                          <p:val>
                                            <p:fltVal val="0"/>
                                          </p:val>
                                        </p:tav>
                                        <p:tav tm="100000">
                                          <p:val>
                                            <p:strVal val="#ppt_w"/>
                                          </p:val>
                                        </p:tav>
                                      </p:tavLst>
                                    </p:anim>
                                    <p:anim calcmode="lin" valueType="num">
                                      <p:cBhvr>
                                        <p:cTn id="32" dur="300" fill="hold"/>
                                        <p:tgtEl>
                                          <p:spTgt spid="21"/>
                                        </p:tgtEl>
                                        <p:attrNameLst>
                                          <p:attrName>ppt_h</p:attrName>
                                        </p:attrNameLst>
                                      </p:cBhvr>
                                      <p:tavLst>
                                        <p:tav tm="0">
                                          <p:val>
                                            <p:fltVal val="0"/>
                                          </p:val>
                                        </p:tav>
                                        <p:tav tm="100000">
                                          <p:val>
                                            <p:strVal val="#ppt_h"/>
                                          </p:val>
                                        </p:tav>
                                      </p:tavLst>
                                    </p:anim>
                                    <p:animEffect transition="in" filter="fade">
                                      <p:cBhvr>
                                        <p:cTn id="33" dur="300"/>
                                        <p:tgtEl>
                                          <p:spTgt spid="21"/>
                                        </p:tgtEl>
                                      </p:cBhvr>
                                    </p:animEffect>
                                  </p:childTnLst>
                                </p:cTn>
                              </p:par>
                            </p:childTnLst>
                          </p:cTn>
                        </p:par>
                        <p:par>
                          <p:cTn id="34" fill="hold">
                            <p:stCondLst>
                              <p:cond delay="1500"/>
                            </p:stCondLst>
                            <p:childTnLst>
                              <p:par>
                                <p:cTn id="35" presetID="47"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300"/>
                                        <p:tgtEl>
                                          <p:spTgt spid="31"/>
                                        </p:tgtEl>
                                      </p:cBhvr>
                                    </p:animEffect>
                                    <p:anim calcmode="lin" valueType="num">
                                      <p:cBhvr>
                                        <p:cTn id="38" dur="300" fill="hold"/>
                                        <p:tgtEl>
                                          <p:spTgt spid="31"/>
                                        </p:tgtEl>
                                        <p:attrNameLst>
                                          <p:attrName>ppt_x</p:attrName>
                                        </p:attrNameLst>
                                      </p:cBhvr>
                                      <p:tavLst>
                                        <p:tav tm="0">
                                          <p:val>
                                            <p:strVal val="#ppt_x"/>
                                          </p:val>
                                        </p:tav>
                                        <p:tav tm="100000">
                                          <p:val>
                                            <p:strVal val="#ppt_x"/>
                                          </p:val>
                                        </p:tav>
                                      </p:tavLst>
                                    </p:anim>
                                    <p:anim calcmode="lin" valueType="num">
                                      <p:cBhvr>
                                        <p:cTn id="39" dur="300" fill="hold"/>
                                        <p:tgtEl>
                                          <p:spTgt spid="31"/>
                                        </p:tgtEl>
                                        <p:attrNameLst>
                                          <p:attrName>ppt_y</p:attrName>
                                        </p:attrNameLst>
                                      </p:cBhvr>
                                      <p:tavLst>
                                        <p:tav tm="0">
                                          <p:val>
                                            <p:strVal val="#ppt_y-.1"/>
                                          </p:val>
                                        </p:tav>
                                        <p:tav tm="100000">
                                          <p:val>
                                            <p:strVal val="#ppt_y"/>
                                          </p:val>
                                        </p:tav>
                                      </p:tavLst>
                                    </p:anim>
                                  </p:childTnLst>
                                </p:cTn>
                              </p:par>
                            </p:childTnLst>
                          </p:cTn>
                        </p:par>
                        <p:par>
                          <p:cTn id="40" fill="hold">
                            <p:stCondLst>
                              <p:cond delay="1800"/>
                            </p:stCondLst>
                            <p:childTnLst>
                              <p:par>
                                <p:cTn id="41" presetID="53" presetClass="entr" presetSubtype="16"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p:cTn id="43" dur="300" fill="hold"/>
                                        <p:tgtEl>
                                          <p:spTgt spid="22"/>
                                        </p:tgtEl>
                                        <p:attrNameLst>
                                          <p:attrName>ppt_w</p:attrName>
                                        </p:attrNameLst>
                                      </p:cBhvr>
                                      <p:tavLst>
                                        <p:tav tm="0">
                                          <p:val>
                                            <p:fltVal val="0"/>
                                          </p:val>
                                        </p:tav>
                                        <p:tav tm="100000">
                                          <p:val>
                                            <p:strVal val="#ppt_w"/>
                                          </p:val>
                                        </p:tav>
                                      </p:tavLst>
                                    </p:anim>
                                    <p:anim calcmode="lin" valueType="num">
                                      <p:cBhvr>
                                        <p:cTn id="44" dur="300" fill="hold"/>
                                        <p:tgtEl>
                                          <p:spTgt spid="22"/>
                                        </p:tgtEl>
                                        <p:attrNameLst>
                                          <p:attrName>ppt_h</p:attrName>
                                        </p:attrNameLst>
                                      </p:cBhvr>
                                      <p:tavLst>
                                        <p:tav tm="0">
                                          <p:val>
                                            <p:fltVal val="0"/>
                                          </p:val>
                                        </p:tav>
                                        <p:tav tm="100000">
                                          <p:val>
                                            <p:strVal val="#ppt_h"/>
                                          </p:val>
                                        </p:tav>
                                      </p:tavLst>
                                    </p:anim>
                                    <p:animEffect transition="in" filter="fade">
                                      <p:cBhvr>
                                        <p:cTn id="45" dur="300"/>
                                        <p:tgtEl>
                                          <p:spTgt spid="22"/>
                                        </p:tgtEl>
                                      </p:cBhvr>
                                    </p:animEffect>
                                  </p:childTnLst>
                                </p:cTn>
                              </p:par>
                            </p:childTnLst>
                          </p:cTn>
                        </p:par>
                        <p:par>
                          <p:cTn id="46" fill="hold">
                            <p:stCondLst>
                              <p:cond delay="2100"/>
                            </p:stCondLst>
                            <p:childTnLst>
                              <p:par>
                                <p:cTn id="47" presetID="47" presetClass="entr" presetSubtype="0"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300"/>
                                        <p:tgtEl>
                                          <p:spTgt spid="32"/>
                                        </p:tgtEl>
                                      </p:cBhvr>
                                    </p:animEffect>
                                    <p:anim calcmode="lin" valueType="num">
                                      <p:cBhvr>
                                        <p:cTn id="50" dur="300" fill="hold"/>
                                        <p:tgtEl>
                                          <p:spTgt spid="32"/>
                                        </p:tgtEl>
                                        <p:attrNameLst>
                                          <p:attrName>ppt_x</p:attrName>
                                        </p:attrNameLst>
                                      </p:cBhvr>
                                      <p:tavLst>
                                        <p:tav tm="0">
                                          <p:val>
                                            <p:strVal val="#ppt_x"/>
                                          </p:val>
                                        </p:tav>
                                        <p:tav tm="100000">
                                          <p:val>
                                            <p:strVal val="#ppt_x"/>
                                          </p:val>
                                        </p:tav>
                                      </p:tavLst>
                                    </p:anim>
                                    <p:anim calcmode="lin" valueType="num">
                                      <p:cBhvr>
                                        <p:cTn id="51" dur="300" fill="hold"/>
                                        <p:tgtEl>
                                          <p:spTgt spid="32"/>
                                        </p:tgtEl>
                                        <p:attrNameLst>
                                          <p:attrName>ppt_y</p:attrName>
                                        </p:attrNameLst>
                                      </p:cBhvr>
                                      <p:tavLst>
                                        <p:tav tm="0">
                                          <p:val>
                                            <p:strVal val="#ppt_y-.1"/>
                                          </p:val>
                                        </p:tav>
                                        <p:tav tm="100000">
                                          <p:val>
                                            <p:strVal val="#ppt_y"/>
                                          </p:val>
                                        </p:tav>
                                      </p:tavLst>
                                    </p:anim>
                                  </p:childTnLst>
                                </p:cTn>
                              </p:par>
                            </p:childTnLst>
                          </p:cTn>
                        </p:par>
                        <p:par>
                          <p:cTn id="52" fill="hold">
                            <p:stCondLst>
                              <p:cond delay="2400"/>
                            </p:stCondLst>
                            <p:childTnLst>
                              <p:par>
                                <p:cTn id="53" presetID="53" presetClass="entr" presetSubtype="16"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p:cTn id="55" dur="300" fill="hold"/>
                                        <p:tgtEl>
                                          <p:spTgt spid="23"/>
                                        </p:tgtEl>
                                        <p:attrNameLst>
                                          <p:attrName>ppt_w</p:attrName>
                                        </p:attrNameLst>
                                      </p:cBhvr>
                                      <p:tavLst>
                                        <p:tav tm="0">
                                          <p:val>
                                            <p:fltVal val="0"/>
                                          </p:val>
                                        </p:tav>
                                        <p:tav tm="100000">
                                          <p:val>
                                            <p:strVal val="#ppt_w"/>
                                          </p:val>
                                        </p:tav>
                                      </p:tavLst>
                                    </p:anim>
                                    <p:anim calcmode="lin" valueType="num">
                                      <p:cBhvr>
                                        <p:cTn id="56" dur="300" fill="hold"/>
                                        <p:tgtEl>
                                          <p:spTgt spid="23"/>
                                        </p:tgtEl>
                                        <p:attrNameLst>
                                          <p:attrName>ppt_h</p:attrName>
                                        </p:attrNameLst>
                                      </p:cBhvr>
                                      <p:tavLst>
                                        <p:tav tm="0">
                                          <p:val>
                                            <p:fltVal val="0"/>
                                          </p:val>
                                        </p:tav>
                                        <p:tav tm="100000">
                                          <p:val>
                                            <p:strVal val="#ppt_h"/>
                                          </p:val>
                                        </p:tav>
                                      </p:tavLst>
                                    </p:anim>
                                    <p:animEffect transition="in" filter="fade">
                                      <p:cBhvr>
                                        <p:cTn id="57" dur="300"/>
                                        <p:tgtEl>
                                          <p:spTgt spid="23"/>
                                        </p:tgtEl>
                                      </p:cBhvr>
                                    </p:animEffect>
                                  </p:childTnLst>
                                </p:cTn>
                              </p:par>
                            </p:childTnLst>
                          </p:cTn>
                        </p:par>
                        <p:par>
                          <p:cTn id="58" fill="hold">
                            <p:stCondLst>
                              <p:cond delay="2700"/>
                            </p:stCondLst>
                            <p:childTnLst>
                              <p:par>
                                <p:cTn id="59" presetID="22" presetClass="entr" presetSubtype="1"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up)">
                                      <p:cBhvr>
                                        <p:cTn id="61" dur="300"/>
                                        <p:tgtEl>
                                          <p:spTgt spid="26"/>
                                        </p:tgtEl>
                                      </p:cBhvr>
                                    </p:animEffect>
                                  </p:childTnLst>
                                </p:cTn>
                              </p:par>
                            </p:childTnLst>
                          </p:cTn>
                        </p:par>
                        <p:par>
                          <p:cTn id="62" fill="hold">
                            <p:stCondLst>
                              <p:cond delay="3000"/>
                            </p:stCondLst>
                            <p:childTnLst>
                              <p:par>
                                <p:cTn id="63" presetID="42" presetClass="entr" presetSubtype="0"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fade">
                                      <p:cBhvr>
                                        <p:cTn id="65" dur="300"/>
                                        <p:tgtEl>
                                          <p:spTgt spid="33"/>
                                        </p:tgtEl>
                                      </p:cBhvr>
                                    </p:animEffect>
                                    <p:anim calcmode="lin" valueType="num">
                                      <p:cBhvr>
                                        <p:cTn id="66" dur="300" fill="hold"/>
                                        <p:tgtEl>
                                          <p:spTgt spid="33"/>
                                        </p:tgtEl>
                                        <p:attrNameLst>
                                          <p:attrName>ppt_x</p:attrName>
                                        </p:attrNameLst>
                                      </p:cBhvr>
                                      <p:tavLst>
                                        <p:tav tm="0">
                                          <p:val>
                                            <p:strVal val="#ppt_x"/>
                                          </p:val>
                                        </p:tav>
                                        <p:tav tm="100000">
                                          <p:val>
                                            <p:strVal val="#ppt_x"/>
                                          </p:val>
                                        </p:tav>
                                      </p:tavLst>
                                    </p:anim>
                                    <p:anim calcmode="lin" valueType="num">
                                      <p:cBhvr>
                                        <p:cTn id="67" dur="300" fill="hold"/>
                                        <p:tgtEl>
                                          <p:spTgt spid="33"/>
                                        </p:tgtEl>
                                        <p:attrNameLst>
                                          <p:attrName>ppt_y</p:attrName>
                                        </p:attrNameLst>
                                      </p:cBhvr>
                                      <p:tavLst>
                                        <p:tav tm="0">
                                          <p:val>
                                            <p:strVal val="#ppt_y+.1"/>
                                          </p:val>
                                        </p:tav>
                                        <p:tav tm="100000">
                                          <p:val>
                                            <p:strVal val="#ppt_y"/>
                                          </p:val>
                                        </p:tav>
                                      </p:tavLst>
                                    </p:anim>
                                  </p:childTnLst>
                                </p:cTn>
                              </p:par>
                            </p:childTnLst>
                          </p:cTn>
                        </p:par>
                        <p:par>
                          <p:cTn id="68" fill="hold">
                            <p:stCondLst>
                              <p:cond delay="3300"/>
                            </p:stCondLst>
                            <p:childTnLst>
                              <p:par>
                                <p:cTn id="69" presetID="53" presetClass="entr" presetSubtype="16" fill="hold" grpId="0" nodeType="afterEffect">
                                  <p:stCondLst>
                                    <p:cond delay="0"/>
                                  </p:stCondLst>
                                  <p:childTnLst>
                                    <p:set>
                                      <p:cBhvr>
                                        <p:cTn id="70" dur="1" fill="hold">
                                          <p:stCondLst>
                                            <p:cond delay="0"/>
                                          </p:stCondLst>
                                        </p:cTn>
                                        <p:tgtEl>
                                          <p:spTgt spid="25"/>
                                        </p:tgtEl>
                                        <p:attrNameLst>
                                          <p:attrName>style.visibility</p:attrName>
                                        </p:attrNameLst>
                                      </p:cBhvr>
                                      <p:to>
                                        <p:strVal val="visible"/>
                                      </p:to>
                                    </p:set>
                                    <p:anim calcmode="lin" valueType="num">
                                      <p:cBhvr>
                                        <p:cTn id="71" dur="300" fill="hold"/>
                                        <p:tgtEl>
                                          <p:spTgt spid="25"/>
                                        </p:tgtEl>
                                        <p:attrNameLst>
                                          <p:attrName>ppt_w</p:attrName>
                                        </p:attrNameLst>
                                      </p:cBhvr>
                                      <p:tavLst>
                                        <p:tav tm="0">
                                          <p:val>
                                            <p:fltVal val="0"/>
                                          </p:val>
                                        </p:tav>
                                        <p:tav tm="100000">
                                          <p:val>
                                            <p:strVal val="#ppt_w"/>
                                          </p:val>
                                        </p:tav>
                                      </p:tavLst>
                                    </p:anim>
                                    <p:anim calcmode="lin" valueType="num">
                                      <p:cBhvr>
                                        <p:cTn id="72" dur="300" fill="hold"/>
                                        <p:tgtEl>
                                          <p:spTgt spid="25"/>
                                        </p:tgtEl>
                                        <p:attrNameLst>
                                          <p:attrName>ppt_h</p:attrName>
                                        </p:attrNameLst>
                                      </p:cBhvr>
                                      <p:tavLst>
                                        <p:tav tm="0">
                                          <p:val>
                                            <p:fltVal val="0"/>
                                          </p:val>
                                        </p:tav>
                                        <p:tav tm="100000">
                                          <p:val>
                                            <p:strVal val="#ppt_h"/>
                                          </p:val>
                                        </p:tav>
                                      </p:tavLst>
                                    </p:anim>
                                    <p:animEffect transition="in" filter="fade">
                                      <p:cBhvr>
                                        <p:cTn id="73" dur="300"/>
                                        <p:tgtEl>
                                          <p:spTgt spid="25"/>
                                        </p:tgtEl>
                                      </p:cBhvr>
                                    </p:animEffect>
                                  </p:childTnLst>
                                </p:cTn>
                              </p:par>
                            </p:childTnLst>
                          </p:cTn>
                        </p:par>
                        <p:par>
                          <p:cTn id="74" fill="hold">
                            <p:stCondLst>
                              <p:cond delay="3600"/>
                            </p:stCondLst>
                            <p:childTnLst>
                              <p:par>
                                <p:cTn id="75" presetID="22" presetClass="entr" presetSubtype="1" fill="hold" grpId="0" nodeType="afterEffect">
                                  <p:stCondLst>
                                    <p:cond delay="0"/>
                                  </p:stCondLst>
                                  <p:childTnLst>
                                    <p:set>
                                      <p:cBhvr>
                                        <p:cTn id="76" dur="1" fill="hold">
                                          <p:stCondLst>
                                            <p:cond delay="0"/>
                                          </p:stCondLst>
                                        </p:cTn>
                                        <p:tgtEl>
                                          <p:spTgt spid="27"/>
                                        </p:tgtEl>
                                        <p:attrNameLst>
                                          <p:attrName>style.visibility</p:attrName>
                                        </p:attrNameLst>
                                      </p:cBhvr>
                                      <p:to>
                                        <p:strVal val="visible"/>
                                      </p:to>
                                    </p:set>
                                    <p:animEffect transition="in" filter="wipe(up)">
                                      <p:cBhvr>
                                        <p:cTn id="77" dur="300"/>
                                        <p:tgtEl>
                                          <p:spTgt spid="27"/>
                                        </p:tgtEl>
                                      </p:cBhvr>
                                    </p:animEffect>
                                  </p:childTnLst>
                                </p:cTn>
                              </p:par>
                            </p:childTnLst>
                          </p:cTn>
                        </p:par>
                        <p:par>
                          <p:cTn id="78" fill="hold">
                            <p:stCondLst>
                              <p:cond delay="3900"/>
                            </p:stCondLst>
                            <p:childTnLst>
                              <p:par>
                                <p:cTn id="79" presetID="42" presetClass="entr" presetSubtype="0" fill="hold" grpId="0" nodeType="afterEffect">
                                  <p:stCondLst>
                                    <p:cond delay="0"/>
                                  </p:stCondLst>
                                  <p:childTnLst>
                                    <p:set>
                                      <p:cBhvr>
                                        <p:cTn id="80" dur="1" fill="hold">
                                          <p:stCondLst>
                                            <p:cond delay="0"/>
                                          </p:stCondLst>
                                        </p:cTn>
                                        <p:tgtEl>
                                          <p:spTgt spid="34"/>
                                        </p:tgtEl>
                                        <p:attrNameLst>
                                          <p:attrName>style.visibility</p:attrName>
                                        </p:attrNameLst>
                                      </p:cBhvr>
                                      <p:to>
                                        <p:strVal val="visible"/>
                                      </p:to>
                                    </p:set>
                                    <p:animEffect transition="in" filter="fade">
                                      <p:cBhvr>
                                        <p:cTn id="81" dur="300"/>
                                        <p:tgtEl>
                                          <p:spTgt spid="34"/>
                                        </p:tgtEl>
                                      </p:cBhvr>
                                    </p:animEffect>
                                    <p:anim calcmode="lin" valueType="num">
                                      <p:cBhvr>
                                        <p:cTn id="82" dur="300" fill="hold"/>
                                        <p:tgtEl>
                                          <p:spTgt spid="34"/>
                                        </p:tgtEl>
                                        <p:attrNameLst>
                                          <p:attrName>ppt_x</p:attrName>
                                        </p:attrNameLst>
                                      </p:cBhvr>
                                      <p:tavLst>
                                        <p:tav tm="0">
                                          <p:val>
                                            <p:strVal val="#ppt_x"/>
                                          </p:val>
                                        </p:tav>
                                        <p:tav tm="100000">
                                          <p:val>
                                            <p:strVal val="#ppt_x"/>
                                          </p:val>
                                        </p:tav>
                                      </p:tavLst>
                                    </p:anim>
                                    <p:anim calcmode="lin" valueType="num">
                                      <p:cBhvr>
                                        <p:cTn id="83" dur="300" fill="hold"/>
                                        <p:tgtEl>
                                          <p:spTgt spid="34"/>
                                        </p:tgtEl>
                                        <p:attrNameLst>
                                          <p:attrName>ppt_y</p:attrName>
                                        </p:attrNameLst>
                                      </p:cBhvr>
                                      <p:tavLst>
                                        <p:tav tm="0">
                                          <p:val>
                                            <p:strVal val="#ppt_y+.1"/>
                                          </p:val>
                                        </p:tav>
                                        <p:tav tm="100000">
                                          <p:val>
                                            <p:strVal val="#ppt_y"/>
                                          </p:val>
                                        </p:tav>
                                      </p:tavLst>
                                    </p:anim>
                                  </p:childTnLst>
                                </p:cTn>
                              </p:par>
                            </p:childTnLst>
                          </p:cTn>
                        </p:par>
                        <p:par>
                          <p:cTn id="84" fill="hold">
                            <p:stCondLst>
                              <p:cond delay="4200"/>
                            </p:stCondLst>
                            <p:childTnLst>
                              <p:par>
                                <p:cTn id="85" presetID="53" presetClass="entr" presetSubtype="16"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 calcmode="lin" valueType="num">
                                      <p:cBhvr>
                                        <p:cTn id="87" dur="300" fill="hold"/>
                                        <p:tgtEl>
                                          <p:spTgt spid="24"/>
                                        </p:tgtEl>
                                        <p:attrNameLst>
                                          <p:attrName>ppt_w</p:attrName>
                                        </p:attrNameLst>
                                      </p:cBhvr>
                                      <p:tavLst>
                                        <p:tav tm="0">
                                          <p:val>
                                            <p:fltVal val="0"/>
                                          </p:val>
                                        </p:tav>
                                        <p:tav tm="100000">
                                          <p:val>
                                            <p:strVal val="#ppt_w"/>
                                          </p:val>
                                        </p:tav>
                                      </p:tavLst>
                                    </p:anim>
                                    <p:anim calcmode="lin" valueType="num">
                                      <p:cBhvr>
                                        <p:cTn id="88" dur="300" fill="hold"/>
                                        <p:tgtEl>
                                          <p:spTgt spid="24"/>
                                        </p:tgtEl>
                                        <p:attrNameLst>
                                          <p:attrName>ppt_h</p:attrName>
                                        </p:attrNameLst>
                                      </p:cBhvr>
                                      <p:tavLst>
                                        <p:tav tm="0">
                                          <p:val>
                                            <p:fltVal val="0"/>
                                          </p:val>
                                        </p:tav>
                                        <p:tav tm="100000">
                                          <p:val>
                                            <p:strVal val="#ppt_h"/>
                                          </p:val>
                                        </p:tav>
                                      </p:tavLst>
                                    </p:anim>
                                    <p:animEffect transition="in" filter="fade">
                                      <p:cBhvr>
                                        <p:cTn id="89" dur="300"/>
                                        <p:tgtEl>
                                          <p:spTgt spid="24"/>
                                        </p:tgtEl>
                                      </p:cBhvr>
                                    </p:animEffect>
                                  </p:childTnLst>
                                </p:cTn>
                              </p:par>
                            </p:childTnLst>
                          </p:cTn>
                        </p:par>
                        <p:par>
                          <p:cTn id="90" fill="hold">
                            <p:stCondLst>
                              <p:cond delay="4500"/>
                            </p:stCondLst>
                            <p:childTnLst>
                              <p:par>
                                <p:cTn id="91" presetID="22" presetClass="entr" presetSubtype="1" fill="hold" grpId="0" nodeType="afterEffect">
                                  <p:stCondLst>
                                    <p:cond delay="0"/>
                                  </p:stCondLst>
                                  <p:childTnLst>
                                    <p:set>
                                      <p:cBhvr>
                                        <p:cTn id="92" dur="1" fill="hold">
                                          <p:stCondLst>
                                            <p:cond delay="0"/>
                                          </p:stCondLst>
                                        </p:cTn>
                                        <p:tgtEl>
                                          <p:spTgt spid="28"/>
                                        </p:tgtEl>
                                        <p:attrNameLst>
                                          <p:attrName>style.visibility</p:attrName>
                                        </p:attrNameLst>
                                      </p:cBhvr>
                                      <p:to>
                                        <p:strVal val="visible"/>
                                      </p:to>
                                    </p:set>
                                    <p:animEffect transition="in" filter="wipe(up)">
                                      <p:cBhvr>
                                        <p:cTn id="93" dur="300"/>
                                        <p:tgtEl>
                                          <p:spTgt spid="28"/>
                                        </p:tgtEl>
                                      </p:cBhvr>
                                    </p:animEffect>
                                  </p:childTnLst>
                                </p:cTn>
                              </p:par>
                            </p:childTnLst>
                          </p:cTn>
                        </p:par>
                        <p:par>
                          <p:cTn id="94" fill="hold">
                            <p:stCondLst>
                              <p:cond delay="4800"/>
                            </p:stCondLst>
                            <p:childTnLst>
                              <p:par>
                                <p:cTn id="95" presetID="42" presetClass="entr" presetSubtype="0" fill="hold" grpId="0" nodeType="afterEffect">
                                  <p:stCondLst>
                                    <p:cond delay="0"/>
                                  </p:stCondLst>
                                  <p:childTnLst>
                                    <p:set>
                                      <p:cBhvr>
                                        <p:cTn id="96" dur="1" fill="hold">
                                          <p:stCondLst>
                                            <p:cond delay="0"/>
                                          </p:stCondLst>
                                        </p:cTn>
                                        <p:tgtEl>
                                          <p:spTgt spid="35"/>
                                        </p:tgtEl>
                                        <p:attrNameLst>
                                          <p:attrName>style.visibility</p:attrName>
                                        </p:attrNameLst>
                                      </p:cBhvr>
                                      <p:to>
                                        <p:strVal val="visible"/>
                                      </p:to>
                                    </p:set>
                                    <p:animEffect transition="in" filter="fade">
                                      <p:cBhvr>
                                        <p:cTn id="97" dur="300"/>
                                        <p:tgtEl>
                                          <p:spTgt spid="35"/>
                                        </p:tgtEl>
                                      </p:cBhvr>
                                    </p:animEffect>
                                    <p:anim calcmode="lin" valueType="num">
                                      <p:cBhvr>
                                        <p:cTn id="98" dur="300" fill="hold"/>
                                        <p:tgtEl>
                                          <p:spTgt spid="35"/>
                                        </p:tgtEl>
                                        <p:attrNameLst>
                                          <p:attrName>ppt_x</p:attrName>
                                        </p:attrNameLst>
                                      </p:cBhvr>
                                      <p:tavLst>
                                        <p:tav tm="0">
                                          <p:val>
                                            <p:strVal val="#ppt_x"/>
                                          </p:val>
                                        </p:tav>
                                        <p:tav tm="100000">
                                          <p:val>
                                            <p:strVal val="#ppt_x"/>
                                          </p:val>
                                        </p:tav>
                                      </p:tavLst>
                                    </p:anim>
                                    <p:anim calcmode="lin" valueType="num">
                                      <p:cBhvr>
                                        <p:cTn id="99" dur="3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p:bldP spid="30" grpId="0"/>
      <p:bldP spid="31" grpId="0"/>
      <p:bldP spid="32" grpId="0"/>
      <p:bldP spid="33" grpId="0"/>
      <p:bldP spid="34" grpId="0"/>
      <p:bldP spid="3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3" name="组合 112"/>
          <p:cNvGrpSpPr/>
          <p:nvPr/>
        </p:nvGrpSpPr>
        <p:grpSpPr>
          <a:xfrm>
            <a:off x="5043836" y="3518111"/>
            <a:ext cx="1408417" cy="1214153"/>
            <a:chOff x="4043843" y="2332916"/>
            <a:chExt cx="1056313" cy="910615"/>
          </a:xfrm>
        </p:grpSpPr>
        <p:sp>
          <p:nvSpPr>
            <p:cNvPr id="114" name="六边形 113"/>
            <p:cNvSpPr/>
            <p:nvPr/>
          </p:nvSpPr>
          <p:spPr>
            <a:xfrm>
              <a:off x="4043843" y="2332916"/>
              <a:ext cx="1056313" cy="910615"/>
            </a:xfrm>
            <a:prstGeom prst="hexagon">
              <a:avLst/>
            </a:prstGeom>
            <a:solidFill>
              <a:srgbClr val="4F91A0">
                <a:lumMod val="60000"/>
                <a:lumOff val="40000"/>
              </a:srgbClr>
            </a:solidFill>
            <a:ln w="19050" cap="flat" cmpd="sng" algn="ctr">
              <a:solidFill>
                <a:srgbClr val="4F91A0">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115" name="矩形 114"/>
            <p:cNvSpPr/>
            <p:nvPr/>
          </p:nvSpPr>
          <p:spPr>
            <a:xfrm>
              <a:off x="4256284" y="2541677"/>
              <a:ext cx="638636" cy="440313"/>
            </a:xfrm>
            <a:prstGeom prst="rect">
              <a:avLst/>
            </a:prstGeom>
          </p:spPr>
          <p:txBody>
            <a:bodyPr wrap="non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prstClr val="white"/>
                  </a:solidFill>
                  <a:effectLst/>
                  <a:uLnTx/>
                  <a:uFillTx/>
                  <a:latin typeface="微软雅黑"/>
                  <a:ea typeface="微软雅黑"/>
                  <a:cs typeface="+mn-ea"/>
                </a:rPr>
                <a:t>在此输入</a:t>
              </a:r>
              <a:endParaRPr kumimoji="0" lang="en-US" altLang="zh-CN" sz="1300" b="0" i="0" u="none" strike="noStrike" kern="0" cap="none" spc="0" normalizeH="0" baseline="0" noProof="0" dirty="0" smtClean="0">
                <a:ln>
                  <a:noFill/>
                </a:ln>
                <a:solidFill>
                  <a:prstClr val="white"/>
                </a:solidFill>
                <a:effectLst/>
                <a:uLnTx/>
                <a:uFillTx/>
                <a:latin typeface="微软雅黑"/>
                <a:ea typeface="微软雅黑"/>
                <a:cs typeface="+mn-ea"/>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prstClr val="white"/>
                  </a:solidFill>
                  <a:effectLst/>
                  <a:uLnTx/>
                  <a:uFillTx/>
                  <a:latin typeface="微软雅黑"/>
                  <a:ea typeface="微软雅黑"/>
                  <a:cs typeface="+mn-ea"/>
                </a:rPr>
                <a:t>您的标题</a:t>
              </a:r>
              <a:endParaRPr kumimoji="0" lang="en-US" altLang="zh-CN" sz="1300" b="0" i="0" u="none" strike="noStrike" kern="0" cap="none" spc="0" normalizeH="0" baseline="0" noProof="0" dirty="0" smtClean="0">
                <a:ln>
                  <a:noFill/>
                </a:ln>
                <a:solidFill>
                  <a:prstClr val="white"/>
                </a:solidFill>
                <a:effectLst/>
                <a:uLnTx/>
                <a:uFillTx/>
                <a:latin typeface="微软雅黑"/>
                <a:ea typeface="微软雅黑"/>
                <a:cs typeface="+mn-ea"/>
              </a:endParaRPr>
            </a:p>
          </p:txBody>
        </p:sp>
      </p:grpSp>
      <p:sp>
        <p:nvSpPr>
          <p:cNvPr id="116" name="内容占位符 2"/>
          <p:cNvSpPr txBox="1">
            <a:spLocks/>
          </p:cNvSpPr>
          <p:nvPr/>
        </p:nvSpPr>
        <p:spPr>
          <a:xfrm>
            <a:off x="144413" y="3450386"/>
            <a:ext cx="2400000"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Font typeface="Arial" panose="020B0604020202020204" pitchFamily="34" charset="0"/>
              <a:buNone/>
            </a:pPr>
            <a:r>
              <a:rPr lang="zh-CN" altLang="en-US" sz="1300" dirty="0">
                <a:solidFill>
                  <a:srgbClr val="4F91A0"/>
                </a:solidFill>
                <a:ea typeface="微软雅黑"/>
                <a:cs typeface="+mn-ea"/>
              </a:rPr>
              <a:t>在此输入您的文字标题</a:t>
            </a:r>
            <a:endParaRPr lang="en-US" altLang="zh-CN" sz="1300" dirty="0">
              <a:solidFill>
                <a:srgbClr val="4F91A0"/>
              </a:solidFill>
              <a:ea typeface="微软雅黑"/>
              <a:cs typeface="+mn-ea"/>
            </a:endParaRPr>
          </a:p>
          <a:p>
            <a:pPr marL="0" indent="0" algn="r">
              <a:lnSpc>
                <a:spcPct val="130000"/>
              </a:lnSpc>
              <a:spcBef>
                <a:spcPts val="0"/>
              </a:spcBef>
              <a:spcAft>
                <a:spcPts val="800"/>
              </a:spcAft>
              <a:buFont typeface="Arial" panose="020B0604020202020204" pitchFamily="34" charset="0"/>
              <a:buNone/>
            </a:pPr>
            <a:r>
              <a:rPr lang="zh-CN" altLang="en-US" sz="1100" dirty="0">
                <a:solidFill>
                  <a:prstClr val="white">
                    <a:lumMod val="65000"/>
                  </a:prstClr>
                </a:solidFill>
                <a:ea typeface="微软雅黑"/>
                <a:cs typeface="+mn-ea"/>
              </a:rPr>
              <a:t>在此输入您的图表说明文字，在此输入您的图表说明文字，在此输入您的图表说明文字</a:t>
            </a:r>
          </a:p>
        </p:txBody>
      </p:sp>
      <p:sp>
        <p:nvSpPr>
          <p:cNvPr id="117" name="内容占位符 2"/>
          <p:cNvSpPr txBox="1">
            <a:spLocks/>
          </p:cNvSpPr>
          <p:nvPr/>
        </p:nvSpPr>
        <p:spPr>
          <a:xfrm>
            <a:off x="144413" y="1866603"/>
            <a:ext cx="2400000"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Font typeface="Arial" panose="020B0604020202020204" pitchFamily="34" charset="0"/>
              <a:buNone/>
            </a:pPr>
            <a:r>
              <a:rPr lang="zh-CN" altLang="en-US" sz="1300" dirty="0">
                <a:solidFill>
                  <a:srgbClr val="79B0BD"/>
                </a:solidFill>
                <a:ea typeface="微软雅黑"/>
                <a:cs typeface="+mn-ea"/>
              </a:rPr>
              <a:t>在此输入您的文字标题</a:t>
            </a:r>
            <a:endParaRPr lang="en-US" altLang="zh-CN" sz="1300" dirty="0">
              <a:solidFill>
                <a:srgbClr val="79B0BD"/>
              </a:solidFill>
              <a:ea typeface="微软雅黑"/>
              <a:cs typeface="+mn-ea"/>
            </a:endParaRPr>
          </a:p>
          <a:p>
            <a:pPr marL="0" indent="0" algn="r">
              <a:lnSpc>
                <a:spcPct val="130000"/>
              </a:lnSpc>
              <a:spcBef>
                <a:spcPts val="0"/>
              </a:spcBef>
              <a:spcAft>
                <a:spcPts val="800"/>
              </a:spcAft>
              <a:buFont typeface="Arial" panose="020B0604020202020204" pitchFamily="34" charset="0"/>
              <a:buNone/>
            </a:pPr>
            <a:r>
              <a:rPr lang="zh-CN" altLang="en-US" sz="1100" dirty="0">
                <a:solidFill>
                  <a:prstClr val="white">
                    <a:lumMod val="65000"/>
                  </a:prstClr>
                </a:solidFill>
                <a:ea typeface="微软雅黑"/>
                <a:cs typeface="+mn-ea"/>
              </a:rPr>
              <a:t>在此输入您的图表说明文字，在此输入您的图表说明文字，在此输入您的图表说明文字</a:t>
            </a:r>
          </a:p>
        </p:txBody>
      </p:sp>
      <p:sp>
        <p:nvSpPr>
          <p:cNvPr id="118" name="内容占位符 2"/>
          <p:cNvSpPr txBox="1">
            <a:spLocks/>
          </p:cNvSpPr>
          <p:nvPr/>
        </p:nvSpPr>
        <p:spPr>
          <a:xfrm>
            <a:off x="144413" y="5034169"/>
            <a:ext cx="2400000"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Font typeface="Arial" panose="020B0604020202020204" pitchFamily="34" charset="0"/>
              <a:buNone/>
            </a:pPr>
            <a:r>
              <a:rPr lang="zh-CN" altLang="en-US" sz="1300" dirty="0">
                <a:solidFill>
                  <a:srgbClr val="4F91A0"/>
                </a:solidFill>
                <a:ea typeface="微软雅黑"/>
                <a:cs typeface="+mn-ea"/>
              </a:rPr>
              <a:t>在此输入您的文字标题</a:t>
            </a:r>
            <a:endParaRPr lang="en-US" altLang="zh-CN" sz="1300" dirty="0">
              <a:solidFill>
                <a:srgbClr val="4F91A0"/>
              </a:solidFill>
              <a:ea typeface="微软雅黑"/>
              <a:cs typeface="+mn-ea"/>
            </a:endParaRPr>
          </a:p>
          <a:p>
            <a:pPr marL="0" indent="0" algn="r">
              <a:lnSpc>
                <a:spcPct val="130000"/>
              </a:lnSpc>
              <a:spcBef>
                <a:spcPts val="0"/>
              </a:spcBef>
              <a:spcAft>
                <a:spcPts val="800"/>
              </a:spcAft>
              <a:buFont typeface="Arial" panose="020B0604020202020204" pitchFamily="34" charset="0"/>
              <a:buNone/>
            </a:pPr>
            <a:r>
              <a:rPr lang="zh-CN" altLang="en-US" sz="1100" dirty="0">
                <a:solidFill>
                  <a:prstClr val="white">
                    <a:lumMod val="65000"/>
                  </a:prstClr>
                </a:solidFill>
                <a:ea typeface="微软雅黑"/>
                <a:cs typeface="+mn-ea"/>
              </a:rPr>
              <a:t>在此输入您的图表说明文字，在此输入您的图表说明文字，在此输入您的图表说明文字</a:t>
            </a:r>
          </a:p>
        </p:txBody>
      </p:sp>
      <p:sp>
        <p:nvSpPr>
          <p:cNvPr id="119" name="内容占位符 2"/>
          <p:cNvSpPr txBox="1">
            <a:spLocks/>
          </p:cNvSpPr>
          <p:nvPr/>
        </p:nvSpPr>
        <p:spPr>
          <a:xfrm>
            <a:off x="8989443" y="3450386"/>
            <a:ext cx="2400000"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spcAft>
                <a:spcPts val="800"/>
              </a:spcAft>
              <a:buFont typeface="Arial" panose="020B0604020202020204" pitchFamily="34" charset="0"/>
              <a:buNone/>
            </a:pPr>
            <a:r>
              <a:rPr lang="zh-CN" altLang="en-US" sz="1300" dirty="0">
                <a:solidFill>
                  <a:srgbClr val="4F91A0"/>
                </a:solidFill>
                <a:ea typeface="微软雅黑"/>
                <a:cs typeface="+mn-ea"/>
              </a:rPr>
              <a:t>在此输入您的文字标题</a:t>
            </a:r>
            <a:endParaRPr lang="en-US" altLang="zh-CN" sz="1300" dirty="0">
              <a:solidFill>
                <a:srgbClr val="4F91A0"/>
              </a:solidFill>
              <a:ea typeface="微软雅黑"/>
              <a:cs typeface="+mn-ea"/>
            </a:endParaRPr>
          </a:p>
          <a:p>
            <a:pPr marL="0" indent="0">
              <a:lnSpc>
                <a:spcPct val="130000"/>
              </a:lnSpc>
              <a:spcBef>
                <a:spcPts val="0"/>
              </a:spcBef>
              <a:spcAft>
                <a:spcPts val="800"/>
              </a:spcAft>
              <a:buFont typeface="Arial" panose="020B0604020202020204" pitchFamily="34" charset="0"/>
              <a:buNone/>
            </a:pPr>
            <a:r>
              <a:rPr lang="zh-CN" altLang="en-US" sz="1100" dirty="0">
                <a:solidFill>
                  <a:prstClr val="white">
                    <a:lumMod val="65000"/>
                  </a:prstClr>
                </a:solidFill>
                <a:ea typeface="微软雅黑"/>
                <a:cs typeface="+mn-ea"/>
              </a:rPr>
              <a:t>在此输入您的图表说明文字，在此输入您的图表说明文字，在此输入您的图表说明文字</a:t>
            </a:r>
          </a:p>
        </p:txBody>
      </p:sp>
      <p:sp>
        <p:nvSpPr>
          <p:cNvPr id="120" name="内容占位符 2"/>
          <p:cNvSpPr txBox="1">
            <a:spLocks/>
          </p:cNvSpPr>
          <p:nvPr/>
        </p:nvSpPr>
        <p:spPr>
          <a:xfrm>
            <a:off x="8989443" y="1866603"/>
            <a:ext cx="2400000"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spcAft>
                <a:spcPts val="800"/>
              </a:spcAft>
              <a:buFont typeface="Arial" panose="020B0604020202020204" pitchFamily="34" charset="0"/>
              <a:buNone/>
            </a:pPr>
            <a:r>
              <a:rPr lang="zh-CN" altLang="en-US" sz="1300" dirty="0">
                <a:solidFill>
                  <a:srgbClr val="79B0BD"/>
                </a:solidFill>
                <a:ea typeface="微软雅黑"/>
                <a:cs typeface="+mn-ea"/>
              </a:rPr>
              <a:t>在此输入您的文字标题</a:t>
            </a:r>
            <a:endParaRPr lang="en-US" altLang="zh-CN" sz="1300" dirty="0">
              <a:solidFill>
                <a:srgbClr val="79B0BD"/>
              </a:solidFill>
              <a:ea typeface="微软雅黑"/>
              <a:cs typeface="+mn-ea"/>
            </a:endParaRPr>
          </a:p>
          <a:p>
            <a:pPr marL="0" indent="0">
              <a:lnSpc>
                <a:spcPct val="130000"/>
              </a:lnSpc>
              <a:spcBef>
                <a:spcPts val="0"/>
              </a:spcBef>
              <a:spcAft>
                <a:spcPts val="800"/>
              </a:spcAft>
              <a:buFont typeface="Arial" panose="020B0604020202020204" pitchFamily="34" charset="0"/>
              <a:buNone/>
            </a:pPr>
            <a:r>
              <a:rPr lang="zh-CN" altLang="en-US" sz="1100" dirty="0">
                <a:solidFill>
                  <a:prstClr val="white">
                    <a:lumMod val="65000"/>
                  </a:prstClr>
                </a:solidFill>
                <a:ea typeface="微软雅黑"/>
                <a:cs typeface="+mn-ea"/>
              </a:rPr>
              <a:t>在此输入您的图表说明文字，在此输入您的图表说明文字，在此输入您的图表说明文字</a:t>
            </a:r>
          </a:p>
        </p:txBody>
      </p:sp>
      <p:sp>
        <p:nvSpPr>
          <p:cNvPr id="121" name="内容占位符 2"/>
          <p:cNvSpPr txBox="1">
            <a:spLocks/>
          </p:cNvSpPr>
          <p:nvPr/>
        </p:nvSpPr>
        <p:spPr>
          <a:xfrm>
            <a:off x="8989443" y="5034169"/>
            <a:ext cx="2400000"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spcAft>
                <a:spcPts val="800"/>
              </a:spcAft>
              <a:buFont typeface="Arial" panose="020B0604020202020204" pitchFamily="34" charset="0"/>
              <a:buNone/>
            </a:pPr>
            <a:r>
              <a:rPr lang="zh-CN" altLang="en-US" sz="1300" dirty="0">
                <a:solidFill>
                  <a:srgbClr val="79B0BD"/>
                </a:solidFill>
                <a:ea typeface="微软雅黑"/>
                <a:cs typeface="+mn-ea"/>
              </a:rPr>
              <a:t>在此输入您的文字标题</a:t>
            </a:r>
            <a:endParaRPr lang="en-US" altLang="zh-CN" sz="1300" dirty="0">
              <a:solidFill>
                <a:srgbClr val="79B0BD"/>
              </a:solidFill>
              <a:ea typeface="微软雅黑"/>
              <a:cs typeface="+mn-ea"/>
            </a:endParaRPr>
          </a:p>
          <a:p>
            <a:pPr marL="0" indent="0">
              <a:lnSpc>
                <a:spcPct val="130000"/>
              </a:lnSpc>
              <a:spcBef>
                <a:spcPts val="0"/>
              </a:spcBef>
              <a:spcAft>
                <a:spcPts val="800"/>
              </a:spcAft>
              <a:buFont typeface="Arial" panose="020B0604020202020204" pitchFamily="34" charset="0"/>
              <a:buNone/>
            </a:pPr>
            <a:r>
              <a:rPr lang="zh-CN" altLang="en-US" sz="1100" dirty="0">
                <a:solidFill>
                  <a:prstClr val="white">
                    <a:lumMod val="65000"/>
                  </a:prstClr>
                </a:solidFill>
                <a:ea typeface="微软雅黑"/>
                <a:cs typeface="+mn-ea"/>
              </a:rPr>
              <a:t>在此输入您的图表说明文字，在此输入您的图表说明文字，在此输入您的图表说明文字</a:t>
            </a:r>
          </a:p>
        </p:txBody>
      </p:sp>
      <p:grpSp>
        <p:nvGrpSpPr>
          <p:cNvPr id="122" name="组合 121"/>
          <p:cNvGrpSpPr/>
          <p:nvPr/>
        </p:nvGrpSpPr>
        <p:grpSpPr>
          <a:xfrm>
            <a:off x="2671676" y="3764457"/>
            <a:ext cx="586778" cy="586779"/>
            <a:chOff x="2264724" y="2612926"/>
            <a:chExt cx="440084" cy="440084"/>
          </a:xfrm>
        </p:grpSpPr>
        <p:sp>
          <p:nvSpPr>
            <p:cNvPr id="123" name="椭圆 122"/>
            <p:cNvSpPr/>
            <p:nvPr/>
          </p:nvSpPr>
          <p:spPr>
            <a:xfrm>
              <a:off x="2264724" y="2612926"/>
              <a:ext cx="440084" cy="440084"/>
            </a:xfrm>
            <a:prstGeom prst="ellipse">
              <a:avLst/>
            </a:prstGeom>
            <a:solidFill>
              <a:srgbClr val="4F91A0"/>
            </a:solidFill>
            <a:ln w="12700" cap="flat" cmpd="sng" algn="ctr">
              <a:solidFill>
                <a:srgbClr val="4F91A0">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nvGrpSpPr>
            <p:cNvPr id="124" name="组合 123"/>
            <p:cNvGrpSpPr/>
            <p:nvPr/>
          </p:nvGrpSpPr>
          <p:grpSpPr>
            <a:xfrm>
              <a:off x="2408813" y="2723236"/>
              <a:ext cx="151907" cy="219466"/>
              <a:chOff x="6689725" y="4826000"/>
              <a:chExt cx="588963" cy="850901"/>
            </a:xfrm>
          </p:grpSpPr>
          <p:sp>
            <p:nvSpPr>
              <p:cNvPr id="125" name="Freeform 5"/>
              <p:cNvSpPr>
                <a:spLocks/>
              </p:cNvSpPr>
              <p:nvPr/>
            </p:nvSpPr>
            <p:spPr bwMode="auto">
              <a:xfrm>
                <a:off x="6689725" y="4826000"/>
                <a:ext cx="588963" cy="706438"/>
              </a:xfrm>
              <a:custGeom>
                <a:avLst/>
                <a:gdLst>
                  <a:gd name="T0" fmla="*/ 101 w 371"/>
                  <a:gd name="T1" fmla="*/ 410 h 445"/>
                  <a:gd name="T2" fmla="*/ 101 w 371"/>
                  <a:gd name="T3" fmla="*/ 351 h 445"/>
                  <a:gd name="T4" fmla="*/ 80 w 371"/>
                  <a:gd name="T5" fmla="*/ 338 h 445"/>
                  <a:gd name="T6" fmla="*/ 60 w 371"/>
                  <a:gd name="T7" fmla="*/ 322 h 445"/>
                  <a:gd name="T8" fmla="*/ 43 w 371"/>
                  <a:gd name="T9" fmla="*/ 304 h 445"/>
                  <a:gd name="T10" fmla="*/ 28 w 371"/>
                  <a:gd name="T11" fmla="*/ 284 h 445"/>
                  <a:gd name="T12" fmla="*/ 16 w 371"/>
                  <a:gd name="T13" fmla="*/ 262 h 445"/>
                  <a:gd name="T14" fmla="*/ 7 w 371"/>
                  <a:gd name="T15" fmla="*/ 238 h 445"/>
                  <a:gd name="T16" fmla="*/ 2 w 371"/>
                  <a:gd name="T17" fmla="*/ 212 h 445"/>
                  <a:gd name="T18" fmla="*/ 0 w 371"/>
                  <a:gd name="T19" fmla="*/ 185 h 445"/>
                  <a:gd name="T20" fmla="*/ 1 w 371"/>
                  <a:gd name="T21" fmla="*/ 166 h 445"/>
                  <a:gd name="T22" fmla="*/ 8 w 371"/>
                  <a:gd name="T23" fmla="*/ 130 h 445"/>
                  <a:gd name="T24" fmla="*/ 22 w 371"/>
                  <a:gd name="T25" fmla="*/ 97 h 445"/>
                  <a:gd name="T26" fmla="*/ 42 w 371"/>
                  <a:gd name="T27" fmla="*/ 67 h 445"/>
                  <a:gd name="T28" fmla="*/ 67 w 371"/>
                  <a:gd name="T29" fmla="*/ 42 h 445"/>
                  <a:gd name="T30" fmla="*/ 97 w 371"/>
                  <a:gd name="T31" fmla="*/ 22 h 445"/>
                  <a:gd name="T32" fmla="*/ 130 w 371"/>
                  <a:gd name="T33" fmla="*/ 8 h 445"/>
                  <a:gd name="T34" fmla="*/ 166 w 371"/>
                  <a:gd name="T35" fmla="*/ 1 h 445"/>
                  <a:gd name="T36" fmla="*/ 186 w 371"/>
                  <a:gd name="T37" fmla="*/ 0 h 445"/>
                  <a:gd name="T38" fmla="*/ 224 w 371"/>
                  <a:gd name="T39" fmla="*/ 4 h 445"/>
                  <a:gd name="T40" fmla="*/ 258 w 371"/>
                  <a:gd name="T41" fmla="*/ 14 h 445"/>
                  <a:gd name="T42" fmla="*/ 290 w 371"/>
                  <a:gd name="T43" fmla="*/ 32 h 445"/>
                  <a:gd name="T44" fmla="*/ 317 w 371"/>
                  <a:gd name="T45" fmla="*/ 54 h 445"/>
                  <a:gd name="T46" fmla="*/ 340 w 371"/>
                  <a:gd name="T47" fmla="*/ 82 h 445"/>
                  <a:gd name="T48" fmla="*/ 357 w 371"/>
                  <a:gd name="T49" fmla="*/ 113 h 445"/>
                  <a:gd name="T50" fmla="*/ 368 w 371"/>
                  <a:gd name="T51" fmla="*/ 148 h 445"/>
                  <a:gd name="T52" fmla="*/ 371 w 371"/>
                  <a:gd name="T53" fmla="*/ 185 h 445"/>
                  <a:gd name="T54" fmla="*/ 371 w 371"/>
                  <a:gd name="T55" fmla="*/ 199 h 445"/>
                  <a:gd name="T56" fmla="*/ 367 w 371"/>
                  <a:gd name="T57" fmla="*/ 225 h 445"/>
                  <a:gd name="T58" fmla="*/ 360 w 371"/>
                  <a:gd name="T59" fmla="*/ 250 h 445"/>
                  <a:gd name="T60" fmla="*/ 349 w 371"/>
                  <a:gd name="T61" fmla="*/ 274 h 445"/>
                  <a:gd name="T62" fmla="*/ 336 w 371"/>
                  <a:gd name="T63" fmla="*/ 295 h 445"/>
                  <a:gd name="T64" fmla="*/ 320 w 371"/>
                  <a:gd name="T65" fmla="*/ 314 h 445"/>
                  <a:gd name="T66" fmla="*/ 301 w 371"/>
                  <a:gd name="T67" fmla="*/ 331 h 445"/>
                  <a:gd name="T68" fmla="*/ 280 w 371"/>
                  <a:gd name="T69" fmla="*/ 346 h 445"/>
                  <a:gd name="T70" fmla="*/ 269 w 371"/>
                  <a:gd name="T71" fmla="*/ 39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1" h="445">
                    <a:moveTo>
                      <a:pt x="260" y="445"/>
                    </a:moveTo>
                    <a:lnTo>
                      <a:pt x="101" y="410"/>
                    </a:lnTo>
                    <a:lnTo>
                      <a:pt x="101" y="351"/>
                    </a:lnTo>
                    <a:lnTo>
                      <a:pt x="101" y="351"/>
                    </a:lnTo>
                    <a:lnTo>
                      <a:pt x="90" y="345"/>
                    </a:lnTo>
                    <a:lnTo>
                      <a:pt x="80" y="338"/>
                    </a:lnTo>
                    <a:lnTo>
                      <a:pt x="70" y="331"/>
                    </a:lnTo>
                    <a:lnTo>
                      <a:pt x="60" y="322"/>
                    </a:lnTo>
                    <a:lnTo>
                      <a:pt x="51" y="314"/>
                    </a:lnTo>
                    <a:lnTo>
                      <a:pt x="43" y="304"/>
                    </a:lnTo>
                    <a:lnTo>
                      <a:pt x="35" y="294"/>
                    </a:lnTo>
                    <a:lnTo>
                      <a:pt x="28" y="284"/>
                    </a:lnTo>
                    <a:lnTo>
                      <a:pt x="22" y="273"/>
                    </a:lnTo>
                    <a:lnTo>
                      <a:pt x="16" y="262"/>
                    </a:lnTo>
                    <a:lnTo>
                      <a:pt x="11" y="250"/>
                    </a:lnTo>
                    <a:lnTo>
                      <a:pt x="7" y="238"/>
                    </a:lnTo>
                    <a:lnTo>
                      <a:pt x="4" y="224"/>
                    </a:lnTo>
                    <a:lnTo>
                      <a:pt x="2" y="212"/>
                    </a:lnTo>
                    <a:lnTo>
                      <a:pt x="1" y="198"/>
                    </a:lnTo>
                    <a:lnTo>
                      <a:pt x="0" y="185"/>
                    </a:lnTo>
                    <a:lnTo>
                      <a:pt x="0" y="185"/>
                    </a:lnTo>
                    <a:lnTo>
                      <a:pt x="1" y="166"/>
                    </a:lnTo>
                    <a:lnTo>
                      <a:pt x="4" y="148"/>
                    </a:lnTo>
                    <a:lnTo>
                      <a:pt x="8" y="130"/>
                    </a:lnTo>
                    <a:lnTo>
                      <a:pt x="15" y="113"/>
                    </a:lnTo>
                    <a:lnTo>
                      <a:pt x="22" y="97"/>
                    </a:lnTo>
                    <a:lnTo>
                      <a:pt x="32" y="82"/>
                    </a:lnTo>
                    <a:lnTo>
                      <a:pt x="42" y="67"/>
                    </a:lnTo>
                    <a:lnTo>
                      <a:pt x="54" y="54"/>
                    </a:lnTo>
                    <a:lnTo>
                      <a:pt x="67" y="42"/>
                    </a:lnTo>
                    <a:lnTo>
                      <a:pt x="82" y="32"/>
                    </a:lnTo>
                    <a:lnTo>
                      <a:pt x="97" y="22"/>
                    </a:lnTo>
                    <a:lnTo>
                      <a:pt x="113" y="14"/>
                    </a:lnTo>
                    <a:lnTo>
                      <a:pt x="130" y="8"/>
                    </a:lnTo>
                    <a:lnTo>
                      <a:pt x="148" y="4"/>
                    </a:lnTo>
                    <a:lnTo>
                      <a:pt x="166" y="1"/>
                    </a:lnTo>
                    <a:lnTo>
                      <a:pt x="186" y="0"/>
                    </a:lnTo>
                    <a:lnTo>
                      <a:pt x="186" y="0"/>
                    </a:lnTo>
                    <a:lnTo>
                      <a:pt x="205" y="1"/>
                    </a:lnTo>
                    <a:lnTo>
                      <a:pt x="224" y="4"/>
                    </a:lnTo>
                    <a:lnTo>
                      <a:pt x="241" y="8"/>
                    </a:lnTo>
                    <a:lnTo>
                      <a:pt x="258" y="14"/>
                    </a:lnTo>
                    <a:lnTo>
                      <a:pt x="274" y="22"/>
                    </a:lnTo>
                    <a:lnTo>
                      <a:pt x="290" y="32"/>
                    </a:lnTo>
                    <a:lnTo>
                      <a:pt x="304" y="42"/>
                    </a:lnTo>
                    <a:lnTo>
                      <a:pt x="317" y="54"/>
                    </a:lnTo>
                    <a:lnTo>
                      <a:pt x="329" y="67"/>
                    </a:lnTo>
                    <a:lnTo>
                      <a:pt x="340" y="82"/>
                    </a:lnTo>
                    <a:lnTo>
                      <a:pt x="349" y="97"/>
                    </a:lnTo>
                    <a:lnTo>
                      <a:pt x="357" y="113"/>
                    </a:lnTo>
                    <a:lnTo>
                      <a:pt x="363" y="130"/>
                    </a:lnTo>
                    <a:lnTo>
                      <a:pt x="368" y="148"/>
                    </a:lnTo>
                    <a:lnTo>
                      <a:pt x="370" y="166"/>
                    </a:lnTo>
                    <a:lnTo>
                      <a:pt x="371" y="185"/>
                    </a:lnTo>
                    <a:lnTo>
                      <a:pt x="371" y="185"/>
                    </a:lnTo>
                    <a:lnTo>
                      <a:pt x="371" y="199"/>
                    </a:lnTo>
                    <a:lnTo>
                      <a:pt x="369" y="212"/>
                    </a:lnTo>
                    <a:lnTo>
                      <a:pt x="367" y="225"/>
                    </a:lnTo>
                    <a:lnTo>
                      <a:pt x="364" y="238"/>
                    </a:lnTo>
                    <a:lnTo>
                      <a:pt x="360" y="250"/>
                    </a:lnTo>
                    <a:lnTo>
                      <a:pt x="355" y="262"/>
                    </a:lnTo>
                    <a:lnTo>
                      <a:pt x="349" y="274"/>
                    </a:lnTo>
                    <a:lnTo>
                      <a:pt x="343" y="285"/>
                    </a:lnTo>
                    <a:lnTo>
                      <a:pt x="336" y="295"/>
                    </a:lnTo>
                    <a:lnTo>
                      <a:pt x="328" y="305"/>
                    </a:lnTo>
                    <a:lnTo>
                      <a:pt x="320" y="314"/>
                    </a:lnTo>
                    <a:lnTo>
                      <a:pt x="311" y="323"/>
                    </a:lnTo>
                    <a:lnTo>
                      <a:pt x="301" y="331"/>
                    </a:lnTo>
                    <a:lnTo>
                      <a:pt x="291" y="339"/>
                    </a:lnTo>
                    <a:lnTo>
                      <a:pt x="280" y="346"/>
                    </a:lnTo>
                    <a:lnTo>
                      <a:pt x="269" y="352"/>
                    </a:lnTo>
                    <a:lnTo>
                      <a:pt x="269" y="394"/>
                    </a:lnTo>
                    <a:lnTo>
                      <a:pt x="176" y="371"/>
                    </a:lnTo>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26" name="Line 6"/>
              <p:cNvSpPr>
                <a:spLocks noChangeShapeType="1"/>
              </p:cNvSpPr>
              <p:nvPr/>
            </p:nvSpPr>
            <p:spPr bwMode="auto">
              <a:xfrm flipH="1" flipV="1">
                <a:off x="6850063" y="5551488"/>
                <a:ext cx="252413" cy="55563"/>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27" name="Line 7"/>
              <p:cNvSpPr>
                <a:spLocks noChangeShapeType="1"/>
              </p:cNvSpPr>
              <p:nvPr/>
            </p:nvSpPr>
            <p:spPr bwMode="auto">
              <a:xfrm flipH="1" flipV="1">
                <a:off x="6870700" y="5630863"/>
                <a:ext cx="211138" cy="46038"/>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grpSp>
        <p:nvGrpSpPr>
          <p:cNvPr id="128" name="组合 127"/>
          <p:cNvGrpSpPr/>
          <p:nvPr/>
        </p:nvGrpSpPr>
        <p:grpSpPr>
          <a:xfrm>
            <a:off x="8328382" y="3760041"/>
            <a:ext cx="586778" cy="586779"/>
            <a:chOff x="6507253" y="2609613"/>
            <a:chExt cx="440084" cy="440084"/>
          </a:xfrm>
        </p:grpSpPr>
        <p:sp>
          <p:nvSpPr>
            <p:cNvPr id="129" name="椭圆 128"/>
            <p:cNvSpPr/>
            <p:nvPr/>
          </p:nvSpPr>
          <p:spPr>
            <a:xfrm>
              <a:off x="6507253" y="2609613"/>
              <a:ext cx="440084" cy="440084"/>
            </a:xfrm>
            <a:prstGeom prst="ellipse">
              <a:avLst/>
            </a:prstGeom>
            <a:solidFill>
              <a:srgbClr val="4F91A0"/>
            </a:solidFill>
            <a:ln w="12700" cap="flat" cmpd="sng" algn="ctr">
              <a:solidFill>
                <a:srgbClr val="4F91A0">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nvGrpSpPr>
            <p:cNvPr id="130" name="组合 129"/>
            <p:cNvGrpSpPr/>
            <p:nvPr/>
          </p:nvGrpSpPr>
          <p:grpSpPr>
            <a:xfrm>
              <a:off x="6622680" y="2719923"/>
              <a:ext cx="209229" cy="219466"/>
              <a:chOff x="2847975" y="6135688"/>
              <a:chExt cx="811213" cy="850900"/>
            </a:xfrm>
          </p:grpSpPr>
          <p:sp>
            <p:nvSpPr>
              <p:cNvPr id="131" name="Freeform 8"/>
              <p:cNvSpPr>
                <a:spLocks/>
              </p:cNvSpPr>
              <p:nvPr/>
            </p:nvSpPr>
            <p:spPr bwMode="auto">
              <a:xfrm>
                <a:off x="2847975" y="6135688"/>
                <a:ext cx="811213" cy="463550"/>
              </a:xfrm>
              <a:custGeom>
                <a:avLst/>
                <a:gdLst>
                  <a:gd name="T0" fmla="*/ 245 w 511"/>
                  <a:gd name="T1" fmla="*/ 2 h 292"/>
                  <a:gd name="T2" fmla="*/ 10 w 511"/>
                  <a:gd name="T3" fmla="*/ 129 h 292"/>
                  <a:gd name="T4" fmla="*/ 10 w 511"/>
                  <a:gd name="T5" fmla="*/ 129 h 292"/>
                  <a:gd name="T6" fmla="*/ 6 w 511"/>
                  <a:gd name="T7" fmla="*/ 132 h 292"/>
                  <a:gd name="T8" fmla="*/ 2 w 511"/>
                  <a:gd name="T9" fmla="*/ 136 h 292"/>
                  <a:gd name="T10" fmla="*/ 0 w 511"/>
                  <a:gd name="T11" fmla="*/ 141 h 292"/>
                  <a:gd name="T12" fmla="*/ 0 w 511"/>
                  <a:gd name="T13" fmla="*/ 146 h 292"/>
                  <a:gd name="T14" fmla="*/ 0 w 511"/>
                  <a:gd name="T15" fmla="*/ 151 h 292"/>
                  <a:gd name="T16" fmla="*/ 2 w 511"/>
                  <a:gd name="T17" fmla="*/ 155 h 292"/>
                  <a:gd name="T18" fmla="*/ 6 w 511"/>
                  <a:gd name="T19" fmla="*/ 159 h 292"/>
                  <a:gd name="T20" fmla="*/ 10 w 511"/>
                  <a:gd name="T21" fmla="*/ 163 h 292"/>
                  <a:gd name="T22" fmla="*/ 245 w 511"/>
                  <a:gd name="T23" fmla="*/ 289 h 292"/>
                  <a:gd name="T24" fmla="*/ 245 w 511"/>
                  <a:gd name="T25" fmla="*/ 289 h 292"/>
                  <a:gd name="T26" fmla="*/ 250 w 511"/>
                  <a:gd name="T27" fmla="*/ 291 h 292"/>
                  <a:gd name="T28" fmla="*/ 256 w 511"/>
                  <a:gd name="T29" fmla="*/ 292 h 292"/>
                  <a:gd name="T30" fmla="*/ 261 w 511"/>
                  <a:gd name="T31" fmla="*/ 291 h 292"/>
                  <a:gd name="T32" fmla="*/ 267 w 511"/>
                  <a:gd name="T33" fmla="*/ 289 h 292"/>
                  <a:gd name="T34" fmla="*/ 500 w 511"/>
                  <a:gd name="T35" fmla="*/ 163 h 292"/>
                  <a:gd name="T36" fmla="*/ 500 w 511"/>
                  <a:gd name="T37" fmla="*/ 163 h 292"/>
                  <a:gd name="T38" fmla="*/ 505 w 511"/>
                  <a:gd name="T39" fmla="*/ 159 h 292"/>
                  <a:gd name="T40" fmla="*/ 508 w 511"/>
                  <a:gd name="T41" fmla="*/ 155 h 292"/>
                  <a:gd name="T42" fmla="*/ 510 w 511"/>
                  <a:gd name="T43" fmla="*/ 151 h 292"/>
                  <a:gd name="T44" fmla="*/ 511 w 511"/>
                  <a:gd name="T45" fmla="*/ 146 h 292"/>
                  <a:gd name="T46" fmla="*/ 510 w 511"/>
                  <a:gd name="T47" fmla="*/ 141 h 292"/>
                  <a:gd name="T48" fmla="*/ 508 w 511"/>
                  <a:gd name="T49" fmla="*/ 136 h 292"/>
                  <a:gd name="T50" fmla="*/ 505 w 511"/>
                  <a:gd name="T51" fmla="*/ 132 h 292"/>
                  <a:gd name="T52" fmla="*/ 500 w 511"/>
                  <a:gd name="T53" fmla="*/ 129 h 292"/>
                  <a:gd name="T54" fmla="*/ 267 w 511"/>
                  <a:gd name="T55" fmla="*/ 2 h 292"/>
                  <a:gd name="T56" fmla="*/ 267 w 511"/>
                  <a:gd name="T57" fmla="*/ 2 h 292"/>
                  <a:gd name="T58" fmla="*/ 261 w 511"/>
                  <a:gd name="T59" fmla="*/ 0 h 292"/>
                  <a:gd name="T60" fmla="*/ 256 w 511"/>
                  <a:gd name="T61" fmla="*/ 0 h 292"/>
                  <a:gd name="T62" fmla="*/ 250 w 511"/>
                  <a:gd name="T63" fmla="*/ 0 h 292"/>
                  <a:gd name="T64" fmla="*/ 245 w 511"/>
                  <a:gd name="T65" fmla="*/ 2 h 292"/>
                  <a:gd name="T66" fmla="*/ 245 w 511"/>
                  <a:gd name="T67" fmla="*/ 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1" h="292">
                    <a:moveTo>
                      <a:pt x="245" y="2"/>
                    </a:moveTo>
                    <a:lnTo>
                      <a:pt x="10" y="129"/>
                    </a:lnTo>
                    <a:lnTo>
                      <a:pt x="10" y="129"/>
                    </a:lnTo>
                    <a:lnTo>
                      <a:pt x="6" y="132"/>
                    </a:lnTo>
                    <a:lnTo>
                      <a:pt x="2" y="136"/>
                    </a:lnTo>
                    <a:lnTo>
                      <a:pt x="0" y="141"/>
                    </a:lnTo>
                    <a:lnTo>
                      <a:pt x="0" y="146"/>
                    </a:lnTo>
                    <a:lnTo>
                      <a:pt x="0" y="151"/>
                    </a:lnTo>
                    <a:lnTo>
                      <a:pt x="2" y="155"/>
                    </a:lnTo>
                    <a:lnTo>
                      <a:pt x="6" y="159"/>
                    </a:lnTo>
                    <a:lnTo>
                      <a:pt x="10" y="163"/>
                    </a:lnTo>
                    <a:lnTo>
                      <a:pt x="245" y="289"/>
                    </a:lnTo>
                    <a:lnTo>
                      <a:pt x="245" y="289"/>
                    </a:lnTo>
                    <a:lnTo>
                      <a:pt x="250" y="291"/>
                    </a:lnTo>
                    <a:lnTo>
                      <a:pt x="256" y="292"/>
                    </a:lnTo>
                    <a:lnTo>
                      <a:pt x="261" y="291"/>
                    </a:lnTo>
                    <a:lnTo>
                      <a:pt x="267" y="289"/>
                    </a:lnTo>
                    <a:lnTo>
                      <a:pt x="500" y="163"/>
                    </a:lnTo>
                    <a:lnTo>
                      <a:pt x="500" y="163"/>
                    </a:lnTo>
                    <a:lnTo>
                      <a:pt x="505" y="159"/>
                    </a:lnTo>
                    <a:lnTo>
                      <a:pt x="508" y="155"/>
                    </a:lnTo>
                    <a:lnTo>
                      <a:pt x="510" y="151"/>
                    </a:lnTo>
                    <a:lnTo>
                      <a:pt x="511" y="146"/>
                    </a:lnTo>
                    <a:lnTo>
                      <a:pt x="510" y="141"/>
                    </a:lnTo>
                    <a:lnTo>
                      <a:pt x="508" y="136"/>
                    </a:lnTo>
                    <a:lnTo>
                      <a:pt x="505" y="132"/>
                    </a:lnTo>
                    <a:lnTo>
                      <a:pt x="500" y="129"/>
                    </a:lnTo>
                    <a:lnTo>
                      <a:pt x="267" y="2"/>
                    </a:lnTo>
                    <a:lnTo>
                      <a:pt x="267" y="2"/>
                    </a:lnTo>
                    <a:lnTo>
                      <a:pt x="261" y="0"/>
                    </a:lnTo>
                    <a:lnTo>
                      <a:pt x="256" y="0"/>
                    </a:lnTo>
                    <a:lnTo>
                      <a:pt x="250" y="0"/>
                    </a:lnTo>
                    <a:lnTo>
                      <a:pt x="245" y="2"/>
                    </a:lnTo>
                    <a:lnTo>
                      <a:pt x="245" y="2"/>
                    </a:lnTo>
                    <a:close/>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32" name="Freeform 9"/>
              <p:cNvSpPr>
                <a:spLocks/>
              </p:cNvSpPr>
              <p:nvPr/>
            </p:nvSpPr>
            <p:spPr bwMode="auto">
              <a:xfrm>
                <a:off x="2847975" y="6505575"/>
                <a:ext cx="811213" cy="295275"/>
              </a:xfrm>
              <a:custGeom>
                <a:avLst/>
                <a:gdLst>
                  <a:gd name="T0" fmla="*/ 51 w 511"/>
                  <a:gd name="T1" fmla="*/ 0 h 186"/>
                  <a:gd name="T2" fmla="*/ 10 w 511"/>
                  <a:gd name="T3" fmla="*/ 22 h 186"/>
                  <a:gd name="T4" fmla="*/ 10 w 511"/>
                  <a:gd name="T5" fmla="*/ 22 h 186"/>
                  <a:gd name="T6" fmla="*/ 6 w 511"/>
                  <a:gd name="T7" fmla="*/ 25 h 186"/>
                  <a:gd name="T8" fmla="*/ 2 w 511"/>
                  <a:gd name="T9" fmla="*/ 30 h 186"/>
                  <a:gd name="T10" fmla="*/ 0 w 511"/>
                  <a:gd name="T11" fmla="*/ 34 h 186"/>
                  <a:gd name="T12" fmla="*/ 0 w 511"/>
                  <a:gd name="T13" fmla="*/ 39 h 186"/>
                  <a:gd name="T14" fmla="*/ 0 w 511"/>
                  <a:gd name="T15" fmla="*/ 44 h 186"/>
                  <a:gd name="T16" fmla="*/ 2 w 511"/>
                  <a:gd name="T17" fmla="*/ 49 h 186"/>
                  <a:gd name="T18" fmla="*/ 6 w 511"/>
                  <a:gd name="T19" fmla="*/ 53 h 186"/>
                  <a:gd name="T20" fmla="*/ 10 w 511"/>
                  <a:gd name="T21" fmla="*/ 56 h 186"/>
                  <a:gd name="T22" fmla="*/ 245 w 511"/>
                  <a:gd name="T23" fmla="*/ 183 h 186"/>
                  <a:gd name="T24" fmla="*/ 245 w 511"/>
                  <a:gd name="T25" fmla="*/ 183 h 186"/>
                  <a:gd name="T26" fmla="*/ 250 w 511"/>
                  <a:gd name="T27" fmla="*/ 185 h 186"/>
                  <a:gd name="T28" fmla="*/ 256 w 511"/>
                  <a:gd name="T29" fmla="*/ 186 h 186"/>
                  <a:gd name="T30" fmla="*/ 261 w 511"/>
                  <a:gd name="T31" fmla="*/ 185 h 186"/>
                  <a:gd name="T32" fmla="*/ 267 w 511"/>
                  <a:gd name="T33" fmla="*/ 183 h 186"/>
                  <a:gd name="T34" fmla="*/ 500 w 511"/>
                  <a:gd name="T35" fmla="*/ 56 h 186"/>
                  <a:gd name="T36" fmla="*/ 500 w 511"/>
                  <a:gd name="T37" fmla="*/ 56 h 186"/>
                  <a:gd name="T38" fmla="*/ 505 w 511"/>
                  <a:gd name="T39" fmla="*/ 53 h 186"/>
                  <a:gd name="T40" fmla="*/ 508 w 511"/>
                  <a:gd name="T41" fmla="*/ 49 h 186"/>
                  <a:gd name="T42" fmla="*/ 510 w 511"/>
                  <a:gd name="T43" fmla="*/ 44 h 186"/>
                  <a:gd name="T44" fmla="*/ 511 w 511"/>
                  <a:gd name="T45" fmla="*/ 39 h 186"/>
                  <a:gd name="T46" fmla="*/ 510 w 511"/>
                  <a:gd name="T47" fmla="*/ 34 h 186"/>
                  <a:gd name="T48" fmla="*/ 508 w 511"/>
                  <a:gd name="T49" fmla="*/ 30 h 186"/>
                  <a:gd name="T50" fmla="*/ 505 w 511"/>
                  <a:gd name="T51" fmla="*/ 25 h 186"/>
                  <a:gd name="T52" fmla="*/ 500 w 511"/>
                  <a:gd name="T53" fmla="*/ 22 h 186"/>
                  <a:gd name="T54" fmla="*/ 459 w 511"/>
                  <a:gd name="T55"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6">
                    <a:moveTo>
                      <a:pt x="51" y="0"/>
                    </a:moveTo>
                    <a:lnTo>
                      <a:pt x="10" y="22"/>
                    </a:lnTo>
                    <a:lnTo>
                      <a:pt x="10" y="22"/>
                    </a:lnTo>
                    <a:lnTo>
                      <a:pt x="6" y="25"/>
                    </a:lnTo>
                    <a:lnTo>
                      <a:pt x="2" y="30"/>
                    </a:lnTo>
                    <a:lnTo>
                      <a:pt x="0" y="34"/>
                    </a:lnTo>
                    <a:lnTo>
                      <a:pt x="0" y="39"/>
                    </a:lnTo>
                    <a:lnTo>
                      <a:pt x="0" y="44"/>
                    </a:lnTo>
                    <a:lnTo>
                      <a:pt x="2" y="49"/>
                    </a:lnTo>
                    <a:lnTo>
                      <a:pt x="6" y="53"/>
                    </a:lnTo>
                    <a:lnTo>
                      <a:pt x="10" y="56"/>
                    </a:lnTo>
                    <a:lnTo>
                      <a:pt x="245" y="183"/>
                    </a:lnTo>
                    <a:lnTo>
                      <a:pt x="245" y="183"/>
                    </a:lnTo>
                    <a:lnTo>
                      <a:pt x="250" y="185"/>
                    </a:lnTo>
                    <a:lnTo>
                      <a:pt x="256" y="186"/>
                    </a:lnTo>
                    <a:lnTo>
                      <a:pt x="261" y="185"/>
                    </a:lnTo>
                    <a:lnTo>
                      <a:pt x="267" y="183"/>
                    </a:lnTo>
                    <a:lnTo>
                      <a:pt x="500" y="56"/>
                    </a:lnTo>
                    <a:lnTo>
                      <a:pt x="500" y="56"/>
                    </a:lnTo>
                    <a:lnTo>
                      <a:pt x="505" y="53"/>
                    </a:lnTo>
                    <a:lnTo>
                      <a:pt x="508" y="49"/>
                    </a:lnTo>
                    <a:lnTo>
                      <a:pt x="510" y="44"/>
                    </a:lnTo>
                    <a:lnTo>
                      <a:pt x="511" y="39"/>
                    </a:lnTo>
                    <a:lnTo>
                      <a:pt x="510" y="34"/>
                    </a:lnTo>
                    <a:lnTo>
                      <a:pt x="508" y="30"/>
                    </a:lnTo>
                    <a:lnTo>
                      <a:pt x="505" y="25"/>
                    </a:lnTo>
                    <a:lnTo>
                      <a:pt x="500" y="22"/>
                    </a:lnTo>
                    <a:lnTo>
                      <a:pt x="459" y="0"/>
                    </a:lnTo>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33" name="Freeform 10"/>
              <p:cNvSpPr>
                <a:spLocks/>
              </p:cNvSpPr>
              <p:nvPr/>
            </p:nvSpPr>
            <p:spPr bwMode="auto">
              <a:xfrm>
                <a:off x="2847975" y="6692900"/>
                <a:ext cx="811213" cy="293688"/>
              </a:xfrm>
              <a:custGeom>
                <a:avLst/>
                <a:gdLst>
                  <a:gd name="T0" fmla="*/ 51 w 511"/>
                  <a:gd name="T1" fmla="*/ 0 h 185"/>
                  <a:gd name="T2" fmla="*/ 10 w 511"/>
                  <a:gd name="T3" fmla="*/ 22 h 185"/>
                  <a:gd name="T4" fmla="*/ 10 w 511"/>
                  <a:gd name="T5" fmla="*/ 22 h 185"/>
                  <a:gd name="T6" fmla="*/ 6 w 511"/>
                  <a:gd name="T7" fmla="*/ 25 h 185"/>
                  <a:gd name="T8" fmla="*/ 2 w 511"/>
                  <a:gd name="T9" fmla="*/ 29 h 185"/>
                  <a:gd name="T10" fmla="*/ 0 w 511"/>
                  <a:gd name="T11" fmla="*/ 34 h 185"/>
                  <a:gd name="T12" fmla="*/ 0 w 511"/>
                  <a:gd name="T13" fmla="*/ 39 h 185"/>
                  <a:gd name="T14" fmla="*/ 0 w 511"/>
                  <a:gd name="T15" fmla="*/ 44 h 185"/>
                  <a:gd name="T16" fmla="*/ 2 w 511"/>
                  <a:gd name="T17" fmla="*/ 48 h 185"/>
                  <a:gd name="T18" fmla="*/ 6 w 511"/>
                  <a:gd name="T19" fmla="*/ 52 h 185"/>
                  <a:gd name="T20" fmla="*/ 10 w 511"/>
                  <a:gd name="T21" fmla="*/ 56 h 185"/>
                  <a:gd name="T22" fmla="*/ 245 w 511"/>
                  <a:gd name="T23" fmla="*/ 182 h 185"/>
                  <a:gd name="T24" fmla="*/ 245 w 511"/>
                  <a:gd name="T25" fmla="*/ 182 h 185"/>
                  <a:gd name="T26" fmla="*/ 250 w 511"/>
                  <a:gd name="T27" fmla="*/ 184 h 185"/>
                  <a:gd name="T28" fmla="*/ 256 w 511"/>
                  <a:gd name="T29" fmla="*/ 185 h 185"/>
                  <a:gd name="T30" fmla="*/ 261 w 511"/>
                  <a:gd name="T31" fmla="*/ 184 h 185"/>
                  <a:gd name="T32" fmla="*/ 267 w 511"/>
                  <a:gd name="T33" fmla="*/ 182 h 185"/>
                  <a:gd name="T34" fmla="*/ 500 w 511"/>
                  <a:gd name="T35" fmla="*/ 56 h 185"/>
                  <a:gd name="T36" fmla="*/ 500 w 511"/>
                  <a:gd name="T37" fmla="*/ 56 h 185"/>
                  <a:gd name="T38" fmla="*/ 505 w 511"/>
                  <a:gd name="T39" fmla="*/ 52 h 185"/>
                  <a:gd name="T40" fmla="*/ 508 w 511"/>
                  <a:gd name="T41" fmla="*/ 48 h 185"/>
                  <a:gd name="T42" fmla="*/ 510 w 511"/>
                  <a:gd name="T43" fmla="*/ 44 h 185"/>
                  <a:gd name="T44" fmla="*/ 511 w 511"/>
                  <a:gd name="T45" fmla="*/ 39 h 185"/>
                  <a:gd name="T46" fmla="*/ 510 w 511"/>
                  <a:gd name="T47" fmla="*/ 34 h 185"/>
                  <a:gd name="T48" fmla="*/ 508 w 511"/>
                  <a:gd name="T49" fmla="*/ 29 h 185"/>
                  <a:gd name="T50" fmla="*/ 505 w 511"/>
                  <a:gd name="T51" fmla="*/ 25 h 185"/>
                  <a:gd name="T52" fmla="*/ 500 w 511"/>
                  <a:gd name="T53" fmla="*/ 22 h 185"/>
                  <a:gd name="T54" fmla="*/ 459 w 511"/>
                  <a:gd name="T55"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5">
                    <a:moveTo>
                      <a:pt x="51" y="0"/>
                    </a:moveTo>
                    <a:lnTo>
                      <a:pt x="10" y="22"/>
                    </a:lnTo>
                    <a:lnTo>
                      <a:pt x="10" y="22"/>
                    </a:lnTo>
                    <a:lnTo>
                      <a:pt x="6" y="25"/>
                    </a:lnTo>
                    <a:lnTo>
                      <a:pt x="2" y="29"/>
                    </a:lnTo>
                    <a:lnTo>
                      <a:pt x="0" y="34"/>
                    </a:lnTo>
                    <a:lnTo>
                      <a:pt x="0" y="39"/>
                    </a:lnTo>
                    <a:lnTo>
                      <a:pt x="0" y="44"/>
                    </a:lnTo>
                    <a:lnTo>
                      <a:pt x="2" y="48"/>
                    </a:lnTo>
                    <a:lnTo>
                      <a:pt x="6" y="52"/>
                    </a:lnTo>
                    <a:lnTo>
                      <a:pt x="10" y="56"/>
                    </a:lnTo>
                    <a:lnTo>
                      <a:pt x="245" y="182"/>
                    </a:lnTo>
                    <a:lnTo>
                      <a:pt x="245" y="182"/>
                    </a:lnTo>
                    <a:lnTo>
                      <a:pt x="250" y="184"/>
                    </a:lnTo>
                    <a:lnTo>
                      <a:pt x="256" y="185"/>
                    </a:lnTo>
                    <a:lnTo>
                      <a:pt x="261" y="184"/>
                    </a:lnTo>
                    <a:lnTo>
                      <a:pt x="267" y="182"/>
                    </a:lnTo>
                    <a:lnTo>
                      <a:pt x="500" y="56"/>
                    </a:lnTo>
                    <a:lnTo>
                      <a:pt x="500" y="56"/>
                    </a:lnTo>
                    <a:lnTo>
                      <a:pt x="505" y="52"/>
                    </a:lnTo>
                    <a:lnTo>
                      <a:pt x="508" y="48"/>
                    </a:lnTo>
                    <a:lnTo>
                      <a:pt x="510" y="44"/>
                    </a:lnTo>
                    <a:lnTo>
                      <a:pt x="511" y="39"/>
                    </a:lnTo>
                    <a:lnTo>
                      <a:pt x="510" y="34"/>
                    </a:lnTo>
                    <a:lnTo>
                      <a:pt x="508" y="29"/>
                    </a:lnTo>
                    <a:lnTo>
                      <a:pt x="505" y="25"/>
                    </a:lnTo>
                    <a:lnTo>
                      <a:pt x="500" y="22"/>
                    </a:lnTo>
                    <a:lnTo>
                      <a:pt x="459" y="0"/>
                    </a:lnTo>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grpSp>
        <p:nvGrpSpPr>
          <p:cNvPr id="134" name="组合 133"/>
          <p:cNvGrpSpPr/>
          <p:nvPr/>
        </p:nvGrpSpPr>
        <p:grpSpPr>
          <a:xfrm>
            <a:off x="8328382" y="2178269"/>
            <a:ext cx="586778" cy="586779"/>
            <a:chOff x="6507253" y="1423284"/>
            <a:chExt cx="440084" cy="440084"/>
          </a:xfrm>
        </p:grpSpPr>
        <p:sp>
          <p:nvSpPr>
            <p:cNvPr id="135" name="椭圆 134"/>
            <p:cNvSpPr/>
            <p:nvPr/>
          </p:nvSpPr>
          <p:spPr>
            <a:xfrm>
              <a:off x="6507253" y="1423284"/>
              <a:ext cx="440084" cy="440084"/>
            </a:xfrm>
            <a:prstGeom prst="ellipse">
              <a:avLst/>
            </a:prstGeom>
            <a:solidFill>
              <a:srgbClr val="79B0BD"/>
            </a:solidFill>
            <a:ln w="12700" cap="flat" cmpd="sng" algn="ctr">
              <a:solidFill>
                <a:srgbClr val="79B0BD">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nvGrpSpPr>
            <p:cNvPr id="136" name="组合 135"/>
            <p:cNvGrpSpPr/>
            <p:nvPr/>
          </p:nvGrpSpPr>
          <p:grpSpPr>
            <a:xfrm>
              <a:off x="6617358" y="1533594"/>
              <a:ext cx="219875" cy="219466"/>
              <a:chOff x="4064000" y="6135688"/>
              <a:chExt cx="852488" cy="850900"/>
            </a:xfrm>
          </p:grpSpPr>
          <p:sp>
            <p:nvSpPr>
              <p:cNvPr id="137" name="Freeform 11"/>
              <p:cNvSpPr>
                <a:spLocks/>
              </p:cNvSpPr>
              <p:nvPr/>
            </p:nvSpPr>
            <p:spPr bwMode="auto">
              <a:xfrm>
                <a:off x="4064000" y="6135688"/>
                <a:ext cx="852488" cy="850900"/>
              </a:xfrm>
              <a:custGeom>
                <a:avLst/>
                <a:gdLst>
                  <a:gd name="T0" fmla="*/ 529 w 537"/>
                  <a:gd name="T1" fmla="*/ 80 h 536"/>
                  <a:gd name="T2" fmla="*/ 456 w 537"/>
                  <a:gd name="T3" fmla="*/ 7 h 536"/>
                  <a:gd name="T4" fmla="*/ 456 w 537"/>
                  <a:gd name="T5" fmla="*/ 7 h 536"/>
                  <a:gd name="T6" fmla="*/ 452 w 537"/>
                  <a:gd name="T7" fmla="*/ 3 h 536"/>
                  <a:gd name="T8" fmla="*/ 447 w 537"/>
                  <a:gd name="T9" fmla="*/ 1 h 536"/>
                  <a:gd name="T10" fmla="*/ 442 w 537"/>
                  <a:gd name="T11" fmla="*/ 0 h 536"/>
                  <a:gd name="T12" fmla="*/ 437 w 537"/>
                  <a:gd name="T13" fmla="*/ 0 h 536"/>
                  <a:gd name="T14" fmla="*/ 432 w 537"/>
                  <a:gd name="T15" fmla="*/ 0 h 536"/>
                  <a:gd name="T16" fmla="*/ 427 w 537"/>
                  <a:gd name="T17" fmla="*/ 2 h 536"/>
                  <a:gd name="T18" fmla="*/ 422 w 537"/>
                  <a:gd name="T19" fmla="*/ 5 h 536"/>
                  <a:gd name="T20" fmla="*/ 417 w 537"/>
                  <a:gd name="T21" fmla="*/ 8 h 536"/>
                  <a:gd name="T22" fmla="*/ 367 w 537"/>
                  <a:gd name="T23" fmla="*/ 59 h 536"/>
                  <a:gd name="T24" fmla="*/ 43 w 537"/>
                  <a:gd name="T25" fmla="*/ 383 h 536"/>
                  <a:gd name="T26" fmla="*/ 0 w 537"/>
                  <a:gd name="T27" fmla="*/ 536 h 536"/>
                  <a:gd name="T28" fmla="*/ 153 w 537"/>
                  <a:gd name="T29" fmla="*/ 494 h 536"/>
                  <a:gd name="T30" fmla="*/ 478 w 537"/>
                  <a:gd name="T31" fmla="*/ 169 h 536"/>
                  <a:gd name="T32" fmla="*/ 528 w 537"/>
                  <a:gd name="T33" fmla="*/ 119 h 536"/>
                  <a:gd name="T34" fmla="*/ 528 w 537"/>
                  <a:gd name="T35" fmla="*/ 119 h 536"/>
                  <a:gd name="T36" fmla="*/ 531 w 537"/>
                  <a:gd name="T37" fmla="*/ 115 h 536"/>
                  <a:gd name="T38" fmla="*/ 534 w 537"/>
                  <a:gd name="T39" fmla="*/ 110 h 536"/>
                  <a:gd name="T40" fmla="*/ 536 w 537"/>
                  <a:gd name="T41" fmla="*/ 105 h 536"/>
                  <a:gd name="T42" fmla="*/ 537 w 537"/>
                  <a:gd name="T43" fmla="*/ 99 h 536"/>
                  <a:gd name="T44" fmla="*/ 536 w 537"/>
                  <a:gd name="T45" fmla="*/ 94 h 536"/>
                  <a:gd name="T46" fmla="*/ 535 w 537"/>
                  <a:gd name="T47" fmla="*/ 89 h 536"/>
                  <a:gd name="T48" fmla="*/ 533 w 537"/>
                  <a:gd name="T49" fmla="*/ 85 h 536"/>
                  <a:gd name="T50" fmla="*/ 529 w 537"/>
                  <a:gd name="T51" fmla="*/ 80 h 536"/>
                  <a:gd name="T52" fmla="*/ 529 w 537"/>
                  <a:gd name="T53" fmla="*/ 8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7" h="536">
                    <a:moveTo>
                      <a:pt x="529" y="80"/>
                    </a:moveTo>
                    <a:lnTo>
                      <a:pt x="456" y="7"/>
                    </a:lnTo>
                    <a:lnTo>
                      <a:pt x="456" y="7"/>
                    </a:lnTo>
                    <a:lnTo>
                      <a:pt x="452" y="3"/>
                    </a:lnTo>
                    <a:lnTo>
                      <a:pt x="447" y="1"/>
                    </a:lnTo>
                    <a:lnTo>
                      <a:pt x="442" y="0"/>
                    </a:lnTo>
                    <a:lnTo>
                      <a:pt x="437" y="0"/>
                    </a:lnTo>
                    <a:lnTo>
                      <a:pt x="432" y="0"/>
                    </a:lnTo>
                    <a:lnTo>
                      <a:pt x="427" y="2"/>
                    </a:lnTo>
                    <a:lnTo>
                      <a:pt x="422" y="5"/>
                    </a:lnTo>
                    <a:lnTo>
                      <a:pt x="417" y="8"/>
                    </a:lnTo>
                    <a:lnTo>
                      <a:pt x="367" y="59"/>
                    </a:lnTo>
                    <a:lnTo>
                      <a:pt x="43" y="383"/>
                    </a:lnTo>
                    <a:lnTo>
                      <a:pt x="0" y="536"/>
                    </a:lnTo>
                    <a:lnTo>
                      <a:pt x="153" y="494"/>
                    </a:lnTo>
                    <a:lnTo>
                      <a:pt x="478" y="169"/>
                    </a:lnTo>
                    <a:lnTo>
                      <a:pt x="528" y="119"/>
                    </a:lnTo>
                    <a:lnTo>
                      <a:pt x="528" y="119"/>
                    </a:lnTo>
                    <a:lnTo>
                      <a:pt x="531" y="115"/>
                    </a:lnTo>
                    <a:lnTo>
                      <a:pt x="534" y="110"/>
                    </a:lnTo>
                    <a:lnTo>
                      <a:pt x="536" y="105"/>
                    </a:lnTo>
                    <a:lnTo>
                      <a:pt x="537" y="99"/>
                    </a:lnTo>
                    <a:lnTo>
                      <a:pt x="536" y="94"/>
                    </a:lnTo>
                    <a:lnTo>
                      <a:pt x="535" y="89"/>
                    </a:lnTo>
                    <a:lnTo>
                      <a:pt x="533" y="85"/>
                    </a:lnTo>
                    <a:lnTo>
                      <a:pt x="529" y="80"/>
                    </a:lnTo>
                    <a:lnTo>
                      <a:pt x="529" y="80"/>
                    </a:lnTo>
                    <a:close/>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38" name="Line 12"/>
              <p:cNvSpPr>
                <a:spLocks noChangeShapeType="1"/>
              </p:cNvSpPr>
              <p:nvPr/>
            </p:nvSpPr>
            <p:spPr bwMode="auto">
              <a:xfrm>
                <a:off x="4646613" y="6229350"/>
                <a:ext cx="176213" cy="174625"/>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39" name="Line 13"/>
              <p:cNvSpPr>
                <a:spLocks noChangeShapeType="1"/>
              </p:cNvSpPr>
              <p:nvPr/>
            </p:nvSpPr>
            <p:spPr bwMode="auto">
              <a:xfrm flipH="1">
                <a:off x="4210050" y="6272213"/>
                <a:ext cx="479425" cy="481013"/>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40" name="Line 14"/>
              <p:cNvSpPr>
                <a:spLocks noChangeShapeType="1"/>
              </p:cNvSpPr>
              <p:nvPr/>
            </p:nvSpPr>
            <p:spPr bwMode="auto">
              <a:xfrm flipH="1">
                <a:off x="4297363" y="6361113"/>
                <a:ext cx="481013" cy="479425"/>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41" name="Freeform 15"/>
              <p:cNvSpPr>
                <a:spLocks/>
              </p:cNvSpPr>
              <p:nvPr/>
            </p:nvSpPr>
            <p:spPr bwMode="auto">
              <a:xfrm>
                <a:off x="4132263" y="6743700"/>
                <a:ext cx="174625" cy="176213"/>
              </a:xfrm>
              <a:custGeom>
                <a:avLst/>
                <a:gdLst>
                  <a:gd name="T0" fmla="*/ 0 w 110"/>
                  <a:gd name="T1" fmla="*/ 0 h 111"/>
                  <a:gd name="T2" fmla="*/ 49 w 110"/>
                  <a:gd name="T3" fmla="*/ 6 h 111"/>
                  <a:gd name="T4" fmla="*/ 55 w 110"/>
                  <a:gd name="T5" fmla="*/ 55 h 111"/>
                  <a:gd name="T6" fmla="*/ 104 w 110"/>
                  <a:gd name="T7" fmla="*/ 61 h 111"/>
                  <a:gd name="T8" fmla="*/ 110 w 110"/>
                  <a:gd name="T9" fmla="*/ 111 h 111"/>
                </a:gdLst>
                <a:ahLst/>
                <a:cxnLst>
                  <a:cxn ang="0">
                    <a:pos x="T0" y="T1"/>
                  </a:cxn>
                  <a:cxn ang="0">
                    <a:pos x="T2" y="T3"/>
                  </a:cxn>
                  <a:cxn ang="0">
                    <a:pos x="T4" y="T5"/>
                  </a:cxn>
                  <a:cxn ang="0">
                    <a:pos x="T6" y="T7"/>
                  </a:cxn>
                  <a:cxn ang="0">
                    <a:pos x="T8" y="T9"/>
                  </a:cxn>
                </a:cxnLst>
                <a:rect l="0" t="0" r="r" b="b"/>
                <a:pathLst>
                  <a:path w="110" h="111">
                    <a:moveTo>
                      <a:pt x="0" y="0"/>
                    </a:moveTo>
                    <a:lnTo>
                      <a:pt x="49" y="6"/>
                    </a:lnTo>
                    <a:lnTo>
                      <a:pt x="55" y="55"/>
                    </a:lnTo>
                    <a:lnTo>
                      <a:pt x="104" y="61"/>
                    </a:lnTo>
                    <a:lnTo>
                      <a:pt x="110" y="111"/>
                    </a:lnTo>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42" name="Line 16"/>
              <p:cNvSpPr>
                <a:spLocks noChangeShapeType="1"/>
              </p:cNvSpPr>
              <p:nvPr/>
            </p:nvSpPr>
            <p:spPr bwMode="auto">
              <a:xfrm flipV="1">
                <a:off x="4149725" y="6269038"/>
                <a:ext cx="117475" cy="119063"/>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43" name="Line 17"/>
              <p:cNvSpPr>
                <a:spLocks noChangeShapeType="1"/>
              </p:cNvSpPr>
              <p:nvPr/>
            </p:nvSpPr>
            <p:spPr bwMode="auto">
              <a:xfrm flipV="1">
                <a:off x="4214813" y="6370638"/>
                <a:ext cx="82550" cy="82550"/>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44" name="Line 18"/>
              <p:cNvSpPr>
                <a:spLocks noChangeShapeType="1"/>
              </p:cNvSpPr>
              <p:nvPr/>
            </p:nvSpPr>
            <p:spPr bwMode="auto">
              <a:xfrm flipV="1">
                <a:off x="4662488" y="6783388"/>
                <a:ext cx="119063" cy="119063"/>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45" name="Line 19"/>
              <p:cNvSpPr>
                <a:spLocks noChangeShapeType="1"/>
              </p:cNvSpPr>
              <p:nvPr/>
            </p:nvSpPr>
            <p:spPr bwMode="auto">
              <a:xfrm flipV="1">
                <a:off x="4597400" y="6753225"/>
                <a:ext cx="82550" cy="82550"/>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46" name="Freeform 20"/>
              <p:cNvSpPr>
                <a:spLocks/>
              </p:cNvSpPr>
              <p:nvPr/>
            </p:nvSpPr>
            <p:spPr bwMode="auto">
              <a:xfrm>
                <a:off x="4084638" y="6157913"/>
                <a:ext cx="369888" cy="368300"/>
              </a:xfrm>
              <a:custGeom>
                <a:avLst/>
                <a:gdLst>
                  <a:gd name="T0" fmla="*/ 233 w 233"/>
                  <a:gd name="T1" fmla="*/ 128 h 232"/>
                  <a:gd name="T2" fmla="*/ 111 w 233"/>
                  <a:gd name="T3" fmla="*/ 7 h 232"/>
                  <a:gd name="T4" fmla="*/ 111 w 233"/>
                  <a:gd name="T5" fmla="*/ 7 h 232"/>
                  <a:gd name="T6" fmla="*/ 107 w 233"/>
                  <a:gd name="T7" fmla="*/ 4 h 232"/>
                  <a:gd name="T8" fmla="*/ 103 w 233"/>
                  <a:gd name="T9" fmla="*/ 2 h 232"/>
                  <a:gd name="T10" fmla="*/ 98 w 233"/>
                  <a:gd name="T11" fmla="*/ 0 h 232"/>
                  <a:gd name="T12" fmla="*/ 94 w 233"/>
                  <a:gd name="T13" fmla="*/ 0 h 232"/>
                  <a:gd name="T14" fmla="*/ 89 w 233"/>
                  <a:gd name="T15" fmla="*/ 0 h 232"/>
                  <a:gd name="T16" fmla="*/ 84 w 233"/>
                  <a:gd name="T17" fmla="*/ 2 h 232"/>
                  <a:gd name="T18" fmla="*/ 80 w 233"/>
                  <a:gd name="T19" fmla="*/ 4 h 232"/>
                  <a:gd name="T20" fmla="*/ 76 w 233"/>
                  <a:gd name="T21" fmla="*/ 7 h 232"/>
                  <a:gd name="T22" fmla="*/ 7 w 233"/>
                  <a:gd name="T23" fmla="*/ 77 h 232"/>
                  <a:gd name="T24" fmla="*/ 7 w 233"/>
                  <a:gd name="T25" fmla="*/ 77 h 232"/>
                  <a:gd name="T26" fmla="*/ 4 w 233"/>
                  <a:gd name="T27" fmla="*/ 80 h 232"/>
                  <a:gd name="T28" fmla="*/ 2 w 233"/>
                  <a:gd name="T29" fmla="*/ 85 h 232"/>
                  <a:gd name="T30" fmla="*/ 0 w 233"/>
                  <a:gd name="T31" fmla="*/ 89 h 232"/>
                  <a:gd name="T32" fmla="*/ 0 w 233"/>
                  <a:gd name="T33" fmla="*/ 94 h 232"/>
                  <a:gd name="T34" fmla="*/ 0 w 233"/>
                  <a:gd name="T35" fmla="*/ 99 h 232"/>
                  <a:gd name="T36" fmla="*/ 2 w 233"/>
                  <a:gd name="T37" fmla="*/ 103 h 232"/>
                  <a:gd name="T38" fmla="*/ 4 w 233"/>
                  <a:gd name="T39" fmla="*/ 107 h 232"/>
                  <a:gd name="T40" fmla="*/ 7 w 233"/>
                  <a:gd name="T41" fmla="*/ 111 h 232"/>
                  <a:gd name="T42" fmla="*/ 128 w 233"/>
                  <a:gd name="T43"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3" h="232">
                    <a:moveTo>
                      <a:pt x="233" y="128"/>
                    </a:moveTo>
                    <a:lnTo>
                      <a:pt x="111" y="7"/>
                    </a:lnTo>
                    <a:lnTo>
                      <a:pt x="111" y="7"/>
                    </a:lnTo>
                    <a:lnTo>
                      <a:pt x="107" y="4"/>
                    </a:lnTo>
                    <a:lnTo>
                      <a:pt x="103" y="2"/>
                    </a:lnTo>
                    <a:lnTo>
                      <a:pt x="98" y="0"/>
                    </a:lnTo>
                    <a:lnTo>
                      <a:pt x="94" y="0"/>
                    </a:lnTo>
                    <a:lnTo>
                      <a:pt x="89" y="0"/>
                    </a:lnTo>
                    <a:lnTo>
                      <a:pt x="84" y="2"/>
                    </a:lnTo>
                    <a:lnTo>
                      <a:pt x="80" y="4"/>
                    </a:lnTo>
                    <a:lnTo>
                      <a:pt x="76" y="7"/>
                    </a:lnTo>
                    <a:lnTo>
                      <a:pt x="7" y="77"/>
                    </a:lnTo>
                    <a:lnTo>
                      <a:pt x="7" y="77"/>
                    </a:lnTo>
                    <a:lnTo>
                      <a:pt x="4" y="80"/>
                    </a:lnTo>
                    <a:lnTo>
                      <a:pt x="2" y="85"/>
                    </a:lnTo>
                    <a:lnTo>
                      <a:pt x="0" y="89"/>
                    </a:lnTo>
                    <a:lnTo>
                      <a:pt x="0" y="94"/>
                    </a:lnTo>
                    <a:lnTo>
                      <a:pt x="0" y="99"/>
                    </a:lnTo>
                    <a:lnTo>
                      <a:pt x="2" y="103"/>
                    </a:lnTo>
                    <a:lnTo>
                      <a:pt x="4" y="107"/>
                    </a:lnTo>
                    <a:lnTo>
                      <a:pt x="7" y="111"/>
                    </a:lnTo>
                    <a:lnTo>
                      <a:pt x="128" y="232"/>
                    </a:lnTo>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47" name="Freeform 21"/>
              <p:cNvSpPr>
                <a:spLocks/>
              </p:cNvSpPr>
              <p:nvPr/>
            </p:nvSpPr>
            <p:spPr bwMode="auto">
              <a:xfrm>
                <a:off x="4524375" y="6596063"/>
                <a:ext cx="368300" cy="369888"/>
              </a:xfrm>
              <a:custGeom>
                <a:avLst/>
                <a:gdLst>
                  <a:gd name="T0" fmla="*/ 0 w 232"/>
                  <a:gd name="T1" fmla="*/ 106 h 233"/>
                  <a:gd name="T2" fmla="*/ 121 w 232"/>
                  <a:gd name="T3" fmla="*/ 226 h 233"/>
                  <a:gd name="T4" fmla="*/ 121 w 232"/>
                  <a:gd name="T5" fmla="*/ 226 h 233"/>
                  <a:gd name="T6" fmla="*/ 125 w 232"/>
                  <a:gd name="T7" fmla="*/ 229 h 233"/>
                  <a:gd name="T8" fmla="*/ 129 w 232"/>
                  <a:gd name="T9" fmla="*/ 232 h 233"/>
                  <a:gd name="T10" fmla="*/ 134 w 232"/>
                  <a:gd name="T11" fmla="*/ 233 h 233"/>
                  <a:gd name="T12" fmla="*/ 138 w 232"/>
                  <a:gd name="T13" fmla="*/ 233 h 233"/>
                  <a:gd name="T14" fmla="*/ 143 w 232"/>
                  <a:gd name="T15" fmla="*/ 233 h 233"/>
                  <a:gd name="T16" fmla="*/ 148 w 232"/>
                  <a:gd name="T17" fmla="*/ 232 h 233"/>
                  <a:gd name="T18" fmla="*/ 152 w 232"/>
                  <a:gd name="T19" fmla="*/ 229 h 233"/>
                  <a:gd name="T20" fmla="*/ 156 w 232"/>
                  <a:gd name="T21" fmla="*/ 226 h 233"/>
                  <a:gd name="T22" fmla="*/ 225 w 232"/>
                  <a:gd name="T23" fmla="*/ 157 h 233"/>
                  <a:gd name="T24" fmla="*/ 225 w 232"/>
                  <a:gd name="T25" fmla="*/ 157 h 233"/>
                  <a:gd name="T26" fmla="*/ 228 w 232"/>
                  <a:gd name="T27" fmla="*/ 153 h 233"/>
                  <a:gd name="T28" fmla="*/ 230 w 232"/>
                  <a:gd name="T29" fmla="*/ 149 h 233"/>
                  <a:gd name="T30" fmla="*/ 232 w 232"/>
                  <a:gd name="T31" fmla="*/ 144 h 233"/>
                  <a:gd name="T32" fmla="*/ 232 w 232"/>
                  <a:gd name="T33" fmla="*/ 140 h 233"/>
                  <a:gd name="T34" fmla="*/ 232 w 232"/>
                  <a:gd name="T35" fmla="*/ 135 h 233"/>
                  <a:gd name="T36" fmla="*/ 230 w 232"/>
                  <a:gd name="T37" fmla="*/ 130 h 233"/>
                  <a:gd name="T38" fmla="*/ 228 w 232"/>
                  <a:gd name="T39" fmla="*/ 126 h 233"/>
                  <a:gd name="T40" fmla="*/ 225 w 232"/>
                  <a:gd name="T41" fmla="*/ 122 h 233"/>
                  <a:gd name="T42" fmla="*/ 104 w 232"/>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2" h="233">
                    <a:moveTo>
                      <a:pt x="0" y="106"/>
                    </a:moveTo>
                    <a:lnTo>
                      <a:pt x="121" y="226"/>
                    </a:lnTo>
                    <a:lnTo>
                      <a:pt x="121" y="226"/>
                    </a:lnTo>
                    <a:lnTo>
                      <a:pt x="125" y="229"/>
                    </a:lnTo>
                    <a:lnTo>
                      <a:pt x="129" y="232"/>
                    </a:lnTo>
                    <a:lnTo>
                      <a:pt x="134" y="233"/>
                    </a:lnTo>
                    <a:lnTo>
                      <a:pt x="138" y="233"/>
                    </a:lnTo>
                    <a:lnTo>
                      <a:pt x="143" y="233"/>
                    </a:lnTo>
                    <a:lnTo>
                      <a:pt x="148" y="232"/>
                    </a:lnTo>
                    <a:lnTo>
                      <a:pt x="152" y="229"/>
                    </a:lnTo>
                    <a:lnTo>
                      <a:pt x="156" y="226"/>
                    </a:lnTo>
                    <a:lnTo>
                      <a:pt x="225" y="157"/>
                    </a:lnTo>
                    <a:lnTo>
                      <a:pt x="225" y="157"/>
                    </a:lnTo>
                    <a:lnTo>
                      <a:pt x="228" y="153"/>
                    </a:lnTo>
                    <a:lnTo>
                      <a:pt x="230" y="149"/>
                    </a:lnTo>
                    <a:lnTo>
                      <a:pt x="232" y="144"/>
                    </a:lnTo>
                    <a:lnTo>
                      <a:pt x="232" y="140"/>
                    </a:lnTo>
                    <a:lnTo>
                      <a:pt x="232" y="135"/>
                    </a:lnTo>
                    <a:lnTo>
                      <a:pt x="230" y="130"/>
                    </a:lnTo>
                    <a:lnTo>
                      <a:pt x="228" y="126"/>
                    </a:lnTo>
                    <a:lnTo>
                      <a:pt x="225" y="122"/>
                    </a:lnTo>
                    <a:lnTo>
                      <a:pt x="104" y="0"/>
                    </a:lnTo>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grpSp>
        <p:nvGrpSpPr>
          <p:cNvPr id="148" name="组合 147"/>
          <p:cNvGrpSpPr/>
          <p:nvPr/>
        </p:nvGrpSpPr>
        <p:grpSpPr>
          <a:xfrm>
            <a:off x="2671676" y="2177823"/>
            <a:ext cx="586778" cy="586779"/>
            <a:chOff x="2264724" y="1422950"/>
            <a:chExt cx="440084" cy="440084"/>
          </a:xfrm>
        </p:grpSpPr>
        <p:sp>
          <p:nvSpPr>
            <p:cNvPr id="149" name="椭圆 148"/>
            <p:cNvSpPr/>
            <p:nvPr/>
          </p:nvSpPr>
          <p:spPr>
            <a:xfrm>
              <a:off x="2264724" y="1422950"/>
              <a:ext cx="440084" cy="440084"/>
            </a:xfrm>
            <a:prstGeom prst="ellipse">
              <a:avLst/>
            </a:prstGeom>
            <a:solidFill>
              <a:srgbClr val="79B0BD"/>
            </a:solidFill>
            <a:ln w="12700" cap="flat" cmpd="sng" algn="ctr">
              <a:solidFill>
                <a:srgbClr val="79B0BD">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nvGrpSpPr>
            <p:cNvPr id="150" name="组合 149"/>
            <p:cNvGrpSpPr/>
            <p:nvPr/>
          </p:nvGrpSpPr>
          <p:grpSpPr>
            <a:xfrm>
              <a:off x="2374420" y="1533260"/>
              <a:ext cx="220694" cy="219466"/>
              <a:chOff x="4083050" y="4826000"/>
              <a:chExt cx="855663" cy="850900"/>
            </a:xfrm>
          </p:grpSpPr>
          <p:sp>
            <p:nvSpPr>
              <p:cNvPr id="151" name="Freeform 25"/>
              <p:cNvSpPr>
                <a:spLocks/>
              </p:cNvSpPr>
              <p:nvPr/>
            </p:nvSpPr>
            <p:spPr bwMode="auto">
              <a:xfrm>
                <a:off x="4083050" y="4826000"/>
                <a:ext cx="855663" cy="850900"/>
              </a:xfrm>
              <a:custGeom>
                <a:avLst/>
                <a:gdLst>
                  <a:gd name="T0" fmla="*/ 217 w 539"/>
                  <a:gd name="T1" fmla="*/ 202 h 536"/>
                  <a:gd name="T2" fmla="*/ 206 w 539"/>
                  <a:gd name="T3" fmla="*/ 199 h 536"/>
                  <a:gd name="T4" fmla="*/ 182 w 539"/>
                  <a:gd name="T5" fmla="*/ 196 h 536"/>
                  <a:gd name="T6" fmla="*/ 169 w 539"/>
                  <a:gd name="T7" fmla="*/ 195 h 536"/>
                  <a:gd name="T8" fmla="*/ 135 w 539"/>
                  <a:gd name="T9" fmla="*/ 199 h 536"/>
                  <a:gd name="T10" fmla="*/ 103 w 539"/>
                  <a:gd name="T11" fmla="*/ 209 h 536"/>
                  <a:gd name="T12" fmla="*/ 74 w 539"/>
                  <a:gd name="T13" fmla="*/ 224 h 536"/>
                  <a:gd name="T14" fmla="*/ 49 w 539"/>
                  <a:gd name="T15" fmla="*/ 246 h 536"/>
                  <a:gd name="T16" fmla="*/ 29 w 539"/>
                  <a:gd name="T17" fmla="*/ 271 h 536"/>
                  <a:gd name="T18" fmla="*/ 13 w 539"/>
                  <a:gd name="T19" fmla="*/ 300 h 536"/>
                  <a:gd name="T20" fmla="*/ 3 w 539"/>
                  <a:gd name="T21" fmla="*/ 332 h 536"/>
                  <a:gd name="T22" fmla="*/ 0 w 539"/>
                  <a:gd name="T23" fmla="*/ 366 h 536"/>
                  <a:gd name="T24" fmla="*/ 0 w 539"/>
                  <a:gd name="T25" fmla="*/ 383 h 536"/>
                  <a:gd name="T26" fmla="*/ 7 w 539"/>
                  <a:gd name="T27" fmla="*/ 417 h 536"/>
                  <a:gd name="T28" fmla="*/ 20 w 539"/>
                  <a:gd name="T29" fmla="*/ 447 h 536"/>
                  <a:gd name="T30" fmla="*/ 38 w 539"/>
                  <a:gd name="T31" fmla="*/ 474 h 536"/>
                  <a:gd name="T32" fmla="*/ 61 w 539"/>
                  <a:gd name="T33" fmla="*/ 497 h 536"/>
                  <a:gd name="T34" fmla="*/ 88 w 539"/>
                  <a:gd name="T35" fmla="*/ 516 h 536"/>
                  <a:gd name="T36" fmla="*/ 119 w 539"/>
                  <a:gd name="T37" fmla="*/ 528 h 536"/>
                  <a:gd name="T38" fmla="*/ 152 w 539"/>
                  <a:gd name="T39" fmla="*/ 535 h 536"/>
                  <a:gd name="T40" fmla="*/ 169 w 539"/>
                  <a:gd name="T41" fmla="*/ 536 h 536"/>
                  <a:gd name="T42" fmla="*/ 204 w 539"/>
                  <a:gd name="T43" fmla="*/ 533 h 536"/>
                  <a:gd name="T44" fmla="*/ 237 w 539"/>
                  <a:gd name="T45" fmla="*/ 523 h 536"/>
                  <a:gd name="T46" fmla="*/ 265 w 539"/>
                  <a:gd name="T47" fmla="*/ 507 h 536"/>
                  <a:gd name="T48" fmla="*/ 291 w 539"/>
                  <a:gd name="T49" fmla="*/ 486 h 536"/>
                  <a:gd name="T50" fmla="*/ 311 w 539"/>
                  <a:gd name="T51" fmla="*/ 461 h 536"/>
                  <a:gd name="T52" fmla="*/ 327 w 539"/>
                  <a:gd name="T53" fmla="*/ 432 h 536"/>
                  <a:gd name="T54" fmla="*/ 337 w 539"/>
                  <a:gd name="T55" fmla="*/ 400 h 536"/>
                  <a:gd name="T56" fmla="*/ 340 w 539"/>
                  <a:gd name="T57" fmla="*/ 366 h 536"/>
                  <a:gd name="T58" fmla="*/ 340 w 539"/>
                  <a:gd name="T59" fmla="*/ 354 h 536"/>
                  <a:gd name="T60" fmla="*/ 337 w 539"/>
                  <a:gd name="T61" fmla="*/ 332 h 536"/>
                  <a:gd name="T62" fmla="*/ 394 w 539"/>
                  <a:gd name="T63" fmla="*/ 261 h 536"/>
                  <a:gd name="T64" fmla="*/ 468 w 539"/>
                  <a:gd name="T65" fmla="*/ 189 h 536"/>
                  <a:gd name="T66" fmla="*/ 539 w 539"/>
                  <a:gd name="T67" fmla="*/ 108 h 536"/>
                  <a:gd name="T68" fmla="*/ 443 w 539"/>
                  <a:gd name="T69" fmla="*/ 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39" h="536">
                    <a:moveTo>
                      <a:pt x="443" y="0"/>
                    </a:moveTo>
                    <a:lnTo>
                      <a:pt x="217" y="202"/>
                    </a:lnTo>
                    <a:lnTo>
                      <a:pt x="217" y="202"/>
                    </a:lnTo>
                    <a:lnTo>
                      <a:pt x="206" y="199"/>
                    </a:lnTo>
                    <a:lnTo>
                      <a:pt x="194" y="197"/>
                    </a:lnTo>
                    <a:lnTo>
                      <a:pt x="182" y="196"/>
                    </a:lnTo>
                    <a:lnTo>
                      <a:pt x="169" y="195"/>
                    </a:lnTo>
                    <a:lnTo>
                      <a:pt x="169" y="195"/>
                    </a:lnTo>
                    <a:lnTo>
                      <a:pt x="152" y="196"/>
                    </a:lnTo>
                    <a:lnTo>
                      <a:pt x="135" y="199"/>
                    </a:lnTo>
                    <a:lnTo>
                      <a:pt x="119" y="203"/>
                    </a:lnTo>
                    <a:lnTo>
                      <a:pt x="103" y="209"/>
                    </a:lnTo>
                    <a:lnTo>
                      <a:pt x="88" y="216"/>
                    </a:lnTo>
                    <a:lnTo>
                      <a:pt x="74" y="224"/>
                    </a:lnTo>
                    <a:lnTo>
                      <a:pt x="61" y="235"/>
                    </a:lnTo>
                    <a:lnTo>
                      <a:pt x="49" y="246"/>
                    </a:lnTo>
                    <a:lnTo>
                      <a:pt x="38" y="258"/>
                    </a:lnTo>
                    <a:lnTo>
                      <a:pt x="29" y="271"/>
                    </a:lnTo>
                    <a:lnTo>
                      <a:pt x="20" y="285"/>
                    </a:lnTo>
                    <a:lnTo>
                      <a:pt x="13" y="300"/>
                    </a:lnTo>
                    <a:lnTo>
                      <a:pt x="7" y="316"/>
                    </a:lnTo>
                    <a:lnTo>
                      <a:pt x="3" y="332"/>
                    </a:lnTo>
                    <a:lnTo>
                      <a:pt x="0" y="349"/>
                    </a:lnTo>
                    <a:lnTo>
                      <a:pt x="0" y="366"/>
                    </a:lnTo>
                    <a:lnTo>
                      <a:pt x="0" y="366"/>
                    </a:lnTo>
                    <a:lnTo>
                      <a:pt x="0" y="383"/>
                    </a:lnTo>
                    <a:lnTo>
                      <a:pt x="3" y="400"/>
                    </a:lnTo>
                    <a:lnTo>
                      <a:pt x="7" y="417"/>
                    </a:lnTo>
                    <a:lnTo>
                      <a:pt x="13" y="432"/>
                    </a:lnTo>
                    <a:lnTo>
                      <a:pt x="20" y="447"/>
                    </a:lnTo>
                    <a:lnTo>
                      <a:pt x="29" y="461"/>
                    </a:lnTo>
                    <a:lnTo>
                      <a:pt x="38" y="474"/>
                    </a:lnTo>
                    <a:lnTo>
                      <a:pt x="49" y="486"/>
                    </a:lnTo>
                    <a:lnTo>
                      <a:pt x="61" y="497"/>
                    </a:lnTo>
                    <a:lnTo>
                      <a:pt x="74" y="507"/>
                    </a:lnTo>
                    <a:lnTo>
                      <a:pt x="88" y="516"/>
                    </a:lnTo>
                    <a:lnTo>
                      <a:pt x="103" y="523"/>
                    </a:lnTo>
                    <a:lnTo>
                      <a:pt x="119" y="528"/>
                    </a:lnTo>
                    <a:lnTo>
                      <a:pt x="135" y="533"/>
                    </a:lnTo>
                    <a:lnTo>
                      <a:pt x="152" y="535"/>
                    </a:lnTo>
                    <a:lnTo>
                      <a:pt x="169" y="536"/>
                    </a:lnTo>
                    <a:lnTo>
                      <a:pt x="169" y="536"/>
                    </a:lnTo>
                    <a:lnTo>
                      <a:pt x="187" y="535"/>
                    </a:lnTo>
                    <a:lnTo>
                      <a:pt x="204" y="533"/>
                    </a:lnTo>
                    <a:lnTo>
                      <a:pt x="221" y="528"/>
                    </a:lnTo>
                    <a:lnTo>
                      <a:pt x="237" y="523"/>
                    </a:lnTo>
                    <a:lnTo>
                      <a:pt x="251" y="516"/>
                    </a:lnTo>
                    <a:lnTo>
                      <a:pt x="265" y="507"/>
                    </a:lnTo>
                    <a:lnTo>
                      <a:pt x="279" y="497"/>
                    </a:lnTo>
                    <a:lnTo>
                      <a:pt x="291" y="486"/>
                    </a:lnTo>
                    <a:lnTo>
                      <a:pt x="302" y="474"/>
                    </a:lnTo>
                    <a:lnTo>
                      <a:pt x="311" y="461"/>
                    </a:lnTo>
                    <a:lnTo>
                      <a:pt x="320" y="447"/>
                    </a:lnTo>
                    <a:lnTo>
                      <a:pt x="327" y="432"/>
                    </a:lnTo>
                    <a:lnTo>
                      <a:pt x="333" y="417"/>
                    </a:lnTo>
                    <a:lnTo>
                      <a:pt x="337" y="400"/>
                    </a:lnTo>
                    <a:lnTo>
                      <a:pt x="340" y="383"/>
                    </a:lnTo>
                    <a:lnTo>
                      <a:pt x="340" y="366"/>
                    </a:lnTo>
                    <a:lnTo>
                      <a:pt x="340" y="366"/>
                    </a:lnTo>
                    <a:lnTo>
                      <a:pt x="340" y="354"/>
                    </a:lnTo>
                    <a:lnTo>
                      <a:pt x="339" y="343"/>
                    </a:lnTo>
                    <a:lnTo>
                      <a:pt x="337" y="332"/>
                    </a:lnTo>
                    <a:lnTo>
                      <a:pt x="334" y="321"/>
                    </a:lnTo>
                    <a:lnTo>
                      <a:pt x="394" y="261"/>
                    </a:lnTo>
                    <a:lnTo>
                      <a:pt x="394" y="189"/>
                    </a:lnTo>
                    <a:lnTo>
                      <a:pt x="468" y="189"/>
                    </a:lnTo>
                    <a:lnTo>
                      <a:pt x="468" y="104"/>
                    </a:lnTo>
                    <a:lnTo>
                      <a:pt x="539" y="108"/>
                    </a:lnTo>
                    <a:lnTo>
                      <a:pt x="539" y="7"/>
                    </a:lnTo>
                    <a:lnTo>
                      <a:pt x="443" y="0"/>
                    </a:lnTo>
                    <a:close/>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52" name="Freeform 26"/>
              <p:cNvSpPr>
                <a:spLocks/>
              </p:cNvSpPr>
              <p:nvPr/>
            </p:nvSpPr>
            <p:spPr bwMode="auto">
              <a:xfrm>
                <a:off x="4219575" y="5362575"/>
                <a:ext cx="184150" cy="184150"/>
              </a:xfrm>
              <a:custGeom>
                <a:avLst/>
                <a:gdLst>
                  <a:gd name="T0" fmla="*/ 116 w 116"/>
                  <a:gd name="T1" fmla="*/ 58 h 116"/>
                  <a:gd name="T2" fmla="*/ 116 w 116"/>
                  <a:gd name="T3" fmla="*/ 58 h 116"/>
                  <a:gd name="T4" fmla="*/ 116 w 116"/>
                  <a:gd name="T5" fmla="*/ 64 h 116"/>
                  <a:gd name="T6" fmla="*/ 115 w 116"/>
                  <a:gd name="T7" fmla="*/ 69 h 116"/>
                  <a:gd name="T8" fmla="*/ 111 w 116"/>
                  <a:gd name="T9" fmla="*/ 80 h 116"/>
                  <a:gd name="T10" fmla="*/ 106 w 116"/>
                  <a:gd name="T11" fmla="*/ 90 h 116"/>
                  <a:gd name="T12" fmla="*/ 99 w 116"/>
                  <a:gd name="T13" fmla="*/ 99 h 116"/>
                  <a:gd name="T14" fmla="*/ 90 w 116"/>
                  <a:gd name="T15" fmla="*/ 106 h 116"/>
                  <a:gd name="T16" fmla="*/ 81 w 116"/>
                  <a:gd name="T17" fmla="*/ 111 h 116"/>
                  <a:gd name="T18" fmla="*/ 70 w 116"/>
                  <a:gd name="T19" fmla="*/ 114 h 116"/>
                  <a:gd name="T20" fmla="*/ 64 w 116"/>
                  <a:gd name="T21" fmla="*/ 115 h 116"/>
                  <a:gd name="T22" fmla="*/ 58 w 116"/>
                  <a:gd name="T23" fmla="*/ 116 h 116"/>
                  <a:gd name="T24" fmla="*/ 58 w 116"/>
                  <a:gd name="T25" fmla="*/ 116 h 116"/>
                  <a:gd name="T26" fmla="*/ 52 w 116"/>
                  <a:gd name="T27" fmla="*/ 115 h 116"/>
                  <a:gd name="T28" fmla="*/ 46 w 116"/>
                  <a:gd name="T29" fmla="*/ 114 h 116"/>
                  <a:gd name="T30" fmla="*/ 36 w 116"/>
                  <a:gd name="T31" fmla="*/ 111 h 116"/>
                  <a:gd name="T32" fmla="*/ 26 w 116"/>
                  <a:gd name="T33" fmla="*/ 106 h 116"/>
                  <a:gd name="T34" fmla="*/ 17 w 116"/>
                  <a:gd name="T35" fmla="*/ 99 h 116"/>
                  <a:gd name="T36" fmla="*/ 10 w 116"/>
                  <a:gd name="T37" fmla="*/ 90 h 116"/>
                  <a:gd name="T38" fmla="*/ 5 w 116"/>
                  <a:gd name="T39" fmla="*/ 80 h 116"/>
                  <a:gd name="T40" fmla="*/ 1 w 116"/>
                  <a:gd name="T41" fmla="*/ 69 h 116"/>
                  <a:gd name="T42" fmla="*/ 1 w 116"/>
                  <a:gd name="T43" fmla="*/ 64 h 116"/>
                  <a:gd name="T44" fmla="*/ 0 w 116"/>
                  <a:gd name="T45" fmla="*/ 58 h 116"/>
                  <a:gd name="T46" fmla="*/ 0 w 116"/>
                  <a:gd name="T47" fmla="*/ 58 h 116"/>
                  <a:gd name="T48" fmla="*/ 1 w 116"/>
                  <a:gd name="T49" fmla="*/ 52 h 116"/>
                  <a:gd name="T50" fmla="*/ 1 w 116"/>
                  <a:gd name="T51" fmla="*/ 46 h 116"/>
                  <a:gd name="T52" fmla="*/ 5 w 116"/>
                  <a:gd name="T53" fmla="*/ 35 h 116"/>
                  <a:gd name="T54" fmla="*/ 10 w 116"/>
                  <a:gd name="T55" fmla="*/ 25 h 116"/>
                  <a:gd name="T56" fmla="*/ 17 w 116"/>
                  <a:gd name="T57" fmla="*/ 17 h 116"/>
                  <a:gd name="T58" fmla="*/ 26 w 116"/>
                  <a:gd name="T59" fmla="*/ 10 h 116"/>
                  <a:gd name="T60" fmla="*/ 36 w 116"/>
                  <a:gd name="T61" fmla="*/ 4 h 116"/>
                  <a:gd name="T62" fmla="*/ 46 w 116"/>
                  <a:gd name="T63" fmla="*/ 1 h 116"/>
                  <a:gd name="T64" fmla="*/ 52 w 116"/>
                  <a:gd name="T65" fmla="*/ 0 h 116"/>
                  <a:gd name="T66" fmla="*/ 58 w 116"/>
                  <a:gd name="T67" fmla="*/ 0 h 116"/>
                  <a:gd name="T68" fmla="*/ 58 w 116"/>
                  <a:gd name="T69" fmla="*/ 0 h 116"/>
                  <a:gd name="T70" fmla="*/ 64 w 116"/>
                  <a:gd name="T71" fmla="*/ 0 h 116"/>
                  <a:gd name="T72" fmla="*/ 70 w 116"/>
                  <a:gd name="T73" fmla="*/ 1 h 116"/>
                  <a:gd name="T74" fmla="*/ 81 w 116"/>
                  <a:gd name="T75" fmla="*/ 4 h 116"/>
                  <a:gd name="T76" fmla="*/ 90 w 116"/>
                  <a:gd name="T77" fmla="*/ 10 h 116"/>
                  <a:gd name="T78" fmla="*/ 99 w 116"/>
                  <a:gd name="T79" fmla="*/ 17 h 116"/>
                  <a:gd name="T80" fmla="*/ 106 w 116"/>
                  <a:gd name="T81" fmla="*/ 25 h 116"/>
                  <a:gd name="T82" fmla="*/ 111 w 116"/>
                  <a:gd name="T83" fmla="*/ 35 h 116"/>
                  <a:gd name="T84" fmla="*/ 115 w 116"/>
                  <a:gd name="T85" fmla="*/ 46 h 116"/>
                  <a:gd name="T86" fmla="*/ 116 w 116"/>
                  <a:gd name="T87" fmla="*/ 52 h 116"/>
                  <a:gd name="T88" fmla="*/ 116 w 116"/>
                  <a:gd name="T89" fmla="*/ 58 h 116"/>
                  <a:gd name="T90" fmla="*/ 116 w 116"/>
                  <a:gd name="T91"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6" h="116">
                    <a:moveTo>
                      <a:pt x="116" y="58"/>
                    </a:moveTo>
                    <a:lnTo>
                      <a:pt x="116" y="58"/>
                    </a:lnTo>
                    <a:lnTo>
                      <a:pt x="116" y="64"/>
                    </a:lnTo>
                    <a:lnTo>
                      <a:pt x="115" y="69"/>
                    </a:lnTo>
                    <a:lnTo>
                      <a:pt x="111" y="80"/>
                    </a:lnTo>
                    <a:lnTo>
                      <a:pt x="106" y="90"/>
                    </a:lnTo>
                    <a:lnTo>
                      <a:pt x="99" y="99"/>
                    </a:lnTo>
                    <a:lnTo>
                      <a:pt x="90" y="106"/>
                    </a:lnTo>
                    <a:lnTo>
                      <a:pt x="81" y="111"/>
                    </a:lnTo>
                    <a:lnTo>
                      <a:pt x="70" y="114"/>
                    </a:lnTo>
                    <a:lnTo>
                      <a:pt x="64" y="115"/>
                    </a:lnTo>
                    <a:lnTo>
                      <a:pt x="58" y="116"/>
                    </a:lnTo>
                    <a:lnTo>
                      <a:pt x="58" y="116"/>
                    </a:lnTo>
                    <a:lnTo>
                      <a:pt x="52" y="115"/>
                    </a:lnTo>
                    <a:lnTo>
                      <a:pt x="46" y="114"/>
                    </a:lnTo>
                    <a:lnTo>
                      <a:pt x="36" y="111"/>
                    </a:lnTo>
                    <a:lnTo>
                      <a:pt x="26" y="106"/>
                    </a:lnTo>
                    <a:lnTo>
                      <a:pt x="17" y="99"/>
                    </a:lnTo>
                    <a:lnTo>
                      <a:pt x="10" y="90"/>
                    </a:lnTo>
                    <a:lnTo>
                      <a:pt x="5" y="80"/>
                    </a:lnTo>
                    <a:lnTo>
                      <a:pt x="1" y="69"/>
                    </a:lnTo>
                    <a:lnTo>
                      <a:pt x="1" y="64"/>
                    </a:lnTo>
                    <a:lnTo>
                      <a:pt x="0" y="58"/>
                    </a:lnTo>
                    <a:lnTo>
                      <a:pt x="0" y="58"/>
                    </a:lnTo>
                    <a:lnTo>
                      <a:pt x="1" y="52"/>
                    </a:lnTo>
                    <a:lnTo>
                      <a:pt x="1" y="46"/>
                    </a:lnTo>
                    <a:lnTo>
                      <a:pt x="5" y="35"/>
                    </a:lnTo>
                    <a:lnTo>
                      <a:pt x="10" y="25"/>
                    </a:lnTo>
                    <a:lnTo>
                      <a:pt x="17" y="17"/>
                    </a:lnTo>
                    <a:lnTo>
                      <a:pt x="26" y="10"/>
                    </a:lnTo>
                    <a:lnTo>
                      <a:pt x="36" y="4"/>
                    </a:lnTo>
                    <a:lnTo>
                      <a:pt x="46" y="1"/>
                    </a:lnTo>
                    <a:lnTo>
                      <a:pt x="52" y="0"/>
                    </a:lnTo>
                    <a:lnTo>
                      <a:pt x="58" y="0"/>
                    </a:lnTo>
                    <a:lnTo>
                      <a:pt x="58" y="0"/>
                    </a:lnTo>
                    <a:lnTo>
                      <a:pt x="64" y="0"/>
                    </a:lnTo>
                    <a:lnTo>
                      <a:pt x="70" y="1"/>
                    </a:lnTo>
                    <a:lnTo>
                      <a:pt x="81" y="4"/>
                    </a:lnTo>
                    <a:lnTo>
                      <a:pt x="90" y="10"/>
                    </a:lnTo>
                    <a:lnTo>
                      <a:pt x="99" y="17"/>
                    </a:lnTo>
                    <a:lnTo>
                      <a:pt x="106" y="25"/>
                    </a:lnTo>
                    <a:lnTo>
                      <a:pt x="111" y="35"/>
                    </a:lnTo>
                    <a:lnTo>
                      <a:pt x="115" y="46"/>
                    </a:lnTo>
                    <a:lnTo>
                      <a:pt x="116" y="52"/>
                    </a:lnTo>
                    <a:lnTo>
                      <a:pt x="116" y="58"/>
                    </a:lnTo>
                    <a:lnTo>
                      <a:pt x="116" y="58"/>
                    </a:lnTo>
                    <a:close/>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53" name="Line 27"/>
              <p:cNvSpPr>
                <a:spLocks noChangeShapeType="1"/>
              </p:cNvSpPr>
              <p:nvPr/>
            </p:nvSpPr>
            <p:spPr bwMode="auto">
              <a:xfrm flipH="1">
                <a:off x="4481513" y="4926013"/>
                <a:ext cx="303213" cy="274638"/>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grpSp>
        <p:nvGrpSpPr>
          <p:cNvPr id="154" name="组合 153"/>
          <p:cNvGrpSpPr/>
          <p:nvPr/>
        </p:nvGrpSpPr>
        <p:grpSpPr>
          <a:xfrm>
            <a:off x="8328382" y="5351093"/>
            <a:ext cx="586778" cy="586779"/>
            <a:chOff x="2264724" y="3802902"/>
            <a:chExt cx="440084" cy="440084"/>
          </a:xfrm>
        </p:grpSpPr>
        <p:sp>
          <p:nvSpPr>
            <p:cNvPr id="155" name="椭圆 154"/>
            <p:cNvSpPr/>
            <p:nvPr/>
          </p:nvSpPr>
          <p:spPr>
            <a:xfrm>
              <a:off x="2264724" y="3802902"/>
              <a:ext cx="440084" cy="440084"/>
            </a:xfrm>
            <a:prstGeom prst="ellipse">
              <a:avLst/>
            </a:prstGeom>
            <a:solidFill>
              <a:srgbClr val="79B0BD"/>
            </a:solidFill>
            <a:ln w="12700" cap="flat" cmpd="sng" algn="ctr">
              <a:solidFill>
                <a:srgbClr val="79B0BD">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nvGrpSpPr>
            <p:cNvPr id="156" name="组合 155"/>
            <p:cNvGrpSpPr/>
            <p:nvPr/>
          </p:nvGrpSpPr>
          <p:grpSpPr>
            <a:xfrm>
              <a:off x="2373191" y="3913212"/>
              <a:ext cx="223152" cy="219466"/>
              <a:chOff x="5294313" y="6135688"/>
              <a:chExt cx="865188" cy="850900"/>
            </a:xfrm>
          </p:grpSpPr>
          <p:sp>
            <p:nvSpPr>
              <p:cNvPr id="157" name="Freeform 28"/>
              <p:cNvSpPr>
                <a:spLocks/>
              </p:cNvSpPr>
              <p:nvPr/>
            </p:nvSpPr>
            <p:spPr bwMode="auto">
              <a:xfrm>
                <a:off x="5495925" y="6199188"/>
                <a:ext cx="463550" cy="544513"/>
              </a:xfrm>
              <a:custGeom>
                <a:avLst/>
                <a:gdLst>
                  <a:gd name="T0" fmla="*/ 292 w 292"/>
                  <a:gd name="T1" fmla="*/ 0 h 343"/>
                  <a:gd name="T2" fmla="*/ 292 w 292"/>
                  <a:gd name="T3" fmla="*/ 0 h 343"/>
                  <a:gd name="T4" fmla="*/ 292 w 292"/>
                  <a:gd name="T5" fmla="*/ 170 h 343"/>
                  <a:gd name="T6" fmla="*/ 292 w 292"/>
                  <a:gd name="T7" fmla="*/ 170 h 343"/>
                  <a:gd name="T8" fmla="*/ 291 w 292"/>
                  <a:gd name="T9" fmla="*/ 177 h 343"/>
                  <a:gd name="T10" fmla="*/ 290 w 292"/>
                  <a:gd name="T11" fmla="*/ 186 h 343"/>
                  <a:gd name="T12" fmla="*/ 287 w 292"/>
                  <a:gd name="T13" fmla="*/ 195 h 343"/>
                  <a:gd name="T14" fmla="*/ 283 w 292"/>
                  <a:gd name="T15" fmla="*/ 206 h 343"/>
                  <a:gd name="T16" fmla="*/ 278 w 292"/>
                  <a:gd name="T17" fmla="*/ 217 h 343"/>
                  <a:gd name="T18" fmla="*/ 272 w 292"/>
                  <a:gd name="T19" fmla="*/ 229 h 343"/>
                  <a:gd name="T20" fmla="*/ 264 w 292"/>
                  <a:gd name="T21" fmla="*/ 242 h 343"/>
                  <a:gd name="T22" fmla="*/ 256 w 292"/>
                  <a:gd name="T23" fmla="*/ 255 h 343"/>
                  <a:gd name="T24" fmla="*/ 246 w 292"/>
                  <a:gd name="T25" fmla="*/ 267 h 343"/>
                  <a:gd name="T26" fmla="*/ 235 w 292"/>
                  <a:gd name="T27" fmla="*/ 281 h 343"/>
                  <a:gd name="T28" fmla="*/ 223 w 292"/>
                  <a:gd name="T29" fmla="*/ 293 h 343"/>
                  <a:gd name="T30" fmla="*/ 210 w 292"/>
                  <a:gd name="T31" fmla="*/ 305 h 343"/>
                  <a:gd name="T32" fmla="*/ 196 w 292"/>
                  <a:gd name="T33" fmla="*/ 316 h 343"/>
                  <a:gd name="T34" fmla="*/ 180 w 292"/>
                  <a:gd name="T35" fmla="*/ 326 h 343"/>
                  <a:gd name="T36" fmla="*/ 164 w 292"/>
                  <a:gd name="T37" fmla="*/ 335 h 343"/>
                  <a:gd name="T38" fmla="*/ 146 w 292"/>
                  <a:gd name="T39" fmla="*/ 343 h 343"/>
                  <a:gd name="T40" fmla="*/ 146 w 292"/>
                  <a:gd name="T41" fmla="*/ 343 h 343"/>
                  <a:gd name="T42" fmla="*/ 129 w 292"/>
                  <a:gd name="T43" fmla="*/ 335 h 343"/>
                  <a:gd name="T44" fmla="*/ 111 w 292"/>
                  <a:gd name="T45" fmla="*/ 326 h 343"/>
                  <a:gd name="T46" fmla="*/ 96 w 292"/>
                  <a:gd name="T47" fmla="*/ 316 h 343"/>
                  <a:gd name="T48" fmla="*/ 82 w 292"/>
                  <a:gd name="T49" fmla="*/ 305 h 343"/>
                  <a:gd name="T50" fmla="*/ 69 w 292"/>
                  <a:gd name="T51" fmla="*/ 293 h 343"/>
                  <a:gd name="T52" fmla="*/ 57 w 292"/>
                  <a:gd name="T53" fmla="*/ 281 h 343"/>
                  <a:gd name="T54" fmla="*/ 46 w 292"/>
                  <a:gd name="T55" fmla="*/ 267 h 343"/>
                  <a:gd name="T56" fmla="*/ 36 w 292"/>
                  <a:gd name="T57" fmla="*/ 255 h 343"/>
                  <a:gd name="T58" fmla="*/ 28 w 292"/>
                  <a:gd name="T59" fmla="*/ 242 h 343"/>
                  <a:gd name="T60" fmla="*/ 20 w 292"/>
                  <a:gd name="T61" fmla="*/ 229 h 343"/>
                  <a:gd name="T62" fmla="*/ 14 w 292"/>
                  <a:gd name="T63" fmla="*/ 217 h 343"/>
                  <a:gd name="T64" fmla="*/ 9 w 292"/>
                  <a:gd name="T65" fmla="*/ 206 h 343"/>
                  <a:gd name="T66" fmla="*/ 5 w 292"/>
                  <a:gd name="T67" fmla="*/ 195 h 343"/>
                  <a:gd name="T68" fmla="*/ 2 w 292"/>
                  <a:gd name="T69" fmla="*/ 186 h 343"/>
                  <a:gd name="T70" fmla="*/ 0 w 292"/>
                  <a:gd name="T71" fmla="*/ 177 h 343"/>
                  <a:gd name="T72" fmla="*/ 0 w 292"/>
                  <a:gd name="T73" fmla="*/ 170 h 343"/>
                  <a:gd name="T74" fmla="*/ 0 w 292"/>
                  <a:gd name="T75" fmla="*/ 170 h 343"/>
                  <a:gd name="T76" fmla="*/ 0 w 292"/>
                  <a:gd name="T77"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2" h="343">
                    <a:moveTo>
                      <a:pt x="292" y="0"/>
                    </a:moveTo>
                    <a:lnTo>
                      <a:pt x="292" y="0"/>
                    </a:lnTo>
                    <a:lnTo>
                      <a:pt x="292" y="170"/>
                    </a:lnTo>
                    <a:lnTo>
                      <a:pt x="292" y="170"/>
                    </a:lnTo>
                    <a:lnTo>
                      <a:pt x="291" y="177"/>
                    </a:lnTo>
                    <a:lnTo>
                      <a:pt x="290" y="186"/>
                    </a:lnTo>
                    <a:lnTo>
                      <a:pt x="287" y="195"/>
                    </a:lnTo>
                    <a:lnTo>
                      <a:pt x="283" y="206"/>
                    </a:lnTo>
                    <a:lnTo>
                      <a:pt x="278" y="217"/>
                    </a:lnTo>
                    <a:lnTo>
                      <a:pt x="272" y="229"/>
                    </a:lnTo>
                    <a:lnTo>
                      <a:pt x="264" y="242"/>
                    </a:lnTo>
                    <a:lnTo>
                      <a:pt x="256" y="255"/>
                    </a:lnTo>
                    <a:lnTo>
                      <a:pt x="246" y="267"/>
                    </a:lnTo>
                    <a:lnTo>
                      <a:pt x="235" y="281"/>
                    </a:lnTo>
                    <a:lnTo>
                      <a:pt x="223" y="293"/>
                    </a:lnTo>
                    <a:lnTo>
                      <a:pt x="210" y="305"/>
                    </a:lnTo>
                    <a:lnTo>
                      <a:pt x="196" y="316"/>
                    </a:lnTo>
                    <a:lnTo>
                      <a:pt x="180" y="326"/>
                    </a:lnTo>
                    <a:lnTo>
                      <a:pt x="164" y="335"/>
                    </a:lnTo>
                    <a:lnTo>
                      <a:pt x="146" y="343"/>
                    </a:lnTo>
                    <a:lnTo>
                      <a:pt x="146" y="343"/>
                    </a:lnTo>
                    <a:lnTo>
                      <a:pt x="129" y="335"/>
                    </a:lnTo>
                    <a:lnTo>
                      <a:pt x="111" y="326"/>
                    </a:lnTo>
                    <a:lnTo>
                      <a:pt x="96" y="316"/>
                    </a:lnTo>
                    <a:lnTo>
                      <a:pt x="82" y="305"/>
                    </a:lnTo>
                    <a:lnTo>
                      <a:pt x="69" y="293"/>
                    </a:lnTo>
                    <a:lnTo>
                      <a:pt x="57" y="281"/>
                    </a:lnTo>
                    <a:lnTo>
                      <a:pt x="46" y="267"/>
                    </a:lnTo>
                    <a:lnTo>
                      <a:pt x="36" y="255"/>
                    </a:lnTo>
                    <a:lnTo>
                      <a:pt x="28" y="242"/>
                    </a:lnTo>
                    <a:lnTo>
                      <a:pt x="20" y="229"/>
                    </a:lnTo>
                    <a:lnTo>
                      <a:pt x="14" y="217"/>
                    </a:lnTo>
                    <a:lnTo>
                      <a:pt x="9" y="206"/>
                    </a:lnTo>
                    <a:lnTo>
                      <a:pt x="5" y="195"/>
                    </a:lnTo>
                    <a:lnTo>
                      <a:pt x="2" y="186"/>
                    </a:lnTo>
                    <a:lnTo>
                      <a:pt x="0" y="177"/>
                    </a:lnTo>
                    <a:lnTo>
                      <a:pt x="0" y="170"/>
                    </a:lnTo>
                    <a:lnTo>
                      <a:pt x="0" y="170"/>
                    </a:lnTo>
                    <a:lnTo>
                      <a:pt x="0" y="0"/>
                    </a:lnTo>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58" name="Freeform 29"/>
              <p:cNvSpPr>
                <a:spLocks/>
              </p:cNvSpPr>
              <p:nvPr/>
            </p:nvSpPr>
            <p:spPr bwMode="auto">
              <a:xfrm>
                <a:off x="5294313" y="6199188"/>
                <a:ext cx="865188" cy="334963"/>
              </a:xfrm>
              <a:custGeom>
                <a:avLst/>
                <a:gdLst>
                  <a:gd name="T0" fmla="*/ 447 w 545"/>
                  <a:gd name="T1" fmla="*/ 211 h 211"/>
                  <a:gd name="T2" fmla="*/ 447 w 545"/>
                  <a:gd name="T3" fmla="*/ 211 h 211"/>
                  <a:gd name="T4" fmla="*/ 462 w 545"/>
                  <a:gd name="T5" fmla="*/ 200 h 211"/>
                  <a:gd name="T6" fmla="*/ 478 w 545"/>
                  <a:gd name="T7" fmla="*/ 187 h 211"/>
                  <a:gd name="T8" fmla="*/ 496 w 545"/>
                  <a:gd name="T9" fmla="*/ 170 h 211"/>
                  <a:gd name="T10" fmla="*/ 505 w 545"/>
                  <a:gd name="T11" fmla="*/ 160 h 211"/>
                  <a:gd name="T12" fmla="*/ 514 w 545"/>
                  <a:gd name="T13" fmla="*/ 150 h 211"/>
                  <a:gd name="T14" fmla="*/ 523 w 545"/>
                  <a:gd name="T15" fmla="*/ 138 h 211"/>
                  <a:gd name="T16" fmla="*/ 530 w 545"/>
                  <a:gd name="T17" fmla="*/ 126 h 211"/>
                  <a:gd name="T18" fmla="*/ 536 w 545"/>
                  <a:gd name="T19" fmla="*/ 114 h 211"/>
                  <a:gd name="T20" fmla="*/ 541 w 545"/>
                  <a:gd name="T21" fmla="*/ 101 h 211"/>
                  <a:gd name="T22" fmla="*/ 544 w 545"/>
                  <a:gd name="T23" fmla="*/ 87 h 211"/>
                  <a:gd name="T24" fmla="*/ 545 w 545"/>
                  <a:gd name="T25" fmla="*/ 74 h 211"/>
                  <a:gd name="T26" fmla="*/ 545 w 545"/>
                  <a:gd name="T27" fmla="*/ 74 h 211"/>
                  <a:gd name="T28" fmla="*/ 544 w 545"/>
                  <a:gd name="T29" fmla="*/ 60 h 211"/>
                  <a:gd name="T30" fmla="*/ 541 w 545"/>
                  <a:gd name="T31" fmla="*/ 49 h 211"/>
                  <a:gd name="T32" fmla="*/ 536 w 545"/>
                  <a:gd name="T33" fmla="*/ 39 h 211"/>
                  <a:gd name="T34" fmla="*/ 530 w 545"/>
                  <a:gd name="T35" fmla="*/ 30 h 211"/>
                  <a:gd name="T36" fmla="*/ 522 w 545"/>
                  <a:gd name="T37" fmla="*/ 23 h 211"/>
                  <a:gd name="T38" fmla="*/ 512 w 545"/>
                  <a:gd name="T39" fmla="*/ 17 h 211"/>
                  <a:gd name="T40" fmla="*/ 502 w 545"/>
                  <a:gd name="T41" fmla="*/ 12 h 211"/>
                  <a:gd name="T42" fmla="*/ 491 w 545"/>
                  <a:gd name="T43" fmla="*/ 9 h 211"/>
                  <a:gd name="T44" fmla="*/ 479 w 545"/>
                  <a:gd name="T45" fmla="*/ 6 h 211"/>
                  <a:gd name="T46" fmla="*/ 467 w 545"/>
                  <a:gd name="T47" fmla="*/ 3 h 211"/>
                  <a:gd name="T48" fmla="*/ 442 w 545"/>
                  <a:gd name="T49" fmla="*/ 1 h 211"/>
                  <a:gd name="T50" fmla="*/ 418 w 545"/>
                  <a:gd name="T51" fmla="*/ 0 h 211"/>
                  <a:gd name="T52" fmla="*/ 395 w 545"/>
                  <a:gd name="T53" fmla="*/ 0 h 211"/>
                  <a:gd name="T54" fmla="*/ 395 w 545"/>
                  <a:gd name="T55" fmla="*/ 0 h 211"/>
                  <a:gd name="T56" fmla="*/ 273 w 545"/>
                  <a:gd name="T57" fmla="*/ 0 h 211"/>
                  <a:gd name="T58" fmla="*/ 273 w 545"/>
                  <a:gd name="T59" fmla="*/ 0 h 211"/>
                  <a:gd name="T60" fmla="*/ 150 w 545"/>
                  <a:gd name="T61" fmla="*/ 0 h 211"/>
                  <a:gd name="T62" fmla="*/ 150 w 545"/>
                  <a:gd name="T63" fmla="*/ 0 h 211"/>
                  <a:gd name="T64" fmla="*/ 128 w 545"/>
                  <a:gd name="T65" fmla="*/ 0 h 211"/>
                  <a:gd name="T66" fmla="*/ 104 w 545"/>
                  <a:gd name="T67" fmla="*/ 1 h 211"/>
                  <a:gd name="T68" fmla="*/ 79 w 545"/>
                  <a:gd name="T69" fmla="*/ 3 h 211"/>
                  <a:gd name="T70" fmla="*/ 67 w 545"/>
                  <a:gd name="T71" fmla="*/ 6 h 211"/>
                  <a:gd name="T72" fmla="*/ 55 w 545"/>
                  <a:gd name="T73" fmla="*/ 9 h 211"/>
                  <a:gd name="T74" fmla="*/ 44 w 545"/>
                  <a:gd name="T75" fmla="*/ 12 h 211"/>
                  <a:gd name="T76" fmla="*/ 33 w 545"/>
                  <a:gd name="T77" fmla="*/ 17 h 211"/>
                  <a:gd name="T78" fmla="*/ 24 w 545"/>
                  <a:gd name="T79" fmla="*/ 23 h 211"/>
                  <a:gd name="T80" fmla="*/ 16 w 545"/>
                  <a:gd name="T81" fmla="*/ 30 h 211"/>
                  <a:gd name="T82" fmla="*/ 9 w 545"/>
                  <a:gd name="T83" fmla="*/ 39 h 211"/>
                  <a:gd name="T84" fmla="*/ 4 w 545"/>
                  <a:gd name="T85" fmla="*/ 49 h 211"/>
                  <a:gd name="T86" fmla="*/ 1 w 545"/>
                  <a:gd name="T87" fmla="*/ 60 h 211"/>
                  <a:gd name="T88" fmla="*/ 0 w 545"/>
                  <a:gd name="T89" fmla="*/ 74 h 211"/>
                  <a:gd name="T90" fmla="*/ 0 w 545"/>
                  <a:gd name="T91" fmla="*/ 74 h 211"/>
                  <a:gd name="T92" fmla="*/ 1 w 545"/>
                  <a:gd name="T93" fmla="*/ 87 h 211"/>
                  <a:gd name="T94" fmla="*/ 5 w 545"/>
                  <a:gd name="T95" fmla="*/ 101 h 211"/>
                  <a:gd name="T96" fmla="*/ 9 w 545"/>
                  <a:gd name="T97" fmla="*/ 114 h 211"/>
                  <a:gd name="T98" fmla="*/ 16 w 545"/>
                  <a:gd name="T99" fmla="*/ 126 h 211"/>
                  <a:gd name="T100" fmla="*/ 23 w 545"/>
                  <a:gd name="T101" fmla="*/ 138 h 211"/>
                  <a:gd name="T102" fmla="*/ 32 w 545"/>
                  <a:gd name="T103" fmla="*/ 150 h 211"/>
                  <a:gd name="T104" fmla="*/ 40 w 545"/>
                  <a:gd name="T105" fmla="*/ 160 h 211"/>
                  <a:gd name="T106" fmla="*/ 50 w 545"/>
                  <a:gd name="T107" fmla="*/ 170 h 211"/>
                  <a:gd name="T108" fmla="*/ 68 w 545"/>
                  <a:gd name="T109" fmla="*/ 187 h 211"/>
                  <a:gd name="T110" fmla="*/ 84 w 545"/>
                  <a:gd name="T111" fmla="*/ 200 h 211"/>
                  <a:gd name="T112" fmla="*/ 99 w 545"/>
                  <a:gd name="T113"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5" h="211">
                    <a:moveTo>
                      <a:pt x="447" y="211"/>
                    </a:moveTo>
                    <a:lnTo>
                      <a:pt x="447" y="211"/>
                    </a:lnTo>
                    <a:lnTo>
                      <a:pt x="462" y="200"/>
                    </a:lnTo>
                    <a:lnTo>
                      <a:pt x="478" y="187"/>
                    </a:lnTo>
                    <a:lnTo>
                      <a:pt x="496" y="170"/>
                    </a:lnTo>
                    <a:lnTo>
                      <a:pt x="505" y="160"/>
                    </a:lnTo>
                    <a:lnTo>
                      <a:pt x="514" y="150"/>
                    </a:lnTo>
                    <a:lnTo>
                      <a:pt x="523" y="138"/>
                    </a:lnTo>
                    <a:lnTo>
                      <a:pt x="530" y="126"/>
                    </a:lnTo>
                    <a:lnTo>
                      <a:pt x="536" y="114"/>
                    </a:lnTo>
                    <a:lnTo>
                      <a:pt x="541" y="101"/>
                    </a:lnTo>
                    <a:lnTo>
                      <a:pt x="544" y="87"/>
                    </a:lnTo>
                    <a:lnTo>
                      <a:pt x="545" y="74"/>
                    </a:lnTo>
                    <a:lnTo>
                      <a:pt x="545" y="74"/>
                    </a:lnTo>
                    <a:lnTo>
                      <a:pt x="544" y="60"/>
                    </a:lnTo>
                    <a:lnTo>
                      <a:pt x="541" y="49"/>
                    </a:lnTo>
                    <a:lnTo>
                      <a:pt x="536" y="39"/>
                    </a:lnTo>
                    <a:lnTo>
                      <a:pt x="530" y="30"/>
                    </a:lnTo>
                    <a:lnTo>
                      <a:pt x="522" y="23"/>
                    </a:lnTo>
                    <a:lnTo>
                      <a:pt x="512" y="17"/>
                    </a:lnTo>
                    <a:lnTo>
                      <a:pt x="502" y="12"/>
                    </a:lnTo>
                    <a:lnTo>
                      <a:pt x="491" y="9"/>
                    </a:lnTo>
                    <a:lnTo>
                      <a:pt x="479" y="6"/>
                    </a:lnTo>
                    <a:lnTo>
                      <a:pt x="467" y="3"/>
                    </a:lnTo>
                    <a:lnTo>
                      <a:pt x="442" y="1"/>
                    </a:lnTo>
                    <a:lnTo>
                      <a:pt x="418" y="0"/>
                    </a:lnTo>
                    <a:lnTo>
                      <a:pt x="395" y="0"/>
                    </a:lnTo>
                    <a:lnTo>
                      <a:pt x="395" y="0"/>
                    </a:lnTo>
                    <a:lnTo>
                      <a:pt x="273" y="0"/>
                    </a:lnTo>
                    <a:lnTo>
                      <a:pt x="273" y="0"/>
                    </a:lnTo>
                    <a:lnTo>
                      <a:pt x="150" y="0"/>
                    </a:lnTo>
                    <a:lnTo>
                      <a:pt x="150" y="0"/>
                    </a:lnTo>
                    <a:lnTo>
                      <a:pt x="128" y="0"/>
                    </a:lnTo>
                    <a:lnTo>
                      <a:pt x="104" y="1"/>
                    </a:lnTo>
                    <a:lnTo>
                      <a:pt x="79" y="3"/>
                    </a:lnTo>
                    <a:lnTo>
                      <a:pt x="67" y="6"/>
                    </a:lnTo>
                    <a:lnTo>
                      <a:pt x="55" y="9"/>
                    </a:lnTo>
                    <a:lnTo>
                      <a:pt x="44" y="12"/>
                    </a:lnTo>
                    <a:lnTo>
                      <a:pt x="33" y="17"/>
                    </a:lnTo>
                    <a:lnTo>
                      <a:pt x="24" y="23"/>
                    </a:lnTo>
                    <a:lnTo>
                      <a:pt x="16" y="30"/>
                    </a:lnTo>
                    <a:lnTo>
                      <a:pt x="9" y="39"/>
                    </a:lnTo>
                    <a:lnTo>
                      <a:pt x="4" y="49"/>
                    </a:lnTo>
                    <a:lnTo>
                      <a:pt x="1" y="60"/>
                    </a:lnTo>
                    <a:lnTo>
                      <a:pt x="0" y="74"/>
                    </a:lnTo>
                    <a:lnTo>
                      <a:pt x="0" y="74"/>
                    </a:lnTo>
                    <a:lnTo>
                      <a:pt x="1" y="87"/>
                    </a:lnTo>
                    <a:lnTo>
                      <a:pt x="5" y="101"/>
                    </a:lnTo>
                    <a:lnTo>
                      <a:pt x="9" y="114"/>
                    </a:lnTo>
                    <a:lnTo>
                      <a:pt x="16" y="126"/>
                    </a:lnTo>
                    <a:lnTo>
                      <a:pt x="23" y="138"/>
                    </a:lnTo>
                    <a:lnTo>
                      <a:pt x="32" y="150"/>
                    </a:lnTo>
                    <a:lnTo>
                      <a:pt x="40" y="160"/>
                    </a:lnTo>
                    <a:lnTo>
                      <a:pt x="50" y="170"/>
                    </a:lnTo>
                    <a:lnTo>
                      <a:pt x="68" y="187"/>
                    </a:lnTo>
                    <a:lnTo>
                      <a:pt x="84" y="200"/>
                    </a:lnTo>
                    <a:lnTo>
                      <a:pt x="99" y="211"/>
                    </a:lnTo>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59" name="Line 30"/>
              <p:cNvSpPr>
                <a:spLocks noChangeShapeType="1"/>
              </p:cNvSpPr>
              <p:nvPr/>
            </p:nvSpPr>
            <p:spPr bwMode="auto">
              <a:xfrm>
                <a:off x="5495925" y="6135688"/>
                <a:ext cx="463550" cy="0"/>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60" name="Line 31"/>
              <p:cNvSpPr>
                <a:spLocks noChangeShapeType="1"/>
              </p:cNvSpPr>
              <p:nvPr/>
            </p:nvSpPr>
            <p:spPr bwMode="auto">
              <a:xfrm>
                <a:off x="5727700" y="6743700"/>
                <a:ext cx="0" cy="92075"/>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61" name="Freeform 32"/>
              <p:cNvSpPr>
                <a:spLocks/>
              </p:cNvSpPr>
              <p:nvPr/>
            </p:nvSpPr>
            <p:spPr bwMode="auto">
              <a:xfrm>
                <a:off x="5549900" y="6878638"/>
                <a:ext cx="355600" cy="107950"/>
              </a:xfrm>
              <a:custGeom>
                <a:avLst/>
                <a:gdLst>
                  <a:gd name="T0" fmla="*/ 0 w 224"/>
                  <a:gd name="T1" fmla="*/ 68 h 68"/>
                  <a:gd name="T2" fmla="*/ 0 w 224"/>
                  <a:gd name="T3" fmla="*/ 32 h 68"/>
                  <a:gd name="T4" fmla="*/ 0 w 224"/>
                  <a:gd name="T5" fmla="*/ 32 h 68"/>
                  <a:gd name="T6" fmla="*/ 0 w 224"/>
                  <a:gd name="T7" fmla="*/ 25 h 68"/>
                  <a:gd name="T8" fmla="*/ 2 w 224"/>
                  <a:gd name="T9" fmla="*/ 19 h 68"/>
                  <a:gd name="T10" fmla="*/ 5 w 224"/>
                  <a:gd name="T11" fmla="*/ 14 h 68"/>
                  <a:gd name="T12" fmla="*/ 9 w 224"/>
                  <a:gd name="T13" fmla="*/ 10 h 68"/>
                  <a:gd name="T14" fmla="*/ 13 w 224"/>
                  <a:gd name="T15" fmla="*/ 6 h 68"/>
                  <a:gd name="T16" fmla="*/ 19 w 224"/>
                  <a:gd name="T17" fmla="*/ 3 h 68"/>
                  <a:gd name="T18" fmla="*/ 24 w 224"/>
                  <a:gd name="T19" fmla="*/ 1 h 68"/>
                  <a:gd name="T20" fmla="*/ 31 w 224"/>
                  <a:gd name="T21" fmla="*/ 0 h 68"/>
                  <a:gd name="T22" fmla="*/ 193 w 224"/>
                  <a:gd name="T23" fmla="*/ 0 h 68"/>
                  <a:gd name="T24" fmla="*/ 193 w 224"/>
                  <a:gd name="T25" fmla="*/ 0 h 68"/>
                  <a:gd name="T26" fmla="*/ 199 w 224"/>
                  <a:gd name="T27" fmla="*/ 1 h 68"/>
                  <a:gd name="T28" fmla="*/ 205 w 224"/>
                  <a:gd name="T29" fmla="*/ 3 h 68"/>
                  <a:gd name="T30" fmla="*/ 210 w 224"/>
                  <a:gd name="T31" fmla="*/ 6 h 68"/>
                  <a:gd name="T32" fmla="*/ 215 w 224"/>
                  <a:gd name="T33" fmla="*/ 10 h 68"/>
                  <a:gd name="T34" fmla="*/ 219 w 224"/>
                  <a:gd name="T35" fmla="*/ 14 h 68"/>
                  <a:gd name="T36" fmla="*/ 222 w 224"/>
                  <a:gd name="T37" fmla="*/ 19 h 68"/>
                  <a:gd name="T38" fmla="*/ 224 w 224"/>
                  <a:gd name="T39" fmla="*/ 25 h 68"/>
                  <a:gd name="T40" fmla="*/ 224 w 224"/>
                  <a:gd name="T41" fmla="*/ 32 h 68"/>
                  <a:gd name="T42" fmla="*/ 224 w 224"/>
                  <a:gd name="T43" fmla="*/ 68 h 68"/>
                  <a:gd name="T44" fmla="*/ 0 w 224"/>
                  <a:gd name="T4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68">
                    <a:moveTo>
                      <a:pt x="0" y="68"/>
                    </a:moveTo>
                    <a:lnTo>
                      <a:pt x="0" y="32"/>
                    </a:lnTo>
                    <a:lnTo>
                      <a:pt x="0" y="32"/>
                    </a:lnTo>
                    <a:lnTo>
                      <a:pt x="0" y="25"/>
                    </a:lnTo>
                    <a:lnTo>
                      <a:pt x="2" y="19"/>
                    </a:lnTo>
                    <a:lnTo>
                      <a:pt x="5" y="14"/>
                    </a:lnTo>
                    <a:lnTo>
                      <a:pt x="9" y="10"/>
                    </a:lnTo>
                    <a:lnTo>
                      <a:pt x="13" y="6"/>
                    </a:lnTo>
                    <a:lnTo>
                      <a:pt x="19" y="3"/>
                    </a:lnTo>
                    <a:lnTo>
                      <a:pt x="24" y="1"/>
                    </a:lnTo>
                    <a:lnTo>
                      <a:pt x="31" y="0"/>
                    </a:lnTo>
                    <a:lnTo>
                      <a:pt x="193" y="0"/>
                    </a:lnTo>
                    <a:lnTo>
                      <a:pt x="193" y="0"/>
                    </a:lnTo>
                    <a:lnTo>
                      <a:pt x="199" y="1"/>
                    </a:lnTo>
                    <a:lnTo>
                      <a:pt x="205" y="3"/>
                    </a:lnTo>
                    <a:lnTo>
                      <a:pt x="210" y="6"/>
                    </a:lnTo>
                    <a:lnTo>
                      <a:pt x="215" y="10"/>
                    </a:lnTo>
                    <a:lnTo>
                      <a:pt x="219" y="14"/>
                    </a:lnTo>
                    <a:lnTo>
                      <a:pt x="222" y="19"/>
                    </a:lnTo>
                    <a:lnTo>
                      <a:pt x="224" y="25"/>
                    </a:lnTo>
                    <a:lnTo>
                      <a:pt x="224" y="32"/>
                    </a:lnTo>
                    <a:lnTo>
                      <a:pt x="224" y="68"/>
                    </a:lnTo>
                    <a:lnTo>
                      <a:pt x="0" y="68"/>
                    </a:lnTo>
                    <a:close/>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grpSp>
        <p:nvGrpSpPr>
          <p:cNvPr id="162" name="组合 161"/>
          <p:cNvGrpSpPr/>
          <p:nvPr/>
        </p:nvGrpSpPr>
        <p:grpSpPr>
          <a:xfrm>
            <a:off x="2671676" y="5341813"/>
            <a:ext cx="586778" cy="586779"/>
            <a:chOff x="6507253" y="3795942"/>
            <a:chExt cx="440084" cy="440084"/>
          </a:xfrm>
        </p:grpSpPr>
        <p:sp>
          <p:nvSpPr>
            <p:cNvPr id="163" name="椭圆 162"/>
            <p:cNvSpPr/>
            <p:nvPr/>
          </p:nvSpPr>
          <p:spPr>
            <a:xfrm>
              <a:off x="6507253" y="3795942"/>
              <a:ext cx="440084" cy="440084"/>
            </a:xfrm>
            <a:prstGeom prst="ellipse">
              <a:avLst/>
            </a:prstGeom>
            <a:solidFill>
              <a:srgbClr val="4F91A0"/>
            </a:solidFill>
            <a:ln w="12700" cap="flat" cmpd="sng" algn="ctr">
              <a:solidFill>
                <a:srgbClr val="4F91A0">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nvGrpSpPr>
            <p:cNvPr id="164" name="组合 163"/>
            <p:cNvGrpSpPr/>
            <p:nvPr/>
          </p:nvGrpSpPr>
          <p:grpSpPr>
            <a:xfrm>
              <a:off x="6657484" y="3906252"/>
              <a:ext cx="139623" cy="219466"/>
              <a:chOff x="6694488" y="6135688"/>
              <a:chExt cx="541338" cy="850900"/>
            </a:xfrm>
          </p:grpSpPr>
          <p:sp>
            <p:nvSpPr>
              <p:cNvPr id="165" name="Freeform 33"/>
              <p:cNvSpPr>
                <a:spLocks/>
              </p:cNvSpPr>
              <p:nvPr/>
            </p:nvSpPr>
            <p:spPr bwMode="auto">
              <a:xfrm>
                <a:off x="6723063" y="6188075"/>
                <a:ext cx="482600" cy="742950"/>
              </a:xfrm>
              <a:custGeom>
                <a:avLst/>
                <a:gdLst>
                  <a:gd name="T0" fmla="*/ 304 w 304"/>
                  <a:gd name="T1" fmla="*/ 0 h 468"/>
                  <a:gd name="T2" fmla="*/ 0 w 304"/>
                  <a:gd name="T3" fmla="*/ 86 h 468"/>
                  <a:gd name="T4" fmla="*/ 1 w 304"/>
                  <a:gd name="T5" fmla="*/ 98 h 468"/>
                  <a:gd name="T6" fmla="*/ 4 w 304"/>
                  <a:gd name="T7" fmla="*/ 120 h 468"/>
                  <a:gd name="T8" fmla="*/ 11 w 304"/>
                  <a:gd name="T9" fmla="*/ 142 h 468"/>
                  <a:gd name="T10" fmla="*/ 21 w 304"/>
                  <a:gd name="T11" fmla="*/ 162 h 468"/>
                  <a:gd name="T12" fmla="*/ 34 w 304"/>
                  <a:gd name="T13" fmla="*/ 180 h 468"/>
                  <a:gd name="T14" fmla="*/ 49 w 304"/>
                  <a:gd name="T15" fmla="*/ 197 h 468"/>
                  <a:gd name="T16" fmla="*/ 66 w 304"/>
                  <a:gd name="T17" fmla="*/ 210 h 468"/>
                  <a:gd name="T18" fmla="*/ 85 w 304"/>
                  <a:gd name="T19" fmla="*/ 222 h 468"/>
                  <a:gd name="T20" fmla="*/ 95 w 304"/>
                  <a:gd name="T21" fmla="*/ 226 h 468"/>
                  <a:gd name="T22" fmla="*/ 75 w 304"/>
                  <a:gd name="T23" fmla="*/ 236 h 468"/>
                  <a:gd name="T24" fmla="*/ 57 w 304"/>
                  <a:gd name="T25" fmla="*/ 249 h 468"/>
                  <a:gd name="T26" fmla="*/ 41 w 304"/>
                  <a:gd name="T27" fmla="*/ 264 h 468"/>
                  <a:gd name="T28" fmla="*/ 27 w 304"/>
                  <a:gd name="T29" fmla="*/ 282 h 468"/>
                  <a:gd name="T30" fmla="*/ 16 w 304"/>
                  <a:gd name="T31" fmla="*/ 301 h 468"/>
                  <a:gd name="T32" fmla="*/ 7 w 304"/>
                  <a:gd name="T33" fmla="*/ 322 h 468"/>
                  <a:gd name="T34" fmla="*/ 2 w 304"/>
                  <a:gd name="T35" fmla="*/ 344 h 468"/>
                  <a:gd name="T36" fmla="*/ 0 w 304"/>
                  <a:gd name="T37" fmla="*/ 368 h 468"/>
                  <a:gd name="T38" fmla="*/ 304 w 304"/>
                  <a:gd name="T39" fmla="*/ 468 h 468"/>
                  <a:gd name="T40" fmla="*/ 304 w 304"/>
                  <a:gd name="T41" fmla="*/ 368 h 468"/>
                  <a:gd name="T42" fmla="*/ 302 w 304"/>
                  <a:gd name="T43" fmla="*/ 344 h 468"/>
                  <a:gd name="T44" fmla="*/ 297 w 304"/>
                  <a:gd name="T45" fmla="*/ 322 h 468"/>
                  <a:gd name="T46" fmla="*/ 289 w 304"/>
                  <a:gd name="T47" fmla="*/ 301 h 468"/>
                  <a:gd name="T48" fmla="*/ 277 w 304"/>
                  <a:gd name="T49" fmla="*/ 282 h 468"/>
                  <a:gd name="T50" fmla="*/ 264 w 304"/>
                  <a:gd name="T51" fmla="*/ 264 h 468"/>
                  <a:gd name="T52" fmla="*/ 247 w 304"/>
                  <a:gd name="T53" fmla="*/ 249 h 468"/>
                  <a:gd name="T54" fmla="*/ 229 w 304"/>
                  <a:gd name="T55" fmla="*/ 236 h 468"/>
                  <a:gd name="T56" fmla="*/ 209 w 304"/>
                  <a:gd name="T57" fmla="*/ 226 h 468"/>
                  <a:gd name="T58" fmla="*/ 219 w 304"/>
                  <a:gd name="T59" fmla="*/ 222 h 468"/>
                  <a:gd name="T60" fmla="*/ 238 w 304"/>
                  <a:gd name="T61" fmla="*/ 210 h 468"/>
                  <a:gd name="T62" fmla="*/ 256 w 304"/>
                  <a:gd name="T63" fmla="*/ 197 h 468"/>
                  <a:gd name="T64" fmla="*/ 271 w 304"/>
                  <a:gd name="T65" fmla="*/ 180 h 468"/>
                  <a:gd name="T66" fmla="*/ 283 w 304"/>
                  <a:gd name="T67" fmla="*/ 162 h 468"/>
                  <a:gd name="T68" fmla="*/ 293 w 304"/>
                  <a:gd name="T69" fmla="*/ 142 h 468"/>
                  <a:gd name="T70" fmla="*/ 300 w 304"/>
                  <a:gd name="T71" fmla="*/ 120 h 468"/>
                  <a:gd name="T72" fmla="*/ 304 w 304"/>
                  <a:gd name="T73" fmla="*/ 98 h 468"/>
                  <a:gd name="T74" fmla="*/ 304 w 304"/>
                  <a:gd name="T75" fmla="*/ 86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468">
                    <a:moveTo>
                      <a:pt x="304" y="86"/>
                    </a:moveTo>
                    <a:lnTo>
                      <a:pt x="304" y="0"/>
                    </a:lnTo>
                    <a:lnTo>
                      <a:pt x="0" y="0"/>
                    </a:lnTo>
                    <a:lnTo>
                      <a:pt x="0" y="86"/>
                    </a:lnTo>
                    <a:lnTo>
                      <a:pt x="0" y="86"/>
                    </a:lnTo>
                    <a:lnTo>
                      <a:pt x="1" y="98"/>
                    </a:lnTo>
                    <a:lnTo>
                      <a:pt x="2" y="109"/>
                    </a:lnTo>
                    <a:lnTo>
                      <a:pt x="4" y="120"/>
                    </a:lnTo>
                    <a:lnTo>
                      <a:pt x="7" y="131"/>
                    </a:lnTo>
                    <a:lnTo>
                      <a:pt x="11" y="142"/>
                    </a:lnTo>
                    <a:lnTo>
                      <a:pt x="16" y="152"/>
                    </a:lnTo>
                    <a:lnTo>
                      <a:pt x="21" y="162"/>
                    </a:lnTo>
                    <a:lnTo>
                      <a:pt x="27" y="172"/>
                    </a:lnTo>
                    <a:lnTo>
                      <a:pt x="34" y="180"/>
                    </a:lnTo>
                    <a:lnTo>
                      <a:pt x="41" y="189"/>
                    </a:lnTo>
                    <a:lnTo>
                      <a:pt x="49" y="197"/>
                    </a:lnTo>
                    <a:lnTo>
                      <a:pt x="57" y="204"/>
                    </a:lnTo>
                    <a:lnTo>
                      <a:pt x="66" y="210"/>
                    </a:lnTo>
                    <a:lnTo>
                      <a:pt x="75" y="216"/>
                    </a:lnTo>
                    <a:lnTo>
                      <a:pt x="85" y="222"/>
                    </a:lnTo>
                    <a:lnTo>
                      <a:pt x="95" y="226"/>
                    </a:lnTo>
                    <a:lnTo>
                      <a:pt x="95" y="226"/>
                    </a:lnTo>
                    <a:lnTo>
                      <a:pt x="85" y="231"/>
                    </a:lnTo>
                    <a:lnTo>
                      <a:pt x="75" y="236"/>
                    </a:lnTo>
                    <a:lnTo>
                      <a:pt x="66" y="242"/>
                    </a:lnTo>
                    <a:lnTo>
                      <a:pt x="57" y="249"/>
                    </a:lnTo>
                    <a:lnTo>
                      <a:pt x="49" y="256"/>
                    </a:lnTo>
                    <a:lnTo>
                      <a:pt x="41" y="264"/>
                    </a:lnTo>
                    <a:lnTo>
                      <a:pt x="34" y="272"/>
                    </a:lnTo>
                    <a:lnTo>
                      <a:pt x="27" y="282"/>
                    </a:lnTo>
                    <a:lnTo>
                      <a:pt x="21" y="291"/>
                    </a:lnTo>
                    <a:lnTo>
                      <a:pt x="16" y="301"/>
                    </a:lnTo>
                    <a:lnTo>
                      <a:pt x="11" y="312"/>
                    </a:lnTo>
                    <a:lnTo>
                      <a:pt x="7" y="322"/>
                    </a:lnTo>
                    <a:lnTo>
                      <a:pt x="4" y="333"/>
                    </a:lnTo>
                    <a:lnTo>
                      <a:pt x="2" y="344"/>
                    </a:lnTo>
                    <a:lnTo>
                      <a:pt x="1" y="356"/>
                    </a:lnTo>
                    <a:lnTo>
                      <a:pt x="0" y="368"/>
                    </a:lnTo>
                    <a:lnTo>
                      <a:pt x="0" y="468"/>
                    </a:lnTo>
                    <a:lnTo>
                      <a:pt x="304" y="468"/>
                    </a:lnTo>
                    <a:lnTo>
                      <a:pt x="304" y="368"/>
                    </a:lnTo>
                    <a:lnTo>
                      <a:pt x="304" y="368"/>
                    </a:lnTo>
                    <a:lnTo>
                      <a:pt x="304" y="356"/>
                    </a:lnTo>
                    <a:lnTo>
                      <a:pt x="302" y="344"/>
                    </a:lnTo>
                    <a:lnTo>
                      <a:pt x="300" y="333"/>
                    </a:lnTo>
                    <a:lnTo>
                      <a:pt x="297" y="322"/>
                    </a:lnTo>
                    <a:lnTo>
                      <a:pt x="293" y="312"/>
                    </a:lnTo>
                    <a:lnTo>
                      <a:pt x="289" y="301"/>
                    </a:lnTo>
                    <a:lnTo>
                      <a:pt x="283" y="291"/>
                    </a:lnTo>
                    <a:lnTo>
                      <a:pt x="277" y="282"/>
                    </a:lnTo>
                    <a:lnTo>
                      <a:pt x="271" y="272"/>
                    </a:lnTo>
                    <a:lnTo>
                      <a:pt x="264" y="264"/>
                    </a:lnTo>
                    <a:lnTo>
                      <a:pt x="256" y="256"/>
                    </a:lnTo>
                    <a:lnTo>
                      <a:pt x="247" y="249"/>
                    </a:lnTo>
                    <a:lnTo>
                      <a:pt x="238" y="242"/>
                    </a:lnTo>
                    <a:lnTo>
                      <a:pt x="229" y="236"/>
                    </a:lnTo>
                    <a:lnTo>
                      <a:pt x="219" y="231"/>
                    </a:lnTo>
                    <a:lnTo>
                      <a:pt x="209" y="226"/>
                    </a:lnTo>
                    <a:lnTo>
                      <a:pt x="209" y="226"/>
                    </a:lnTo>
                    <a:lnTo>
                      <a:pt x="219" y="222"/>
                    </a:lnTo>
                    <a:lnTo>
                      <a:pt x="229" y="216"/>
                    </a:lnTo>
                    <a:lnTo>
                      <a:pt x="238" y="210"/>
                    </a:lnTo>
                    <a:lnTo>
                      <a:pt x="247" y="204"/>
                    </a:lnTo>
                    <a:lnTo>
                      <a:pt x="256" y="197"/>
                    </a:lnTo>
                    <a:lnTo>
                      <a:pt x="264" y="189"/>
                    </a:lnTo>
                    <a:lnTo>
                      <a:pt x="271" y="180"/>
                    </a:lnTo>
                    <a:lnTo>
                      <a:pt x="277" y="172"/>
                    </a:lnTo>
                    <a:lnTo>
                      <a:pt x="283" y="162"/>
                    </a:lnTo>
                    <a:lnTo>
                      <a:pt x="289" y="152"/>
                    </a:lnTo>
                    <a:lnTo>
                      <a:pt x="293" y="142"/>
                    </a:lnTo>
                    <a:lnTo>
                      <a:pt x="297" y="131"/>
                    </a:lnTo>
                    <a:lnTo>
                      <a:pt x="300" y="120"/>
                    </a:lnTo>
                    <a:lnTo>
                      <a:pt x="302" y="109"/>
                    </a:lnTo>
                    <a:lnTo>
                      <a:pt x="304" y="98"/>
                    </a:lnTo>
                    <a:lnTo>
                      <a:pt x="304" y="86"/>
                    </a:lnTo>
                    <a:lnTo>
                      <a:pt x="304" y="86"/>
                    </a:lnTo>
                    <a:close/>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66" name="Line 34"/>
              <p:cNvSpPr>
                <a:spLocks noChangeShapeType="1"/>
              </p:cNvSpPr>
              <p:nvPr/>
            </p:nvSpPr>
            <p:spPr bwMode="auto">
              <a:xfrm>
                <a:off x="6694488" y="6135688"/>
                <a:ext cx="541338" cy="0"/>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67" name="Line 35"/>
              <p:cNvSpPr>
                <a:spLocks noChangeShapeType="1"/>
              </p:cNvSpPr>
              <p:nvPr/>
            </p:nvSpPr>
            <p:spPr bwMode="auto">
              <a:xfrm>
                <a:off x="6694488" y="6986588"/>
                <a:ext cx="541338" cy="0"/>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68" name="Freeform 36"/>
              <p:cNvSpPr>
                <a:spLocks/>
              </p:cNvSpPr>
              <p:nvPr/>
            </p:nvSpPr>
            <p:spPr bwMode="auto">
              <a:xfrm>
                <a:off x="6799263" y="6765925"/>
                <a:ext cx="331788" cy="165100"/>
              </a:xfrm>
              <a:custGeom>
                <a:avLst/>
                <a:gdLst>
                  <a:gd name="T0" fmla="*/ 0 w 209"/>
                  <a:gd name="T1" fmla="*/ 104 h 104"/>
                  <a:gd name="T2" fmla="*/ 105 w 209"/>
                  <a:gd name="T3" fmla="*/ 0 h 104"/>
                  <a:gd name="T4" fmla="*/ 209 w 209"/>
                  <a:gd name="T5" fmla="*/ 104 h 104"/>
                  <a:gd name="T6" fmla="*/ 0 w 209"/>
                  <a:gd name="T7" fmla="*/ 104 h 104"/>
                </a:gdLst>
                <a:ahLst/>
                <a:cxnLst>
                  <a:cxn ang="0">
                    <a:pos x="T0" y="T1"/>
                  </a:cxn>
                  <a:cxn ang="0">
                    <a:pos x="T2" y="T3"/>
                  </a:cxn>
                  <a:cxn ang="0">
                    <a:pos x="T4" y="T5"/>
                  </a:cxn>
                  <a:cxn ang="0">
                    <a:pos x="T6" y="T7"/>
                  </a:cxn>
                </a:cxnLst>
                <a:rect l="0" t="0" r="r" b="b"/>
                <a:pathLst>
                  <a:path w="209" h="104">
                    <a:moveTo>
                      <a:pt x="0" y="104"/>
                    </a:moveTo>
                    <a:lnTo>
                      <a:pt x="105" y="0"/>
                    </a:lnTo>
                    <a:lnTo>
                      <a:pt x="209" y="104"/>
                    </a:lnTo>
                    <a:lnTo>
                      <a:pt x="0" y="104"/>
                    </a:lnTo>
                    <a:close/>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69" name="Freeform 37"/>
              <p:cNvSpPr>
                <a:spLocks/>
              </p:cNvSpPr>
              <p:nvPr/>
            </p:nvSpPr>
            <p:spPr bwMode="auto">
              <a:xfrm>
                <a:off x="6842125" y="6394450"/>
                <a:ext cx="246063" cy="122238"/>
              </a:xfrm>
              <a:custGeom>
                <a:avLst/>
                <a:gdLst>
                  <a:gd name="T0" fmla="*/ 155 w 155"/>
                  <a:gd name="T1" fmla="*/ 0 h 77"/>
                  <a:gd name="T2" fmla="*/ 78 w 155"/>
                  <a:gd name="T3" fmla="*/ 77 h 77"/>
                  <a:gd name="T4" fmla="*/ 0 w 155"/>
                  <a:gd name="T5" fmla="*/ 0 h 77"/>
                  <a:gd name="T6" fmla="*/ 155 w 155"/>
                  <a:gd name="T7" fmla="*/ 0 h 77"/>
                </a:gdLst>
                <a:ahLst/>
                <a:cxnLst>
                  <a:cxn ang="0">
                    <a:pos x="T0" y="T1"/>
                  </a:cxn>
                  <a:cxn ang="0">
                    <a:pos x="T2" y="T3"/>
                  </a:cxn>
                  <a:cxn ang="0">
                    <a:pos x="T4" y="T5"/>
                  </a:cxn>
                  <a:cxn ang="0">
                    <a:pos x="T6" y="T7"/>
                  </a:cxn>
                </a:cxnLst>
                <a:rect l="0" t="0" r="r" b="b"/>
                <a:pathLst>
                  <a:path w="155" h="77">
                    <a:moveTo>
                      <a:pt x="155" y="0"/>
                    </a:moveTo>
                    <a:lnTo>
                      <a:pt x="78" y="77"/>
                    </a:lnTo>
                    <a:lnTo>
                      <a:pt x="0" y="0"/>
                    </a:lnTo>
                    <a:lnTo>
                      <a:pt x="155" y="0"/>
                    </a:lnTo>
                    <a:close/>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70" name="Line 38"/>
              <p:cNvSpPr>
                <a:spLocks noChangeShapeType="1"/>
              </p:cNvSpPr>
              <p:nvPr/>
            </p:nvSpPr>
            <p:spPr bwMode="auto">
              <a:xfrm>
                <a:off x="6965950" y="6559550"/>
                <a:ext cx="0" cy="42863"/>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71" name="Line 39"/>
              <p:cNvSpPr>
                <a:spLocks noChangeShapeType="1"/>
              </p:cNvSpPr>
              <p:nvPr/>
            </p:nvSpPr>
            <p:spPr bwMode="auto">
              <a:xfrm>
                <a:off x="6965950" y="6640513"/>
                <a:ext cx="0" cy="41275"/>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72" name="Line 40"/>
              <p:cNvSpPr>
                <a:spLocks noChangeShapeType="1"/>
              </p:cNvSpPr>
              <p:nvPr/>
            </p:nvSpPr>
            <p:spPr bwMode="auto">
              <a:xfrm>
                <a:off x="6965950" y="6718300"/>
                <a:ext cx="0" cy="42863"/>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grpSp>
        <p:nvGrpSpPr>
          <p:cNvPr id="173" name="组合 172"/>
          <p:cNvGrpSpPr/>
          <p:nvPr/>
        </p:nvGrpSpPr>
        <p:grpSpPr>
          <a:xfrm>
            <a:off x="6274682" y="4205390"/>
            <a:ext cx="1408417" cy="1214153"/>
            <a:chOff x="4966978" y="2800749"/>
            <a:chExt cx="1056313" cy="910615"/>
          </a:xfrm>
        </p:grpSpPr>
        <p:sp>
          <p:nvSpPr>
            <p:cNvPr id="174" name="六边形 173"/>
            <p:cNvSpPr/>
            <p:nvPr/>
          </p:nvSpPr>
          <p:spPr>
            <a:xfrm>
              <a:off x="4966978" y="2800749"/>
              <a:ext cx="1056313" cy="910615"/>
            </a:xfrm>
            <a:prstGeom prst="hexagon">
              <a:avLst/>
            </a:prstGeom>
            <a:solidFill>
              <a:srgbClr val="4F91A0"/>
            </a:solidFill>
            <a:ln w="19050" cap="flat" cmpd="sng" algn="ctr">
              <a:solidFill>
                <a:srgbClr val="4F91A0">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nvGrpSpPr>
            <p:cNvPr id="175" name="组合 174"/>
            <p:cNvGrpSpPr/>
            <p:nvPr/>
          </p:nvGrpSpPr>
          <p:grpSpPr>
            <a:xfrm>
              <a:off x="5361071" y="3062371"/>
              <a:ext cx="268126" cy="387370"/>
              <a:chOff x="6689725" y="4826000"/>
              <a:chExt cx="588963" cy="850901"/>
            </a:xfrm>
          </p:grpSpPr>
          <p:sp>
            <p:nvSpPr>
              <p:cNvPr id="176" name="Freeform 5"/>
              <p:cNvSpPr>
                <a:spLocks/>
              </p:cNvSpPr>
              <p:nvPr/>
            </p:nvSpPr>
            <p:spPr bwMode="auto">
              <a:xfrm>
                <a:off x="6689725" y="4826000"/>
                <a:ext cx="588963" cy="706438"/>
              </a:xfrm>
              <a:custGeom>
                <a:avLst/>
                <a:gdLst>
                  <a:gd name="T0" fmla="*/ 101 w 371"/>
                  <a:gd name="T1" fmla="*/ 410 h 445"/>
                  <a:gd name="T2" fmla="*/ 101 w 371"/>
                  <a:gd name="T3" fmla="*/ 351 h 445"/>
                  <a:gd name="T4" fmla="*/ 80 w 371"/>
                  <a:gd name="T5" fmla="*/ 338 h 445"/>
                  <a:gd name="T6" fmla="*/ 60 w 371"/>
                  <a:gd name="T7" fmla="*/ 322 h 445"/>
                  <a:gd name="T8" fmla="*/ 43 w 371"/>
                  <a:gd name="T9" fmla="*/ 304 h 445"/>
                  <a:gd name="T10" fmla="*/ 28 w 371"/>
                  <a:gd name="T11" fmla="*/ 284 h 445"/>
                  <a:gd name="T12" fmla="*/ 16 w 371"/>
                  <a:gd name="T13" fmla="*/ 262 h 445"/>
                  <a:gd name="T14" fmla="*/ 7 w 371"/>
                  <a:gd name="T15" fmla="*/ 238 h 445"/>
                  <a:gd name="T16" fmla="*/ 2 w 371"/>
                  <a:gd name="T17" fmla="*/ 212 h 445"/>
                  <a:gd name="T18" fmla="*/ 0 w 371"/>
                  <a:gd name="T19" fmla="*/ 185 h 445"/>
                  <a:gd name="T20" fmla="*/ 1 w 371"/>
                  <a:gd name="T21" fmla="*/ 166 h 445"/>
                  <a:gd name="T22" fmla="*/ 8 w 371"/>
                  <a:gd name="T23" fmla="*/ 130 h 445"/>
                  <a:gd name="T24" fmla="*/ 22 w 371"/>
                  <a:gd name="T25" fmla="*/ 97 h 445"/>
                  <a:gd name="T26" fmla="*/ 42 w 371"/>
                  <a:gd name="T27" fmla="*/ 67 h 445"/>
                  <a:gd name="T28" fmla="*/ 67 w 371"/>
                  <a:gd name="T29" fmla="*/ 42 h 445"/>
                  <a:gd name="T30" fmla="*/ 97 w 371"/>
                  <a:gd name="T31" fmla="*/ 22 h 445"/>
                  <a:gd name="T32" fmla="*/ 130 w 371"/>
                  <a:gd name="T33" fmla="*/ 8 h 445"/>
                  <a:gd name="T34" fmla="*/ 166 w 371"/>
                  <a:gd name="T35" fmla="*/ 1 h 445"/>
                  <a:gd name="T36" fmla="*/ 186 w 371"/>
                  <a:gd name="T37" fmla="*/ 0 h 445"/>
                  <a:gd name="T38" fmla="*/ 224 w 371"/>
                  <a:gd name="T39" fmla="*/ 4 h 445"/>
                  <a:gd name="T40" fmla="*/ 258 w 371"/>
                  <a:gd name="T41" fmla="*/ 14 h 445"/>
                  <a:gd name="T42" fmla="*/ 290 w 371"/>
                  <a:gd name="T43" fmla="*/ 32 h 445"/>
                  <a:gd name="T44" fmla="*/ 317 w 371"/>
                  <a:gd name="T45" fmla="*/ 54 h 445"/>
                  <a:gd name="T46" fmla="*/ 340 w 371"/>
                  <a:gd name="T47" fmla="*/ 82 h 445"/>
                  <a:gd name="T48" fmla="*/ 357 w 371"/>
                  <a:gd name="T49" fmla="*/ 113 h 445"/>
                  <a:gd name="T50" fmla="*/ 368 w 371"/>
                  <a:gd name="T51" fmla="*/ 148 h 445"/>
                  <a:gd name="T52" fmla="*/ 371 w 371"/>
                  <a:gd name="T53" fmla="*/ 185 h 445"/>
                  <a:gd name="T54" fmla="*/ 371 w 371"/>
                  <a:gd name="T55" fmla="*/ 199 h 445"/>
                  <a:gd name="T56" fmla="*/ 367 w 371"/>
                  <a:gd name="T57" fmla="*/ 225 h 445"/>
                  <a:gd name="T58" fmla="*/ 360 w 371"/>
                  <a:gd name="T59" fmla="*/ 250 h 445"/>
                  <a:gd name="T60" fmla="*/ 349 w 371"/>
                  <a:gd name="T61" fmla="*/ 274 h 445"/>
                  <a:gd name="T62" fmla="*/ 336 w 371"/>
                  <a:gd name="T63" fmla="*/ 295 h 445"/>
                  <a:gd name="T64" fmla="*/ 320 w 371"/>
                  <a:gd name="T65" fmla="*/ 314 h 445"/>
                  <a:gd name="T66" fmla="*/ 301 w 371"/>
                  <a:gd name="T67" fmla="*/ 331 h 445"/>
                  <a:gd name="T68" fmla="*/ 280 w 371"/>
                  <a:gd name="T69" fmla="*/ 346 h 445"/>
                  <a:gd name="T70" fmla="*/ 269 w 371"/>
                  <a:gd name="T71" fmla="*/ 39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1" h="445">
                    <a:moveTo>
                      <a:pt x="260" y="445"/>
                    </a:moveTo>
                    <a:lnTo>
                      <a:pt x="101" y="410"/>
                    </a:lnTo>
                    <a:lnTo>
                      <a:pt x="101" y="351"/>
                    </a:lnTo>
                    <a:lnTo>
                      <a:pt x="101" y="351"/>
                    </a:lnTo>
                    <a:lnTo>
                      <a:pt x="90" y="345"/>
                    </a:lnTo>
                    <a:lnTo>
                      <a:pt x="80" y="338"/>
                    </a:lnTo>
                    <a:lnTo>
                      <a:pt x="70" y="331"/>
                    </a:lnTo>
                    <a:lnTo>
                      <a:pt x="60" y="322"/>
                    </a:lnTo>
                    <a:lnTo>
                      <a:pt x="51" y="314"/>
                    </a:lnTo>
                    <a:lnTo>
                      <a:pt x="43" y="304"/>
                    </a:lnTo>
                    <a:lnTo>
                      <a:pt x="35" y="294"/>
                    </a:lnTo>
                    <a:lnTo>
                      <a:pt x="28" y="284"/>
                    </a:lnTo>
                    <a:lnTo>
                      <a:pt x="22" y="273"/>
                    </a:lnTo>
                    <a:lnTo>
                      <a:pt x="16" y="262"/>
                    </a:lnTo>
                    <a:lnTo>
                      <a:pt x="11" y="250"/>
                    </a:lnTo>
                    <a:lnTo>
                      <a:pt x="7" y="238"/>
                    </a:lnTo>
                    <a:lnTo>
                      <a:pt x="4" y="224"/>
                    </a:lnTo>
                    <a:lnTo>
                      <a:pt x="2" y="212"/>
                    </a:lnTo>
                    <a:lnTo>
                      <a:pt x="1" y="198"/>
                    </a:lnTo>
                    <a:lnTo>
                      <a:pt x="0" y="185"/>
                    </a:lnTo>
                    <a:lnTo>
                      <a:pt x="0" y="185"/>
                    </a:lnTo>
                    <a:lnTo>
                      <a:pt x="1" y="166"/>
                    </a:lnTo>
                    <a:lnTo>
                      <a:pt x="4" y="148"/>
                    </a:lnTo>
                    <a:lnTo>
                      <a:pt x="8" y="130"/>
                    </a:lnTo>
                    <a:lnTo>
                      <a:pt x="15" y="113"/>
                    </a:lnTo>
                    <a:lnTo>
                      <a:pt x="22" y="97"/>
                    </a:lnTo>
                    <a:lnTo>
                      <a:pt x="32" y="82"/>
                    </a:lnTo>
                    <a:lnTo>
                      <a:pt x="42" y="67"/>
                    </a:lnTo>
                    <a:lnTo>
                      <a:pt x="54" y="54"/>
                    </a:lnTo>
                    <a:lnTo>
                      <a:pt x="67" y="42"/>
                    </a:lnTo>
                    <a:lnTo>
                      <a:pt x="82" y="32"/>
                    </a:lnTo>
                    <a:lnTo>
                      <a:pt x="97" y="22"/>
                    </a:lnTo>
                    <a:lnTo>
                      <a:pt x="113" y="14"/>
                    </a:lnTo>
                    <a:lnTo>
                      <a:pt x="130" y="8"/>
                    </a:lnTo>
                    <a:lnTo>
                      <a:pt x="148" y="4"/>
                    </a:lnTo>
                    <a:lnTo>
                      <a:pt x="166" y="1"/>
                    </a:lnTo>
                    <a:lnTo>
                      <a:pt x="186" y="0"/>
                    </a:lnTo>
                    <a:lnTo>
                      <a:pt x="186" y="0"/>
                    </a:lnTo>
                    <a:lnTo>
                      <a:pt x="205" y="1"/>
                    </a:lnTo>
                    <a:lnTo>
                      <a:pt x="224" y="4"/>
                    </a:lnTo>
                    <a:lnTo>
                      <a:pt x="241" y="8"/>
                    </a:lnTo>
                    <a:lnTo>
                      <a:pt x="258" y="14"/>
                    </a:lnTo>
                    <a:lnTo>
                      <a:pt x="274" y="22"/>
                    </a:lnTo>
                    <a:lnTo>
                      <a:pt x="290" y="32"/>
                    </a:lnTo>
                    <a:lnTo>
                      <a:pt x="304" y="42"/>
                    </a:lnTo>
                    <a:lnTo>
                      <a:pt x="317" y="54"/>
                    </a:lnTo>
                    <a:lnTo>
                      <a:pt x="329" y="67"/>
                    </a:lnTo>
                    <a:lnTo>
                      <a:pt x="340" y="82"/>
                    </a:lnTo>
                    <a:lnTo>
                      <a:pt x="349" y="97"/>
                    </a:lnTo>
                    <a:lnTo>
                      <a:pt x="357" y="113"/>
                    </a:lnTo>
                    <a:lnTo>
                      <a:pt x="363" y="130"/>
                    </a:lnTo>
                    <a:lnTo>
                      <a:pt x="368" y="148"/>
                    </a:lnTo>
                    <a:lnTo>
                      <a:pt x="370" y="166"/>
                    </a:lnTo>
                    <a:lnTo>
                      <a:pt x="371" y="185"/>
                    </a:lnTo>
                    <a:lnTo>
                      <a:pt x="371" y="185"/>
                    </a:lnTo>
                    <a:lnTo>
                      <a:pt x="371" y="199"/>
                    </a:lnTo>
                    <a:lnTo>
                      <a:pt x="369" y="212"/>
                    </a:lnTo>
                    <a:lnTo>
                      <a:pt x="367" y="225"/>
                    </a:lnTo>
                    <a:lnTo>
                      <a:pt x="364" y="238"/>
                    </a:lnTo>
                    <a:lnTo>
                      <a:pt x="360" y="250"/>
                    </a:lnTo>
                    <a:lnTo>
                      <a:pt x="355" y="262"/>
                    </a:lnTo>
                    <a:lnTo>
                      <a:pt x="349" y="274"/>
                    </a:lnTo>
                    <a:lnTo>
                      <a:pt x="343" y="285"/>
                    </a:lnTo>
                    <a:lnTo>
                      <a:pt x="336" y="295"/>
                    </a:lnTo>
                    <a:lnTo>
                      <a:pt x="328" y="305"/>
                    </a:lnTo>
                    <a:lnTo>
                      <a:pt x="320" y="314"/>
                    </a:lnTo>
                    <a:lnTo>
                      <a:pt x="311" y="323"/>
                    </a:lnTo>
                    <a:lnTo>
                      <a:pt x="301" y="331"/>
                    </a:lnTo>
                    <a:lnTo>
                      <a:pt x="291" y="339"/>
                    </a:lnTo>
                    <a:lnTo>
                      <a:pt x="280" y="346"/>
                    </a:lnTo>
                    <a:lnTo>
                      <a:pt x="269" y="352"/>
                    </a:lnTo>
                    <a:lnTo>
                      <a:pt x="269" y="394"/>
                    </a:lnTo>
                    <a:lnTo>
                      <a:pt x="176" y="371"/>
                    </a:lnTo>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77" name="Line 6"/>
              <p:cNvSpPr>
                <a:spLocks noChangeShapeType="1"/>
              </p:cNvSpPr>
              <p:nvPr/>
            </p:nvSpPr>
            <p:spPr bwMode="auto">
              <a:xfrm flipH="1" flipV="1">
                <a:off x="6850063" y="5551488"/>
                <a:ext cx="252413" cy="55563"/>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78" name="Line 7"/>
              <p:cNvSpPr>
                <a:spLocks noChangeShapeType="1"/>
              </p:cNvSpPr>
              <p:nvPr/>
            </p:nvSpPr>
            <p:spPr bwMode="auto">
              <a:xfrm flipH="1" flipV="1">
                <a:off x="6870700" y="5630863"/>
                <a:ext cx="211138" cy="46038"/>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grpSp>
        <p:nvGrpSpPr>
          <p:cNvPr id="179" name="组合 178"/>
          <p:cNvGrpSpPr/>
          <p:nvPr/>
        </p:nvGrpSpPr>
        <p:grpSpPr>
          <a:xfrm>
            <a:off x="5043836" y="2143554"/>
            <a:ext cx="1408417" cy="1214153"/>
            <a:chOff x="4043843" y="1254372"/>
            <a:chExt cx="1056313" cy="910615"/>
          </a:xfrm>
        </p:grpSpPr>
        <p:sp>
          <p:nvSpPr>
            <p:cNvPr id="180" name="六边形 179"/>
            <p:cNvSpPr/>
            <p:nvPr/>
          </p:nvSpPr>
          <p:spPr>
            <a:xfrm>
              <a:off x="4043843" y="1254372"/>
              <a:ext cx="1056313" cy="910615"/>
            </a:xfrm>
            <a:prstGeom prst="hexagon">
              <a:avLst/>
            </a:prstGeom>
            <a:solidFill>
              <a:srgbClr val="79B0BD"/>
            </a:solidFill>
            <a:ln w="19050" cap="flat" cmpd="sng" algn="ctr">
              <a:solidFill>
                <a:srgbClr val="79B0BD">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nvGrpSpPr>
            <p:cNvPr id="181" name="组合 180"/>
            <p:cNvGrpSpPr/>
            <p:nvPr/>
          </p:nvGrpSpPr>
          <p:grpSpPr>
            <a:xfrm>
              <a:off x="4408666" y="1547255"/>
              <a:ext cx="326666" cy="324848"/>
              <a:chOff x="4083050" y="4826000"/>
              <a:chExt cx="855663" cy="850900"/>
            </a:xfrm>
          </p:grpSpPr>
          <p:sp>
            <p:nvSpPr>
              <p:cNvPr id="182" name="Freeform 25"/>
              <p:cNvSpPr>
                <a:spLocks/>
              </p:cNvSpPr>
              <p:nvPr/>
            </p:nvSpPr>
            <p:spPr bwMode="auto">
              <a:xfrm>
                <a:off x="4083050" y="4826000"/>
                <a:ext cx="855663" cy="850900"/>
              </a:xfrm>
              <a:custGeom>
                <a:avLst/>
                <a:gdLst>
                  <a:gd name="T0" fmla="*/ 217 w 539"/>
                  <a:gd name="T1" fmla="*/ 202 h 536"/>
                  <a:gd name="T2" fmla="*/ 206 w 539"/>
                  <a:gd name="T3" fmla="*/ 199 h 536"/>
                  <a:gd name="T4" fmla="*/ 182 w 539"/>
                  <a:gd name="T5" fmla="*/ 196 h 536"/>
                  <a:gd name="T6" fmla="*/ 169 w 539"/>
                  <a:gd name="T7" fmla="*/ 195 h 536"/>
                  <a:gd name="T8" fmla="*/ 135 w 539"/>
                  <a:gd name="T9" fmla="*/ 199 h 536"/>
                  <a:gd name="T10" fmla="*/ 103 w 539"/>
                  <a:gd name="T11" fmla="*/ 209 h 536"/>
                  <a:gd name="T12" fmla="*/ 74 w 539"/>
                  <a:gd name="T13" fmla="*/ 224 h 536"/>
                  <a:gd name="T14" fmla="*/ 49 w 539"/>
                  <a:gd name="T15" fmla="*/ 246 h 536"/>
                  <a:gd name="T16" fmla="*/ 29 w 539"/>
                  <a:gd name="T17" fmla="*/ 271 h 536"/>
                  <a:gd name="T18" fmla="*/ 13 w 539"/>
                  <a:gd name="T19" fmla="*/ 300 h 536"/>
                  <a:gd name="T20" fmla="*/ 3 w 539"/>
                  <a:gd name="T21" fmla="*/ 332 h 536"/>
                  <a:gd name="T22" fmla="*/ 0 w 539"/>
                  <a:gd name="T23" fmla="*/ 366 h 536"/>
                  <a:gd name="T24" fmla="*/ 0 w 539"/>
                  <a:gd name="T25" fmla="*/ 383 h 536"/>
                  <a:gd name="T26" fmla="*/ 7 w 539"/>
                  <a:gd name="T27" fmla="*/ 417 h 536"/>
                  <a:gd name="T28" fmla="*/ 20 w 539"/>
                  <a:gd name="T29" fmla="*/ 447 h 536"/>
                  <a:gd name="T30" fmla="*/ 38 w 539"/>
                  <a:gd name="T31" fmla="*/ 474 h 536"/>
                  <a:gd name="T32" fmla="*/ 61 w 539"/>
                  <a:gd name="T33" fmla="*/ 497 h 536"/>
                  <a:gd name="T34" fmla="*/ 88 w 539"/>
                  <a:gd name="T35" fmla="*/ 516 h 536"/>
                  <a:gd name="T36" fmla="*/ 119 w 539"/>
                  <a:gd name="T37" fmla="*/ 528 h 536"/>
                  <a:gd name="T38" fmla="*/ 152 w 539"/>
                  <a:gd name="T39" fmla="*/ 535 h 536"/>
                  <a:gd name="T40" fmla="*/ 169 w 539"/>
                  <a:gd name="T41" fmla="*/ 536 h 536"/>
                  <a:gd name="T42" fmla="*/ 204 w 539"/>
                  <a:gd name="T43" fmla="*/ 533 h 536"/>
                  <a:gd name="T44" fmla="*/ 237 w 539"/>
                  <a:gd name="T45" fmla="*/ 523 h 536"/>
                  <a:gd name="T46" fmla="*/ 265 w 539"/>
                  <a:gd name="T47" fmla="*/ 507 h 536"/>
                  <a:gd name="T48" fmla="*/ 291 w 539"/>
                  <a:gd name="T49" fmla="*/ 486 h 536"/>
                  <a:gd name="T50" fmla="*/ 311 w 539"/>
                  <a:gd name="T51" fmla="*/ 461 h 536"/>
                  <a:gd name="T52" fmla="*/ 327 w 539"/>
                  <a:gd name="T53" fmla="*/ 432 h 536"/>
                  <a:gd name="T54" fmla="*/ 337 w 539"/>
                  <a:gd name="T55" fmla="*/ 400 h 536"/>
                  <a:gd name="T56" fmla="*/ 340 w 539"/>
                  <a:gd name="T57" fmla="*/ 366 h 536"/>
                  <a:gd name="T58" fmla="*/ 340 w 539"/>
                  <a:gd name="T59" fmla="*/ 354 h 536"/>
                  <a:gd name="T60" fmla="*/ 337 w 539"/>
                  <a:gd name="T61" fmla="*/ 332 h 536"/>
                  <a:gd name="T62" fmla="*/ 394 w 539"/>
                  <a:gd name="T63" fmla="*/ 261 h 536"/>
                  <a:gd name="T64" fmla="*/ 468 w 539"/>
                  <a:gd name="T65" fmla="*/ 189 h 536"/>
                  <a:gd name="T66" fmla="*/ 539 w 539"/>
                  <a:gd name="T67" fmla="*/ 108 h 536"/>
                  <a:gd name="T68" fmla="*/ 443 w 539"/>
                  <a:gd name="T69" fmla="*/ 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39" h="536">
                    <a:moveTo>
                      <a:pt x="443" y="0"/>
                    </a:moveTo>
                    <a:lnTo>
                      <a:pt x="217" y="202"/>
                    </a:lnTo>
                    <a:lnTo>
                      <a:pt x="217" y="202"/>
                    </a:lnTo>
                    <a:lnTo>
                      <a:pt x="206" y="199"/>
                    </a:lnTo>
                    <a:lnTo>
                      <a:pt x="194" y="197"/>
                    </a:lnTo>
                    <a:lnTo>
                      <a:pt x="182" y="196"/>
                    </a:lnTo>
                    <a:lnTo>
                      <a:pt x="169" y="195"/>
                    </a:lnTo>
                    <a:lnTo>
                      <a:pt x="169" y="195"/>
                    </a:lnTo>
                    <a:lnTo>
                      <a:pt x="152" y="196"/>
                    </a:lnTo>
                    <a:lnTo>
                      <a:pt x="135" y="199"/>
                    </a:lnTo>
                    <a:lnTo>
                      <a:pt x="119" y="203"/>
                    </a:lnTo>
                    <a:lnTo>
                      <a:pt x="103" y="209"/>
                    </a:lnTo>
                    <a:lnTo>
                      <a:pt x="88" y="216"/>
                    </a:lnTo>
                    <a:lnTo>
                      <a:pt x="74" y="224"/>
                    </a:lnTo>
                    <a:lnTo>
                      <a:pt x="61" y="235"/>
                    </a:lnTo>
                    <a:lnTo>
                      <a:pt x="49" y="246"/>
                    </a:lnTo>
                    <a:lnTo>
                      <a:pt x="38" y="258"/>
                    </a:lnTo>
                    <a:lnTo>
                      <a:pt x="29" y="271"/>
                    </a:lnTo>
                    <a:lnTo>
                      <a:pt x="20" y="285"/>
                    </a:lnTo>
                    <a:lnTo>
                      <a:pt x="13" y="300"/>
                    </a:lnTo>
                    <a:lnTo>
                      <a:pt x="7" y="316"/>
                    </a:lnTo>
                    <a:lnTo>
                      <a:pt x="3" y="332"/>
                    </a:lnTo>
                    <a:lnTo>
                      <a:pt x="0" y="349"/>
                    </a:lnTo>
                    <a:lnTo>
                      <a:pt x="0" y="366"/>
                    </a:lnTo>
                    <a:lnTo>
                      <a:pt x="0" y="366"/>
                    </a:lnTo>
                    <a:lnTo>
                      <a:pt x="0" y="383"/>
                    </a:lnTo>
                    <a:lnTo>
                      <a:pt x="3" y="400"/>
                    </a:lnTo>
                    <a:lnTo>
                      <a:pt x="7" y="417"/>
                    </a:lnTo>
                    <a:lnTo>
                      <a:pt x="13" y="432"/>
                    </a:lnTo>
                    <a:lnTo>
                      <a:pt x="20" y="447"/>
                    </a:lnTo>
                    <a:lnTo>
                      <a:pt x="29" y="461"/>
                    </a:lnTo>
                    <a:lnTo>
                      <a:pt x="38" y="474"/>
                    </a:lnTo>
                    <a:lnTo>
                      <a:pt x="49" y="486"/>
                    </a:lnTo>
                    <a:lnTo>
                      <a:pt x="61" y="497"/>
                    </a:lnTo>
                    <a:lnTo>
                      <a:pt x="74" y="507"/>
                    </a:lnTo>
                    <a:lnTo>
                      <a:pt x="88" y="516"/>
                    </a:lnTo>
                    <a:lnTo>
                      <a:pt x="103" y="523"/>
                    </a:lnTo>
                    <a:lnTo>
                      <a:pt x="119" y="528"/>
                    </a:lnTo>
                    <a:lnTo>
                      <a:pt x="135" y="533"/>
                    </a:lnTo>
                    <a:lnTo>
                      <a:pt x="152" y="535"/>
                    </a:lnTo>
                    <a:lnTo>
                      <a:pt x="169" y="536"/>
                    </a:lnTo>
                    <a:lnTo>
                      <a:pt x="169" y="536"/>
                    </a:lnTo>
                    <a:lnTo>
                      <a:pt x="187" y="535"/>
                    </a:lnTo>
                    <a:lnTo>
                      <a:pt x="204" y="533"/>
                    </a:lnTo>
                    <a:lnTo>
                      <a:pt x="221" y="528"/>
                    </a:lnTo>
                    <a:lnTo>
                      <a:pt x="237" y="523"/>
                    </a:lnTo>
                    <a:lnTo>
                      <a:pt x="251" y="516"/>
                    </a:lnTo>
                    <a:lnTo>
                      <a:pt x="265" y="507"/>
                    </a:lnTo>
                    <a:lnTo>
                      <a:pt x="279" y="497"/>
                    </a:lnTo>
                    <a:lnTo>
                      <a:pt x="291" y="486"/>
                    </a:lnTo>
                    <a:lnTo>
                      <a:pt x="302" y="474"/>
                    </a:lnTo>
                    <a:lnTo>
                      <a:pt x="311" y="461"/>
                    </a:lnTo>
                    <a:lnTo>
                      <a:pt x="320" y="447"/>
                    </a:lnTo>
                    <a:lnTo>
                      <a:pt x="327" y="432"/>
                    </a:lnTo>
                    <a:lnTo>
                      <a:pt x="333" y="417"/>
                    </a:lnTo>
                    <a:lnTo>
                      <a:pt x="337" y="400"/>
                    </a:lnTo>
                    <a:lnTo>
                      <a:pt x="340" y="383"/>
                    </a:lnTo>
                    <a:lnTo>
                      <a:pt x="340" y="366"/>
                    </a:lnTo>
                    <a:lnTo>
                      <a:pt x="340" y="366"/>
                    </a:lnTo>
                    <a:lnTo>
                      <a:pt x="340" y="354"/>
                    </a:lnTo>
                    <a:lnTo>
                      <a:pt x="339" y="343"/>
                    </a:lnTo>
                    <a:lnTo>
                      <a:pt x="337" y="332"/>
                    </a:lnTo>
                    <a:lnTo>
                      <a:pt x="334" y="321"/>
                    </a:lnTo>
                    <a:lnTo>
                      <a:pt x="394" y="261"/>
                    </a:lnTo>
                    <a:lnTo>
                      <a:pt x="394" y="189"/>
                    </a:lnTo>
                    <a:lnTo>
                      <a:pt x="468" y="189"/>
                    </a:lnTo>
                    <a:lnTo>
                      <a:pt x="468" y="104"/>
                    </a:lnTo>
                    <a:lnTo>
                      <a:pt x="539" y="108"/>
                    </a:lnTo>
                    <a:lnTo>
                      <a:pt x="539" y="7"/>
                    </a:lnTo>
                    <a:lnTo>
                      <a:pt x="443" y="0"/>
                    </a:lnTo>
                    <a:close/>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83" name="Freeform 26"/>
              <p:cNvSpPr>
                <a:spLocks/>
              </p:cNvSpPr>
              <p:nvPr/>
            </p:nvSpPr>
            <p:spPr bwMode="auto">
              <a:xfrm>
                <a:off x="4219575" y="5362575"/>
                <a:ext cx="184150" cy="184150"/>
              </a:xfrm>
              <a:custGeom>
                <a:avLst/>
                <a:gdLst>
                  <a:gd name="T0" fmla="*/ 116 w 116"/>
                  <a:gd name="T1" fmla="*/ 58 h 116"/>
                  <a:gd name="T2" fmla="*/ 116 w 116"/>
                  <a:gd name="T3" fmla="*/ 58 h 116"/>
                  <a:gd name="T4" fmla="*/ 116 w 116"/>
                  <a:gd name="T5" fmla="*/ 64 h 116"/>
                  <a:gd name="T6" fmla="*/ 115 w 116"/>
                  <a:gd name="T7" fmla="*/ 69 h 116"/>
                  <a:gd name="T8" fmla="*/ 111 w 116"/>
                  <a:gd name="T9" fmla="*/ 80 h 116"/>
                  <a:gd name="T10" fmla="*/ 106 w 116"/>
                  <a:gd name="T11" fmla="*/ 90 h 116"/>
                  <a:gd name="T12" fmla="*/ 99 w 116"/>
                  <a:gd name="T13" fmla="*/ 99 h 116"/>
                  <a:gd name="T14" fmla="*/ 90 w 116"/>
                  <a:gd name="T15" fmla="*/ 106 h 116"/>
                  <a:gd name="T16" fmla="*/ 81 w 116"/>
                  <a:gd name="T17" fmla="*/ 111 h 116"/>
                  <a:gd name="T18" fmla="*/ 70 w 116"/>
                  <a:gd name="T19" fmla="*/ 114 h 116"/>
                  <a:gd name="T20" fmla="*/ 64 w 116"/>
                  <a:gd name="T21" fmla="*/ 115 h 116"/>
                  <a:gd name="T22" fmla="*/ 58 w 116"/>
                  <a:gd name="T23" fmla="*/ 116 h 116"/>
                  <a:gd name="T24" fmla="*/ 58 w 116"/>
                  <a:gd name="T25" fmla="*/ 116 h 116"/>
                  <a:gd name="T26" fmla="*/ 52 w 116"/>
                  <a:gd name="T27" fmla="*/ 115 h 116"/>
                  <a:gd name="T28" fmla="*/ 46 w 116"/>
                  <a:gd name="T29" fmla="*/ 114 h 116"/>
                  <a:gd name="T30" fmla="*/ 36 w 116"/>
                  <a:gd name="T31" fmla="*/ 111 h 116"/>
                  <a:gd name="T32" fmla="*/ 26 w 116"/>
                  <a:gd name="T33" fmla="*/ 106 h 116"/>
                  <a:gd name="T34" fmla="*/ 17 w 116"/>
                  <a:gd name="T35" fmla="*/ 99 h 116"/>
                  <a:gd name="T36" fmla="*/ 10 w 116"/>
                  <a:gd name="T37" fmla="*/ 90 h 116"/>
                  <a:gd name="T38" fmla="*/ 5 w 116"/>
                  <a:gd name="T39" fmla="*/ 80 h 116"/>
                  <a:gd name="T40" fmla="*/ 1 w 116"/>
                  <a:gd name="T41" fmla="*/ 69 h 116"/>
                  <a:gd name="T42" fmla="*/ 1 w 116"/>
                  <a:gd name="T43" fmla="*/ 64 h 116"/>
                  <a:gd name="T44" fmla="*/ 0 w 116"/>
                  <a:gd name="T45" fmla="*/ 58 h 116"/>
                  <a:gd name="T46" fmla="*/ 0 w 116"/>
                  <a:gd name="T47" fmla="*/ 58 h 116"/>
                  <a:gd name="T48" fmla="*/ 1 w 116"/>
                  <a:gd name="T49" fmla="*/ 52 h 116"/>
                  <a:gd name="T50" fmla="*/ 1 w 116"/>
                  <a:gd name="T51" fmla="*/ 46 h 116"/>
                  <a:gd name="T52" fmla="*/ 5 w 116"/>
                  <a:gd name="T53" fmla="*/ 35 h 116"/>
                  <a:gd name="T54" fmla="*/ 10 w 116"/>
                  <a:gd name="T55" fmla="*/ 25 h 116"/>
                  <a:gd name="T56" fmla="*/ 17 w 116"/>
                  <a:gd name="T57" fmla="*/ 17 h 116"/>
                  <a:gd name="T58" fmla="*/ 26 w 116"/>
                  <a:gd name="T59" fmla="*/ 10 h 116"/>
                  <a:gd name="T60" fmla="*/ 36 w 116"/>
                  <a:gd name="T61" fmla="*/ 4 h 116"/>
                  <a:gd name="T62" fmla="*/ 46 w 116"/>
                  <a:gd name="T63" fmla="*/ 1 h 116"/>
                  <a:gd name="T64" fmla="*/ 52 w 116"/>
                  <a:gd name="T65" fmla="*/ 0 h 116"/>
                  <a:gd name="T66" fmla="*/ 58 w 116"/>
                  <a:gd name="T67" fmla="*/ 0 h 116"/>
                  <a:gd name="T68" fmla="*/ 58 w 116"/>
                  <a:gd name="T69" fmla="*/ 0 h 116"/>
                  <a:gd name="T70" fmla="*/ 64 w 116"/>
                  <a:gd name="T71" fmla="*/ 0 h 116"/>
                  <a:gd name="T72" fmla="*/ 70 w 116"/>
                  <a:gd name="T73" fmla="*/ 1 h 116"/>
                  <a:gd name="T74" fmla="*/ 81 w 116"/>
                  <a:gd name="T75" fmla="*/ 4 h 116"/>
                  <a:gd name="T76" fmla="*/ 90 w 116"/>
                  <a:gd name="T77" fmla="*/ 10 h 116"/>
                  <a:gd name="T78" fmla="*/ 99 w 116"/>
                  <a:gd name="T79" fmla="*/ 17 h 116"/>
                  <a:gd name="T80" fmla="*/ 106 w 116"/>
                  <a:gd name="T81" fmla="*/ 25 h 116"/>
                  <a:gd name="T82" fmla="*/ 111 w 116"/>
                  <a:gd name="T83" fmla="*/ 35 h 116"/>
                  <a:gd name="T84" fmla="*/ 115 w 116"/>
                  <a:gd name="T85" fmla="*/ 46 h 116"/>
                  <a:gd name="T86" fmla="*/ 116 w 116"/>
                  <a:gd name="T87" fmla="*/ 52 h 116"/>
                  <a:gd name="T88" fmla="*/ 116 w 116"/>
                  <a:gd name="T89" fmla="*/ 58 h 116"/>
                  <a:gd name="T90" fmla="*/ 116 w 116"/>
                  <a:gd name="T91"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6" h="116">
                    <a:moveTo>
                      <a:pt x="116" y="58"/>
                    </a:moveTo>
                    <a:lnTo>
                      <a:pt x="116" y="58"/>
                    </a:lnTo>
                    <a:lnTo>
                      <a:pt x="116" y="64"/>
                    </a:lnTo>
                    <a:lnTo>
                      <a:pt x="115" y="69"/>
                    </a:lnTo>
                    <a:lnTo>
                      <a:pt x="111" y="80"/>
                    </a:lnTo>
                    <a:lnTo>
                      <a:pt x="106" y="90"/>
                    </a:lnTo>
                    <a:lnTo>
                      <a:pt x="99" y="99"/>
                    </a:lnTo>
                    <a:lnTo>
                      <a:pt x="90" y="106"/>
                    </a:lnTo>
                    <a:lnTo>
                      <a:pt x="81" y="111"/>
                    </a:lnTo>
                    <a:lnTo>
                      <a:pt x="70" y="114"/>
                    </a:lnTo>
                    <a:lnTo>
                      <a:pt x="64" y="115"/>
                    </a:lnTo>
                    <a:lnTo>
                      <a:pt x="58" y="116"/>
                    </a:lnTo>
                    <a:lnTo>
                      <a:pt x="58" y="116"/>
                    </a:lnTo>
                    <a:lnTo>
                      <a:pt x="52" y="115"/>
                    </a:lnTo>
                    <a:lnTo>
                      <a:pt x="46" y="114"/>
                    </a:lnTo>
                    <a:lnTo>
                      <a:pt x="36" y="111"/>
                    </a:lnTo>
                    <a:lnTo>
                      <a:pt x="26" y="106"/>
                    </a:lnTo>
                    <a:lnTo>
                      <a:pt x="17" y="99"/>
                    </a:lnTo>
                    <a:lnTo>
                      <a:pt x="10" y="90"/>
                    </a:lnTo>
                    <a:lnTo>
                      <a:pt x="5" y="80"/>
                    </a:lnTo>
                    <a:lnTo>
                      <a:pt x="1" y="69"/>
                    </a:lnTo>
                    <a:lnTo>
                      <a:pt x="1" y="64"/>
                    </a:lnTo>
                    <a:lnTo>
                      <a:pt x="0" y="58"/>
                    </a:lnTo>
                    <a:lnTo>
                      <a:pt x="0" y="58"/>
                    </a:lnTo>
                    <a:lnTo>
                      <a:pt x="1" y="52"/>
                    </a:lnTo>
                    <a:lnTo>
                      <a:pt x="1" y="46"/>
                    </a:lnTo>
                    <a:lnTo>
                      <a:pt x="5" y="35"/>
                    </a:lnTo>
                    <a:lnTo>
                      <a:pt x="10" y="25"/>
                    </a:lnTo>
                    <a:lnTo>
                      <a:pt x="17" y="17"/>
                    </a:lnTo>
                    <a:lnTo>
                      <a:pt x="26" y="10"/>
                    </a:lnTo>
                    <a:lnTo>
                      <a:pt x="36" y="4"/>
                    </a:lnTo>
                    <a:lnTo>
                      <a:pt x="46" y="1"/>
                    </a:lnTo>
                    <a:lnTo>
                      <a:pt x="52" y="0"/>
                    </a:lnTo>
                    <a:lnTo>
                      <a:pt x="58" y="0"/>
                    </a:lnTo>
                    <a:lnTo>
                      <a:pt x="58" y="0"/>
                    </a:lnTo>
                    <a:lnTo>
                      <a:pt x="64" y="0"/>
                    </a:lnTo>
                    <a:lnTo>
                      <a:pt x="70" y="1"/>
                    </a:lnTo>
                    <a:lnTo>
                      <a:pt x="81" y="4"/>
                    </a:lnTo>
                    <a:lnTo>
                      <a:pt x="90" y="10"/>
                    </a:lnTo>
                    <a:lnTo>
                      <a:pt x="99" y="17"/>
                    </a:lnTo>
                    <a:lnTo>
                      <a:pt x="106" y="25"/>
                    </a:lnTo>
                    <a:lnTo>
                      <a:pt x="111" y="35"/>
                    </a:lnTo>
                    <a:lnTo>
                      <a:pt x="115" y="46"/>
                    </a:lnTo>
                    <a:lnTo>
                      <a:pt x="116" y="52"/>
                    </a:lnTo>
                    <a:lnTo>
                      <a:pt x="116" y="58"/>
                    </a:lnTo>
                    <a:lnTo>
                      <a:pt x="116" y="58"/>
                    </a:lnTo>
                    <a:close/>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84" name="Line 27"/>
              <p:cNvSpPr>
                <a:spLocks noChangeShapeType="1"/>
              </p:cNvSpPr>
              <p:nvPr/>
            </p:nvSpPr>
            <p:spPr bwMode="auto">
              <a:xfrm flipH="1">
                <a:off x="4481513" y="4926013"/>
                <a:ext cx="303213" cy="274638"/>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grpSp>
        <p:nvGrpSpPr>
          <p:cNvPr id="185" name="组合 184"/>
          <p:cNvGrpSpPr/>
          <p:nvPr/>
        </p:nvGrpSpPr>
        <p:grpSpPr>
          <a:xfrm>
            <a:off x="3810988" y="2830833"/>
            <a:ext cx="1408417" cy="1214153"/>
            <a:chOff x="3119207" y="1769831"/>
            <a:chExt cx="1056313" cy="910615"/>
          </a:xfrm>
        </p:grpSpPr>
        <p:sp>
          <p:nvSpPr>
            <p:cNvPr id="186" name="六边形 185"/>
            <p:cNvSpPr/>
            <p:nvPr/>
          </p:nvSpPr>
          <p:spPr>
            <a:xfrm>
              <a:off x="3119207" y="1769831"/>
              <a:ext cx="1056313" cy="910615"/>
            </a:xfrm>
            <a:prstGeom prst="hexagon">
              <a:avLst/>
            </a:prstGeom>
            <a:solidFill>
              <a:srgbClr val="79B0BD"/>
            </a:solidFill>
            <a:ln w="19050" cap="flat" cmpd="sng" algn="ctr">
              <a:solidFill>
                <a:srgbClr val="79B0BD">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nvGrpSpPr>
            <p:cNvPr id="187" name="组合 186"/>
            <p:cNvGrpSpPr/>
            <p:nvPr/>
          </p:nvGrpSpPr>
          <p:grpSpPr>
            <a:xfrm>
              <a:off x="3482211" y="2062714"/>
              <a:ext cx="330304" cy="324848"/>
              <a:chOff x="5294313" y="6135688"/>
              <a:chExt cx="865188" cy="850900"/>
            </a:xfrm>
          </p:grpSpPr>
          <p:sp>
            <p:nvSpPr>
              <p:cNvPr id="188" name="Freeform 28"/>
              <p:cNvSpPr>
                <a:spLocks/>
              </p:cNvSpPr>
              <p:nvPr/>
            </p:nvSpPr>
            <p:spPr bwMode="auto">
              <a:xfrm>
                <a:off x="5495925" y="6199188"/>
                <a:ext cx="463550" cy="544513"/>
              </a:xfrm>
              <a:custGeom>
                <a:avLst/>
                <a:gdLst>
                  <a:gd name="T0" fmla="*/ 292 w 292"/>
                  <a:gd name="T1" fmla="*/ 0 h 343"/>
                  <a:gd name="T2" fmla="*/ 292 w 292"/>
                  <a:gd name="T3" fmla="*/ 0 h 343"/>
                  <a:gd name="T4" fmla="*/ 292 w 292"/>
                  <a:gd name="T5" fmla="*/ 170 h 343"/>
                  <a:gd name="T6" fmla="*/ 292 w 292"/>
                  <a:gd name="T7" fmla="*/ 170 h 343"/>
                  <a:gd name="T8" fmla="*/ 291 w 292"/>
                  <a:gd name="T9" fmla="*/ 177 h 343"/>
                  <a:gd name="T10" fmla="*/ 290 w 292"/>
                  <a:gd name="T11" fmla="*/ 186 h 343"/>
                  <a:gd name="T12" fmla="*/ 287 w 292"/>
                  <a:gd name="T13" fmla="*/ 195 h 343"/>
                  <a:gd name="T14" fmla="*/ 283 w 292"/>
                  <a:gd name="T15" fmla="*/ 206 h 343"/>
                  <a:gd name="T16" fmla="*/ 278 w 292"/>
                  <a:gd name="T17" fmla="*/ 217 h 343"/>
                  <a:gd name="T18" fmla="*/ 272 w 292"/>
                  <a:gd name="T19" fmla="*/ 229 h 343"/>
                  <a:gd name="T20" fmla="*/ 264 w 292"/>
                  <a:gd name="T21" fmla="*/ 242 h 343"/>
                  <a:gd name="T22" fmla="*/ 256 w 292"/>
                  <a:gd name="T23" fmla="*/ 255 h 343"/>
                  <a:gd name="T24" fmla="*/ 246 w 292"/>
                  <a:gd name="T25" fmla="*/ 267 h 343"/>
                  <a:gd name="T26" fmla="*/ 235 w 292"/>
                  <a:gd name="T27" fmla="*/ 281 h 343"/>
                  <a:gd name="T28" fmla="*/ 223 w 292"/>
                  <a:gd name="T29" fmla="*/ 293 h 343"/>
                  <a:gd name="T30" fmla="*/ 210 w 292"/>
                  <a:gd name="T31" fmla="*/ 305 h 343"/>
                  <a:gd name="T32" fmla="*/ 196 w 292"/>
                  <a:gd name="T33" fmla="*/ 316 h 343"/>
                  <a:gd name="T34" fmla="*/ 180 w 292"/>
                  <a:gd name="T35" fmla="*/ 326 h 343"/>
                  <a:gd name="T36" fmla="*/ 164 w 292"/>
                  <a:gd name="T37" fmla="*/ 335 h 343"/>
                  <a:gd name="T38" fmla="*/ 146 w 292"/>
                  <a:gd name="T39" fmla="*/ 343 h 343"/>
                  <a:gd name="T40" fmla="*/ 146 w 292"/>
                  <a:gd name="T41" fmla="*/ 343 h 343"/>
                  <a:gd name="T42" fmla="*/ 129 w 292"/>
                  <a:gd name="T43" fmla="*/ 335 h 343"/>
                  <a:gd name="T44" fmla="*/ 111 w 292"/>
                  <a:gd name="T45" fmla="*/ 326 h 343"/>
                  <a:gd name="T46" fmla="*/ 96 w 292"/>
                  <a:gd name="T47" fmla="*/ 316 h 343"/>
                  <a:gd name="T48" fmla="*/ 82 w 292"/>
                  <a:gd name="T49" fmla="*/ 305 h 343"/>
                  <a:gd name="T50" fmla="*/ 69 w 292"/>
                  <a:gd name="T51" fmla="*/ 293 h 343"/>
                  <a:gd name="T52" fmla="*/ 57 w 292"/>
                  <a:gd name="T53" fmla="*/ 281 h 343"/>
                  <a:gd name="T54" fmla="*/ 46 w 292"/>
                  <a:gd name="T55" fmla="*/ 267 h 343"/>
                  <a:gd name="T56" fmla="*/ 36 w 292"/>
                  <a:gd name="T57" fmla="*/ 255 h 343"/>
                  <a:gd name="T58" fmla="*/ 28 w 292"/>
                  <a:gd name="T59" fmla="*/ 242 h 343"/>
                  <a:gd name="T60" fmla="*/ 20 w 292"/>
                  <a:gd name="T61" fmla="*/ 229 h 343"/>
                  <a:gd name="T62" fmla="*/ 14 w 292"/>
                  <a:gd name="T63" fmla="*/ 217 h 343"/>
                  <a:gd name="T64" fmla="*/ 9 w 292"/>
                  <a:gd name="T65" fmla="*/ 206 h 343"/>
                  <a:gd name="T66" fmla="*/ 5 w 292"/>
                  <a:gd name="T67" fmla="*/ 195 h 343"/>
                  <a:gd name="T68" fmla="*/ 2 w 292"/>
                  <a:gd name="T69" fmla="*/ 186 h 343"/>
                  <a:gd name="T70" fmla="*/ 0 w 292"/>
                  <a:gd name="T71" fmla="*/ 177 h 343"/>
                  <a:gd name="T72" fmla="*/ 0 w 292"/>
                  <a:gd name="T73" fmla="*/ 170 h 343"/>
                  <a:gd name="T74" fmla="*/ 0 w 292"/>
                  <a:gd name="T75" fmla="*/ 170 h 343"/>
                  <a:gd name="T76" fmla="*/ 0 w 292"/>
                  <a:gd name="T77"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2" h="343">
                    <a:moveTo>
                      <a:pt x="292" y="0"/>
                    </a:moveTo>
                    <a:lnTo>
                      <a:pt x="292" y="0"/>
                    </a:lnTo>
                    <a:lnTo>
                      <a:pt x="292" y="170"/>
                    </a:lnTo>
                    <a:lnTo>
                      <a:pt x="292" y="170"/>
                    </a:lnTo>
                    <a:lnTo>
                      <a:pt x="291" y="177"/>
                    </a:lnTo>
                    <a:lnTo>
                      <a:pt x="290" y="186"/>
                    </a:lnTo>
                    <a:lnTo>
                      <a:pt x="287" y="195"/>
                    </a:lnTo>
                    <a:lnTo>
                      <a:pt x="283" y="206"/>
                    </a:lnTo>
                    <a:lnTo>
                      <a:pt x="278" y="217"/>
                    </a:lnTo>
                    <a:lnTo>
                      <a:pt x="272" y="229"/>
                    </a:lnTo>
                    <a:lnTo>
                      <a:pt x="264" y="242"/>
                    </a:lnTo>
                    <a:lnTo>
                      <a:pt x="256" y="255"/>
                    </a:lnTo>
                    <a:lnTo>
                      <a:pt x="246" y="267"/>
                    </a:lnTo>
                    <a:lnTo>
                      <a:pt x="235" y="281"/>
                    </a:lnTo>
                    <a:lnTo>
                      <a:pt x="223" y="293"/>
                    </a:lnTo>
                    <a:lnTo>
                      <a:pt x="210" y="305"/>
                    </a:lnTo>
                    <a:lnTo>
                      <a:pt x="196" y="316"/>
                    </a:lnTo>
                    <a:lnTo>
                      <a:pt x="180" y="326"/>
                    </a:lnTo>
                    <a:lnTo>
                      <a:pt x="164" y="335"/>
                    </a:lnTo>
                    <a:lnTo>
                      <a:pt x="146" y="343"/>
                    </a:lnTo>
                    <a:lnTo>
                      <a:pt x="146" y="343"/>
                    </a:lnTo>
                    <a:lnTo>
                      <a:pt x="129" y="335"/>
                    </a:lnTo>
                    <a:lnTo>
                      <a:pt x="111" y="326"/>
                    </a:lnTo>
                    <a:lnTo>
                      <a:pt x="96" y="316"/>
                    </a:lnTo>
                    <a:lnTo>
                      <a:pt x="82" y="305"/>
                    </a:lnTo>
                    <a:lnTo>
                      <a:pt x="69" y="293"/>
                    </a:lnTo>
                    <a:lnTo>
                      <a:pt x="57" y="281"/>
                    </a:lnTo>
                    <a:lnTo>
                      <a:pt x="46" y="267"/>
                    </a:lnTo>
                    <a:lnTo>
                      <a:pt x="36" y="255"/>
                    </a:lnTo>
                    <a:lnTo>
                      <a:pt x="28" y="242"/>
                    </a:lnTo>
                    <a:lnTo>
                      <a:pt x="20" y="229"/>
                    </a:lnTo>
                    <a:lnTo>
                      <a:pt x="14" y="217"/>
                    </a:lnTo>
                    <a:lnTo>
                      <a:pt x="9" y="206"/>
                    </a:lnTo>
                    <a:lnTo>
                      <a:pt x="5" y="195"/>
                    </a:lnTo>
                    <a:lnTo>
                      <a:pt x="2" y="186"/>
                    </a:lnTo>
                    <a:lnTo>
                      <a:pt x="0" y="177"/>
                    </a:lnTo>
                    <a:lnTo>
                      <a:pt x="0" y="170"/>
                    </a:lnTo>
                    <a:lnTo>
                      <a:pt x="0" y="170"/>
                    </a:lnTo>
                    <a:lnTo>
                      <a:pt x="0" y="0"/>
                    </a:lnTo>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89" name="Freeform 29"/>
              <p:cNvSpPr>
                <a:spLocks/>
              </p:cNvSpPr>
              <p:nvPr/>
            </p:nvSpPr>
            <p:spPr bwMode="auto">
              <a:xfrm>
                <a:off x="5294313" y="6199188"/>
                <a:ext cx="865188" cy="334963"/>
              </a:xfrm>
              <a:custGeom>
                <a:avLst/>
                <a:gdLst>
                  <a:gd name="T0" fmla="*/ 447 w 545"/>
                  <a:gd name="T1" fmla="*/ 211 h 211"/>
                  <a:gd name="T2" fmla="*/ 447 w 545"/>
                  <a:gd name="T3" fmla="*/ 211 h 211"/>
                  <a:gd name="T4" fmla="*/ 462 w 545"/>
                  <a:gd name="T5" fmla="*/ 200 h 211"/>
                  <a:gd name="T6" fmla="*/ 478 w 545"/>
                  <a:gd name="T7" fmla="*/ 187 h 211"/>
                  <a:gd name="T8" fmla="*/ 496 w 545"/>
                  <a:gd name="T9" fmla="*/ 170 h 211"/>
                  <a:gd name="T10" fmla="*/ 505 w 545"/>
                  <a:gd name="T11" fmla="*/ 160 h 211"/>
                  <a:gd name="T12" fmla="*/ 514 w 545"/>
                  <a:gd name="T13" fmla="*/ 150 h 211"/>
                  <a:gd name="T14" fmla="*/ 523 w 545"/>
                  <a:gd name="T15" fmla="*/ 138 h 211"/>
                  <a:gd name="T16" fmla="*/ 530 w 545"/>
                  <a:gd name="T17" fmla="*/ 126 h 211"/>
                  <a:gd name="T18" fmla="*/ 536 w 545"/>
                  <a:gd name="T19" fmla="*/ 114 h 211"/>
                  <a:gd name="T20" fmla="*/ 541 w 545"/>
                  <a:gd name="T21" fmla="*/ 101 h 211"/>
                  <a:gd name="T22" fmla="*/ 544 w 545"/>
                  <a:gd name="T23" fmla="*/ 87 h 211"/>
                  <a:gd name="T24" fmla="*/ 545 w 545"/>
                  <a:gd name="T25" fmla="*/ 74 h 211"/>
                  <a:gd name="T26" fmla="*/ 545 w 545"/>
                  <a:gd name="T27" fmla="*/ 74 h 211"/>
                  <a:gd name="T28" fmla="*/ 544 w 545"/>
                  <a:gd name="T29" fmla="*/ 60 h 211"/>
                  <a:gd name="T30" fmla="*/ 541 w 545"/>
                  <a:gd name="T31" fmla="*/ 49 h 211"/>
                  <a:gd name="T32" fmla="*/ 536 w 545"/>
                  <a:gd name="T33" fmla="*/ 39 h 211"/>
                  <a:gd name="T34" fmla="*/ 530 w 545"/>
                  <a:gd name="T35" fmla="*/ 30 h 211"/>
                  <a:gd name="T36" fmla="*/ 522 w 545"/>
                  <a:gd name="T37" fmla="*/ 23 h 211"/>
                  <a:gd name="T38" fmla="*/ 512 w 545"/>
                  <a:gd name="T39" fmla="*/ 17 h 211"/>
                  <a:gd name="T40" fmla="*/ 502 w 545"/>
                  <a:gd name="T41" fmla="*/ 12 h 211"/>
                  <a:gd name="T42" fmla="*/ 491 w 545"/>
                  <a:gd name="T43" fmla="*/ 9 h 211"/>
                  <a:gd name="T44" fmla="*/ 479 w 545"/>
                  <a:gd name="T45" fmla="*/ 6 h 211"/>
                  <a:gd name="T46" fmla="*/ 467 w 545"/>
                  <a:gd name="T47" fmla="*/ 3 h 211"/>
                  <a:gd name="T48" fmla="*/ 442 w 545"/>
                  <a:gd name="T49" fmla="*/ 1 h 211"/>
                  <a:gd name="T50" fmla="*/ 418 w 545"/>
                  <a:gd name="T51" fmla="*/ 0 h 211"/>
                  <a:gd name="T52" fmla="*/ 395 w 545"/>
                  <a:gd name="T53" fmla="*/ 0 h 211"/>
                  <a:gd name="T54" fmla="*/ 395 w 545"/>
                  <a:gd name="T55" fmla="*/ 0 h 211"/>
                  <a:gd name="T56" fmla="*/ 273 w 545"/>
                  <a:gd name="T57" fmla="*/ 0 h 211"/>
                  <a:gd name="T58" fmla="*/ 273 w 545"/>
                  <a:gd name="T59" fmla="*/ 0 h 211"/>
                  <a:gd name="T60" fmla="*/ 150 w 545"/>
                  <a:gd name="T61" fmla="*/ 0 h 211"/>
                  <a:gd name="T62" fmla="*/ 150 w 545"/>
                  <a:gd name="T63" fmla="*/ 0 h 211"/>
                  <a:gd name="T64" fmla="*/ 128 w 545"/>
                  <a:gd name="T65" fmla="*/ 0 h 211"/>
                  <a:gd name="T66" fmla="*/ 104 w 545"/>
                  <a:gd name="T67" fmla="*/ 1 h 211"/>
                  <a:gd name="T68" fmla="*/ 79 w 545"/>
                  <a:gd name="T69" fmla="*/ 3 h 211"/>
                  <a:gd name="T70" fmla="*/ 67 w 545"/>
                  <a:gd name="T71" fmla="*/ 6 h 211"/>
                  <a:gd name="T72" fmla="*/ 55 w 545"/>
                  <a:gd name="T73" fmla="*/ 9 h 211"/>
                  <a:gd name="T74" fmla="*/ 44 w 545"/>
                  <a:gd name="T75" fmla="*/ 12 h 211"/>
                  <a:gd name="T76" fmla="*/ 33 w 545"/>
                  <a:gd name="T77" fmla="*/ 17 h 211"/>
                  <a:gd name="T78" fmla="*/ 24 w 545"/>
                  <a:gd name="T79" fmla="*/ 23 h 211"/>
                  <a:gd name="T80" fmla="*/ 16 w 545"/>
                  <a:gd name="T81" fmla="*/ 30 h 211"/>
                  <a:gd name="T82" fmla="*/ 9 w 545"/>
                  <a:gd name="T83" fmla="*/ 39 h 211"/>
                  <a:gd name="T84" fmla="*/ 4 w 545"/>
                  <a:gd name="T85" fmla="*/ 49 h 211"/>
                  <a:gd name="T86" fmla="*/ 1 w 545"/>
                  <a:gd name="T87" fmla="*/ 60 h 211"/>
                  <a:gd name="T88" fmla="*/ 0 w 545"/>
                  <a:gd name="T89" fmla="*/ 74 h 211"/>
                  <a:gd name="T90" fmla="*/ 0 w 545"/>
                  <a:gd name="T91" fmla="*/ 74 h 211"/>
                  <a:gd name="T92" fmla="*/ 1 w 545"/>
                  <a:gd name="T93" fmla="*/ 87 h 211"/>
                  <a:gd name="T94" fmla="*/ 5 w 545"/>
                  <a:gd name="T95" fmla="*/ 101 h 211"/>
                  <a:gd name="T96" fmla="*/ 9 w 545"/>
                  <a:gd name="T97" fmla="*/ 114 h 211"/>
                  <a:gd name="T98" fmla="*/ 16 w 545"/>
                  <a:gd name="T99" fmla="*/ 126 h 211"/>
                  <a:gd name="T100" fmla="*/ 23 w 545"/>
                  <a:gd name="T101" fmla="*/ 138 h 211"/>
                  <a:gd name="T102" fmla="*/ 32 w 545"/>
                  <a:gd name="T103" fmla="*/ 150 h 211"/>
                  <a:gd name="T104" fmla="*/ 40 w 545"/>
                  <a:gd name="T105" fmla="*/ 160 h 211"/>
                  <a:gd name="T106" fmla="*/ 50 w 545"/>
                  <a:gd name="T107" fmla="*/ 170 h 211"/>
                  <a:gd name="T108" fmla="*/ 68 w 545"/>
                  <a:gd name="T109" fmla="*/ 187 h 211"/>
                  <a:gd name="T110" fmla="*/ 84 w 545"/>
                  <a:gd name="T111" fmla="*/ 200 h 211"/>
                  <a:gd name="T112" fmla="*/ 99 w 545"/>
                  <a:gd name="T113"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5" h="211">
                    <a:moveTo>
                      <a:pt x="447" y="211"/>
                    </a:moveTo>
                    <a:lnTo>
                      <a:pt x="447" y="211"/>
                    </a:lnTo>
                    <a:lnTo>
                      <a:pt x="462" y="200"/>
                    </a:lnTo>
                    <a:lnTo>
                      <a:pt x="478" y="187"/>
                    </a:lnTo>
                    <a:lnTo>
                      <a:pt x="496" y="170"/>
                    </a:lnTo>
                    <a:lnTo>
                      <a:pt x="505" y="160"/>
                    </a:lnTo>
                    <a:lnTo>
                      <a:pt x="514" y="150"/>
                    </a:lnTo>
                    <a:lnTo>
                      <a:pt x="523" y="138"/>
                    </a:lnTo>
                    <a:lnTo>
                      <a:pt x="530" y="126"/>
                    </a:lnTo>
                    <a:lnTo>
                      <a:pt x="536" y="114"/>
                    </a:lnTo>
                    <a:lnTo>
                      <a:pt x="541" y="101"/>
                    </a:lnTo>
                    <a:lnTo>
                      <a:pt x="544" y="87"/>
                    </a:lnTo>
                    <a:lnTo>
                      <a:pt x="545" y="74"/>
                    </a:lnTo>
                    <a:lnTo>
                      <a:pt x="545" y="74"/>
                    </a:lnTo>
                    <a:lnTo>
                      <a:pt x="544" y="60"/>
                    </a:lnTo>
                    <a:lnTo>
                      <a:pt x="541" y="49"/>
                    </a:lnTo>
                    <a:lnTo>
                      <a:pt x="536" y="39"/>
                    </a:lnTo>
                    <a:lnTo>
                      <a:pt x="530" y="30"/>
                    </a:lnTo>
                    <a:lnTo>
                      <a:pt x="522" y="23"/>
                    </a:lnTo>
                    <a:lnTo>
                      <a:pt x="512" y="17"/>
                    </a:lnTo>
                    <a:lnTo>
                      <a:pt x="502" y="12"/>
                    </a:lnTo>
                    <a:lnTo>
                      <a:pt x="491" y="9"/>
                    </a:lnTo>
                    <a:lnTo>
                      <a:pt x="479" y="6"/>
                    </a:lnTo>
                    <a:lnTo>
                      <a:pt x="467" y="3"/>
                    </a:lnTo>
                    <a:lnTo>
                      <a:pt x="442" y="1"/>
                    </a:lnTo>
                    <a:lnTo>
                      <a:pt x="418" y="0"/>
                    </a:lnTo>
                    <a:lnTo>
                      <a:pt x="395" y="0"/>
                    </a:lnTo>
                    <a:lnTo>
                      <a:pt x="395" y="0"/>
                    </a:lnTo>
                    <a:lnTo>
                      <a:pt x="273" y="0"/>
                    </a:lnTo>
                    <a:lnTo>
                      <a:pt x="273" y="0"/>
                    </a:lnTo>
                    <a:lnTo>
                      <a:pt x="150" y="0"/>
                    </a:lnTo>
                    <a:lnTo>
                      <a:pt x="150" y="0"/>
                    </a:lnTo>
                    <a:lnTo>
                      <a:pt x="128" y="0"/>
                    </a:lnTo>
                    <a:lnTo>
                      <a:pt x="104" y="1"/>
                    </a:lnTo>
                    <a:lnTo>
                      <a:pt x="79" y="3"/>
                    </a:lnTo>
                    <a:lnTo>
                      <a:pt x="67" y="6"/>
                    </a:lnTo>
                    <a:lnTo>
                      <a:pt x="55" y="9"/>
                    </a:lnTo>
                    <a:lnTo>
                      <a:pt x="44" y="12"/>
                    </a:lnTo>
                    <a:lnTo>
                      <a:pt x="33" y="17"/>
                    </a:lnTo>
                    <a:lnTo>
                      <a:pt x="24" y="23"/>
                    </a:lnTo>
                    <a:lnTo>
                      <a:pt x="16" y="30"/>
                    </a:lnTo>
                    <a:lnTo>
                      <a:pt x="9" y="39"/>
                    </a:lnTo>
                    <a:lnTo>
                      <a:pt x="4" y="49"/>
                    </a:lnTo>
                    <a:lnTo>
                      <a:pt x="1" y="60"/>
                    </a:lnTo>
                    <a:lnTo>
                      <a:pt x="0" y="74"/>
                    </a:lnTo>
                    <a:lnTo>
                      <a:pt x="0" y="74"/>
                    </a:lnTo>
                    <a:lnTo>
                      <a:pt x="1" y="87"/>
                    </a:lnTo>
                    <a:lnTo>
                      <a:pt x="5" y="101"/>
                    </a:lnTo>
                    <a:lnTo>
                      <a:pt x="9" y="114"/>
                    </a:lnTo>
                    <a:lnTo>
                      <a:pt x="16" y="126"/>
                    </a:lnTo>
                    <a:lnTo>
                      <a:pt x="23" y="138"/>
                    </a:lnTo>
                    <a:lnTo>
                      <a:pt x="32" y="150"/>
                    </a:lnTo>
                    <a:lnTo>
                      <a:pt x="40" y="160"/>
                    </a:lnTo>
                    <a:lnTo>
                      <a:pt x="50" y="170"/>
                    </a:lnTo>
                    <a:lnTo>
                      <a:pt x="68" y="187"/>
                    </a:lnTo>
                    <a:lnTo>
                      <a:pt x="84" y="200"/>
                    </a:lnTo>
                    <a:lnTo>
                      <a:pt x="99" y="211"/>
                    </a:lnTo>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90" name="Line 30"/>
              <p:cNvSpPr>
                <a:spLocks noChangeShapeType="1"/>
              </p:cNvSpPr>
              <p:nvPr/>
            </p:nvSpPr>
            <p:spPr bwMode="auto">
              <a:xfrm>
                <a:off x="5495925" y="6135688"/>
                <a:ext cx="463550" cy="0"/>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91" name="Line 31"/>
              <p:cNvSpPr>
                <a:spLocks noChangeShapeType="1"/>
              </p:cNvSpPr>
              <p:nvPr/>
            </p:nvSpPr>
            <p:spPr bwMode="auto">
              <a:xfrm>
                <a:off x="5727700" y="6743700"/>
                <a:ext cx="0" cy="92075"/>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92" name="Freeform 32"/>
              <p:cNvSpPr>
                <a:spLocks/>
              </p:cNvSpPr>
              <p:nvPr/>
            </p:nvSpPr>
            <p:spPr bwMode="auto">
              <a:xfrm>
                <a:off x="5549900" y="6878638"/>
                <a:ext cx="355600" cy="107950"/>
              </a:xfrm>
              <a:custGeom>
                <a:avLst/>
                <a:gdLst>
                  <a:gd name="T0" fmla="*/ 0 w 224"/>
                  <a:gd name="T1" fmla="*/ 68 h 68"/>
                  <a:gd name="T2" fmla="*/ 0 w 224"/>
                  <a:gd name="T3" fmla="*/ 32 h 68"/>
                  <a:gd name="T4" fmla="*/ 0 w 224"/>
                  <a:gd name="T5" fmla="*/ 32 h 68"/>
                  <a:gd name="T6" fmla="*/ 0 w 224"/>
                  <a:gd name="T7" fmla="*/ 25 h 68"/>
                  <a:gd name="T8" fmla="*/ 2 w 224"/>
                  <a:gd name="T9" fmla="*/ 19 h 68"/>
                  <a:gd name="T10" fmla="*/ 5 w 224"/>
                  <a:gd name="T11" fmla="*/ 14 h 68"/>
                  <a:gd name="T12" fmla="*/ 9 w 224"/>
                  <a:gd name="T13" fmla="*/ 10 h 68"/>
                  <a:gd name="T14" fmla="*/ 13 w 224"/>
                  <a:gd name="T15" fmla="*/ 6 h 68"/>
                  <a:gd name="T16" fmla="*/ 19 w 224"/>
                  <a:gd name="T17" fmla="*/ 3 h 68"/>
                  <a:gd name="T18" fmla="*/ 24 w 224"/>
                  <a:gd name="T19" fmla="*/ 1 h 68"/>
                  <a:gd name="T20" fmla="*/ 31 w 224"/>
                  <a:gd name="T21" fmla="*/ 0 h 68"/>
                  <a:gd name="T22" fmla="*/ 193 w 224"/>
                  <a:gd name="T23" fmla="*/ 0 h 68"/>
                  <a:gd name="T24" fmla="*/ 193 w 224"/>
                  <a:gd name="T25" fmla="*/ 0 h 68"/>
                  <a:gd name="T26" fmla="*/ 199 w 224"/>
                  <a:gd name="T27" fmla="*/ 1 h 68"/>
                  <a:gd name="T28" fmla="*/ 205 w 224"/>
                  <a:gd name="T29" fmla="*/ 3 h 68"/>
                  <a:gd name="T30" fmla="*/ 210 w 224"/>
                  <a:gd name="T31" fmla="*/ 6 h 68"/>
                  <a:gd name="T32" fmla="*/ 215 w 224"/>
                  <a:gd name="T33" fmla="*/ 10 h 68"/>
                  <a:gd name="T34" fmla="*/ 219 w 224"/>
                  <a:gd name="T35" fmla="*/ 14 h 68"/>
                  <a:gd name="T36" fmla="*/ 222 w 224"/>
                  <a:gd name="T37" fmla="*/ 19 h 68"/>
                  <a:gd name="T38" fmla="*/ 224 w 224"/>
                  <a:gd name="T39" fmla="*/ 25 h 68"/>
                  <a:gd name="T40" fmla="*/ 224 w 224"/>
                  <a:gd name="T41" fmla="*/ 32 h 68"/>
                  <a:gd name="T42" fmla="*/ 224 w 224"/>
                  <a:gd name="T43" fmla="*/ 68 h 68"/>
                  <a:gd name="T44" fmla="*/ 0 w 224"/>
                  <a:gd name="T4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68">
                    <a:moveTo>
                      <a:pt x="0" y="68"/>
                    </a:moveTo>
                    <a:lnTo>
                      <a:pt x="0" y="32"/>
                    </a:lnTo>
                    <a:lnTo>
                      <a:pt x="0" y="32"/>
                    </a:lnTo>
                    <a:lnTo>
                      <a:pt x="0" y="25"/>
                    </a:lnTo>
                    <a:lnTo>
                      <a:pt x="2" y="19"/>
                    </a:lnTo>
                    <a:lnTo>
                      <a:pt x="5" y="14"/>
                    </a:lnTo>
                    <a:lnTo>
                      <a:pt x="9" y="10"/>
                    </a:lnTo>
                    <a:lnTo>
                      <a:pt x="13" y="6"/>
                    </a:lnTo>
                    <a:lnTo>
                      <a:pt x="19" y="3"/>
                    </a:lnTo>
                    <a:lnTo>
                      <a:pt x="24" y="1"/>
                    </a:lnTo>
                    <a:lnTo>
                      <a:pt x="31" y="0"/>
                    </a:lnTo>
                    <a:lnTo>
                      <a:pt x="193" y="0"/>
                    </a:lnTo>
                    <a:lnTo>
                      <a:pt x="193" y="0"/>
                    </a:lnTo>
                    <a:lnTo>
                      <a:pt x="199" y="1"/>
                    </a:lnTo>
                    <a:lnTo>
                      <a:pt x="205" y="3"/>
                    </a:lnTo>
                    <a:lnTo>
                      <a:pt x="210" y="6"/>
                    </a:lnTo>
                    <a:lnTo>
                      <a:pt x="215" y="10"/>
                    </a:lnTo>
                    <a:lnTo>
                      <a:pt x="219" y="14"/>
                    </a:lnTo>
                    <a:lnTo>
                      <a:pt x="222" y="19"/>
                    </a:lnTo>
                    <a:lnTo>
                      <a:pt x="224" y="25"/>
                    </a:lnTo>
                    <a:lnTo>
                      <a:pt x="224" y="32"/>
                    </a:lnTo>
                    <a:lnTo>
                      <a:pt x="224" y="68"/>
                    </a:lnTo>
                    <a:lnTo>
                      <a:pt x="0" y="68"/>
                    </a:lnTo>
                    <a:close/>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grpSp>
        <p:nvGrpSpPr>
          <p:cNvPr id="193" name="组合 192"/>
          <p:cNvGrpSpPr/>
          <p:nvPr/>
        </p:nvGrpSpPr>
        <p:grpSpPr>
          <a:xfrm>
            <a:off x="5043836" y="4892669"/>
            <a:ext cx="1408417" cy="1214153"/>
            <a:chOff x="4043843" y="3316208"/>
            <a:chExt cx="1056313" cy="910615"/>
          </a:xfrm>
        </p:grpSpPr>
        <p:sp>
          <p:nvSpPr>
            <p:cNvPr id="194" name="六边形 193"/>
            <p:cNvSpPr/>
            <p:nvPr/>
          </p:nvSpPr>
          <p:spPr>
            <a:xfrm>
              <a:off x="4043843" y="3316208"/>
              <a:ext cx="1056313" cy="910615"/>
            </a:xfrm>
            <a:prstGeom prst="hexagon">
              <a:avLst/>
            </a:prstGeom>
            <a:solidFill>
              <a:srgbClr val="4F91A0"/>
            </a:solidFill>
            <a:ln w="19050" cap="flat" cmpd="sng" algn="ctr">
              <a:solidFill>
                <a:srgbClr val="4F91A0">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nvGrpSpPr>
            <p:cNvPr id="195" name="组合 194"/>
            <p:cNvGrpSpPr/>
            <p:nvPr/>
          </p:nvGrpSpPr>
          <p:grpSpPr>
            <a:xfrm>
              <a:off x="4417151" y="3609091"/>
              <a:ext cx="309696" cy="324848"/>
              <a:chOff x="2847975" y="6135688"/>
              <a:chExt cx="811213" cy="850900"/>
            </a:xfrm>
          </p:grpSpPr>
          <p:sp>
            <p:nvSpPr>
              <p:cNvPr id="196" name="Freeform 8"/>
              <p:cNvSpPr>
                <a:spLocks/>
              </p:cNvSpPr>
              <p:nvPr/>
            </p:nvSpPr>
            <p:spPr bwMode="auto">
              <a:xfrm>
                <a:off x="2847975" y="6135688"/>
                <a:ext cx="811213" cy="463550"/>
              </a:xfrm>
              <a:custGeom>
                <a:avLst/>
                <a:gdLst>
                  <a:gd name="T0" fmla="*/ 245 w 511"/>
                  <a:gd name="T1" fmla="*/ 2 h 292"/>
                  <a:gd name="T2" fmla="*/ 10 w 511"/>
                  <a:gd name="T3" fmla="*/ 129 h 292"/>
                  <a:gd name="T4" fmla="*/ 10 w 511"/>
                  <a:gd name="T5" fmla="*/ 129 h 292"/>
                  <a:gd name="T6" fmla="*/ 6 w 511"/>
                  <a:gd name="T7" fmla="*/ 132 h 292"/>
                  <a:gd name="T8" fmla="*/ 2 w 511"/>
                  <a:gd name="T9" fmla="*/ 136 h 292"/>
                  <a:gd name="T10" fmla="*/ 0 w 511"/>
                  <a:gd name="T11" fmla="*/ 141 h 292"/>
                  <a:gd name="T12" fmla="*/ 0 w 511"/>
                  <a:gd name="T13" fmla="*/ 146 h 292"/>
                  <a:gd name="T14" fmla="*/ 0 w 511"/>
                  <a:gd name="T15" fmla="*/ 151 h 292"/>
                  <a:gd name="T16" fmla="*/ 2 w 511"/>
                  <a:gd name="T17" fmla="*/ 155 h 292"/>
                  <a:gd name="T18" fmla="*/ 6 w 511"/>
                  <a:gd name="T19" fmla="*/ 159 h 292"/>
                  <a:gd name="T20" fmla="*/ 10 w 511"/>
                  <a:gd name="T21" fmla="*/ 163 h 292"/>
                  <a:gd name="T22" fmla="*/ 245 w 511"/>
                  <a:gd name="T23" fmla="*/ 289 h 292"/>
                  <a:gd name="T24" fmla="*/ 245 w 511"/>
                  <a:gd name="T25" fmla="*/ 289 h 292"/>
                  <a:gd name="T26" fmla="*/ 250 w 511"/>
                  <a:gd name="T27" fmla="*/ 291 h 292"/>
                  <a:gd name="T28" fmla="*/ 256 w 511"/>
                  <a:gd name="T29" fmla="*/ 292 h 292"/>
                  <a:gd name="T30" fmla="*/ 261 w 511"/>
                  <a:gd name="T31" fmla="*/ 291 h 292"/>
                  <a:gd name="T32" fmla="*/ 267 w 511"/>
                  <a:gd name="T33" fmla="*/ 289 h 292"/>
                  <a:gd name="T34" fmla="*/ 500 w 511"/>
                  <a:gd name="T35" fmla="*/ 163 h 292"/>
                  <a:gd name="T36" fmla="*/ 500 w 511"/>
                  <a:gd name="T37" fmla="*/ 163 h 292"/>
                  <a:gd name="T38" fmla="*/ 505 w 511"/>
                  <a:gd name="T39" fmla="*/ 159 h 292"/>
                  <a:gd name="T40" fmla="*/ 508 w 511"/>
                  <a:gd name="T41" fmla="*/ 155 h 292"/>
                  <a:gd name="T42" fmla="*/ 510 w 511"/>
                  <a:gd name="T43" fmla="*/ 151 h 292"/>
                  <a:gd name="T44" fmla="*/ 511 w 511"/>
                  <a:gd name="T45" fmla="*/ 146 h 292"/>
                  <a:gd name="T46" fmla="*/ 510 w 511"/>
                  <a:gd name="T47" fmla="*/ 141 h 292"/>
                  <a:gd name="T48" fmla="*/ 508 w 511"/>
                  <a:gd name="T49" fmla="*/ 136 h 292"/>
                  <a:gd name="T50" fmla="*/ 505 w 511"/>
                  <a:gd name="T51" fmla="*/ 132 h 292"/>
                  <a:gd name="T52" fmla="*/ 500 w 511"/>
                  <a:gd name="T53" fmla="*/ 129 h 292"/>
                  <a:gd name="T54" fmla="*/ 267 w 511"/>
                  <a:gd name="T55" fmla="*/ 2 h 292"/>
                  <a:gd name="T56" fmla="*/ 267 w 511"/>
                  <a:gd name="T57" fmla="*/ 2 h 292"/>
                  <a:gd name="T58" fmla="*/ 261 w 511"/>
                  <a:gd name="T59" fmla="*/ 0 h 292"/>
                  <a:gd name="T60" fmla="*/ 256 w 511"/>
                  <a:gd name="T61" fmla="*/ 0 h 292"/>
                  <a:gd name="T62" fmla="*/ 250 w 511"/>
                  <a:gd name="T63" fmla="*/ 0 h 292"/>
                  <a:gd name="T64" fmla="*/ 245 w 511"/>
                  <a:gd name="T65" fmla="*/ 2 h 292"/>
                  <a:gd name="T66" fmla="*/ 245 w 511"/>
                  <a:gd name="T67" fmla="*/ 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1" h="292">
                    <a:moveTo>
                      <a:pt x="245" y="2"/>
                    </a:moveTo>
                    <a:lnTo>
                      <a:pt x="10" y="129"/>
                    </a:lnTo>
                    <a:lnTo>
                      <a:pt x="10" y="129"/>
                    </a:lnTo>
                    <a:lnTo>
                      <a:pt x="6" y="132"/>
                    </a:lnTo>
                    <a:lnTo>
                      <a:pt x="2" y="136"/>
                    </a:lnTo>
                    <a:lnTo>
                      <a:pt x="0" y="141"/>
                    </a:lnTo>
                    <a:lnTo>
                      <a:pt x="0" y="146"/>
                    </a:lnTo>
                    <a:lnTo>
                      <a:pt x="0" y="151"/>
                    </a:lnTo>
                    <a:lnTo>
                      <a:pt x="2" y="155"/>
                    </a:lnTo>
                    <a:lnTo>
                      <a:pt x="6" y="159"/>
                    </a:lnTo>
                    <a:lnTo>
                      <a:pt x="10" y="163"/>
                    </a:lnTo>
                    <a:lnTo>
                      <a:pt x="245" y="289"/>
                    </a:lnTo>
                    <a:lnTo>
                      <a:pt x="245" y="289"/>
                    </a:lnTo>
                    <a:lnTo>
                      <a:pt x="250" y="291"/>
                    </a:lnTo>
                    <a:lnTo>
                      <a:pt x="256" y="292"/>
                    </a:lnTo>
                    <a:lnTo>
                      <a:pt x="261" y="291"/>
                    </a:lnTo>
                    <a:lnTo>
                      <a:pt x="267" y="289"/>
                    </a:lnTo>
                    <a:lnTo>
                      <a:pt x="500" y="163"/>
                    </a:lnTo>
                    <a:lnTo>
                      <a:pt x="500" y="163"/>
                    </a:lnTo>
                    <a:lnTo>
                      <a:pt x="505" y="159"/>
                    </a:lnTo>
                    <a:lnTo>
                      <a:pt x="508" y="155"/>
                    </a:lnTo>
                    <a:lnTo>
                      <a:pt x="510" y="151"/>
                    </a:lnTo>
                    <a:lnTo>
                      <a:pt x="511" y="146"/>
                    </a:lnTo>
                    <a:lnTo>
                      <a:pt x="510" y="141"/>
                    </a:lnTo>
                    <a:lnTo>
                      <a:pt x="508" y="136"/>
                    </a:lnTo>
                    <a:lnTo>
                      <a:pt x="505" y="132"/>
                    </a:lnTo>
                    <a:lnTo>
                      <a:pt x="500" y="129"/>
                    </a:lnTo>
                    <a:lnTo>
                      <a:pt x="267" y="2"/>
                    </a:lnTo>
                    <a:lnTo>
                      <a:pt x="267" y="2"/>
                    </a:lnTo>
                    <a:lnTo>
                      <a:pt x="261" y="0"/>
                    </a:lnTo>
                    <a:lnTo>
                      <a:pt x="256" y="0"/>
                    </a:lnTo>
                    <a:lnTo>
                      <a:pt x="250" y="0"/>
                    </a:lnTo>
                    <a:lnTo>
                      <a:pt x="245" y="2"/>
                    </a:lnTo>
                    <a:lnTo>
                      <a:pt x="245" y="2"/>
                    </a:lnTo>
                    <a:close/>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97" name="Freeform 9"/>
              <p:cNvSpPr>
                <a:spLocks/>
              </p:cNvSpPr>
              <p:nvPr/>
            </p:nvSpPr>
            <p:spPr bwMode="auto">
              <a:xfrm>
                <a:off x="2847975" y="6505575"/>
                <a:ext cx="811213" cy="295275"/>
              </a:xfrm>
              <a:custGeom>
                <a:avLst/>
                <a:gdLst>
                  <a:gd name="T0" fmla="*/ 51 w 511"/>
                  <a:gd name="T1" fmla="*/ 0 h 186"/>
                  <a:gd name="T2" fmla="*/ 10 w 511"/>
                  <a:gd name="T3" fmla="*/ 22 h 186"/>
                  <a:gd name="T4" fmla="*/ 10 w 511"/>
                  <a:gd name="T5" fmla="*/ 22 h 186"/>
                  <a:gd name="T6" fmla="*/ 6 w 511"/>
                  <a:gd name="T7" fmla="*/ 25 h 186"/>
                  <a:gd name="T8" fmla="*/ 2 w 511"/>
                  <a:gd name="T9" fmla="*/ 30 h 186"/>
                  <a:gd name="T10" fmla="*/ 0 w 511"/>
                  <a:gd name="T11" fmla="*/ 34 h 186"/>
                  <a:gd name="T12" fmla="*/ 0 w 511"/>
                  <a:gd name="T13" fmla="*/ 39 h 186"/>
                  <a:gd name="T14" fmla="*/ 0 w 511"/>
                  <a:gd name="T15" fmla="*/ 44 h 186"/>
                  <a:gd name="T16" fmla="*/ 2 w 511"/>
                  <a:gd name="T17" fmla="*/ 49 h 186"/>
                  <a:gd name="T18" fmla="*/ 6 w 511"/>
                  <a:gd name="T19" fmla="*/ 53 h 186"/>
                  <a:gd name="T20" fmla="*/ 10 w 511"/>
                  <a:gd name="T21" fmla="*/ 56 h 186"/>
                  <a:gd name="T22" fmla="*/ 245 w 511"/>
                  <a:gd name="T23" fmla="*/ 183 h 186"/>
                  <a:gd name="T24" fmla="*/ 245 w 511"/>
                  <a:gd name="T25" fmla="*/ 183 h 186"/>
                  <a:gd name="T26" fmla="*/ 250 w 511"/>
                  <a:gd name="T27" fmla="*/ 185 h 186"/>
                  <a:gd name="T28" fmla="*/ 256 w 511"/>
                  <a:gd name="T29" fmla="*/ 186 h 186"/>
                  <a:gd name="T30" fmla="*/ 261 w 511"/>
                  <a:gd name="T31" fmla="*/ 185 h 186"/>
                  <a:gd name="T32" fmla="*/ 267 w 511"/>
                  <a:gd name="T33" fmla="*/ 183 h 186"/>
                  <a:gd name="T34" fmla="*/ 500 w 511"/>
                  <a:gd name="T35" fmla="*/ 56 h 186"/>
                  <a:gd name="T36" fmla="*/ 500 w 511"/>
                  <a:gd name="T37" fmla="*/ 56 h 186"/>
                  <a:gd name="T38" fmla="*/ 505 w 511"/>
                  <a:gd name="T39" fmla="*/ 53 h 186"/>
                  <a:gd name="T40" fmla="*/ 508 w 511"/>
                  <a:gd name="T41" fmla="*/ 49 h 186"/>
                  <a:gd name="T42" fmla="*/ 510 w 511"/>
                  <a:gd name="T43" fmla="*/ 44 h 186"/>
                  <a:gd name="T44" fmla="*/ 511 w 511"/>
                  <a:gd name="T45" fmla="*/ 39 h 186"/>
                  <a:gd name="T46" fmla="*/ 510 w 511"/>
                  <a:gd name="T47" fmla="*/ 34 h 186"/>
                  <a:gd name="T48" fmla="*/ 508 w 511"/>
                  <a:gd name="T49" fmla="*/ 30 h 186"/>
                  <a:gd name="T50" fmla="*/ 505 w 511"/>
                  <a:gd name="T51" fmla="*/ 25 h 186"/>
                  <a:gd name="T52" fmla="*/ 500 w 511"/>
                  <a:gd name="T53" fmla="*/ 22 h 186"/>
                  <a:gd name="T54" fmla="*/ 459 w 511"/>
                  <a:gd name="T55"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6">
                    <a:moveTo>
                      <a:pt x="51" y="0"/>
                    </a:moveTo>
                    <a:lnTo>
                      <a:pt x="10" y="22"/>
                    </a:lnTo>
                    <a:lnTo>
                      <a:pt x="10" y="22"/>
                    </a:lnTo>
                    <a:lnTo>
                      <a:pt x="6" y="25"/>
                    </a:lnTo>
                    <a:lnTo>
                      <a:pt x="2" y="30"/>
                    </a:lnTo>
                    <a:lnTo>
                      <a:pt x="0" y="34"/>
                    </a:lnTo>
                    <a:lnTo>
                      <a:pt x="0" y="39"/>
                    </a:lnTo>
                    <a:lnTo>
                      <a:pt x="0" y="44"/>
                    </a:lnTo>
                    <a:lnTo>
                      <a:pt x="2" y="49"/>
                    </a:lnTo>
                    <a:lnTo>
                      <a:pt x="6" y="53"/>
                    </a:lnTo>
                    <a:lnTo>
                      <a:pt x="10" y="56"/>
                    </a:lnTo>
                    <a:lnTo>
                      <a:pt x="245" y="183"/>
                    </a:lnTo>
                    <a:lnTo>
                      <a:pt x="245" y="183"/>
                    </a:lnTo>
                    <a:lnTo>
                      <a:pt x="250" y="185"/>
                    </a:lnTo>
                    <a:lnTo>
                      <a:pt x="256" y="186"/>
                    </a:lnTo>
                    <a:lnTo>
                      <a:pt x="261" y="185"/>
                    </a:lnTo>
                    <a:lnTo>
                      <a:pt x="267" y="183"/>
                    </a:lnTo>
                    <a:lnTo>
                      <a:pt x="500" y="56"/>
                    </a:lnTo>
                    <a:lnTo>
                      <a:pt x="500" y="56"/>
                    </a:lnTo>
                    <a:lnTo>
                      <a:pt x="505" y="53"/>
                    </a:lnTo>
                    <a:lnTo>
                      <a:pt x="508" y="49"/>
                    </a:lnTo>
                    <a:lnTo>
                      <a:pt x="510" y="44"/>
                    </a:lnTo>
                    <a:lnTo>
                      <a:pt x="511" y="39"/>
                    </a:lnTo>
                    <a:lnTo>
                      <a:pt x="510" y="34"/>
                    </a:lnTo>
                    <a:lnTo>
                      <a:pt x="508" y="30"/>
                    </a:lnTo>
                    <a:lnTo>
                      <a:pt x="505" y="25"/>
                    </a:lnTo>
                    <a:lnTo>
                      <a:pt x="500" y="22"/>
                    </a:lnTo>
                    <a:lnTo>
                      <a:pt x="459" y="0"/>
                    </a:lnTo>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198" name="Freeform 10"/>
              <p:cNvSpPr>
                <a:spLocks/>
              </p:cNvSpPr>
              <p:nvPr/>
            </p:nvSpPr>
            <p:spPr bwMode="auto">
              <a:xfrm>
                <a:off x="2847975" y="6692900"/>
                <a:ext cx="811213" cy="293688"/>
              </a:xfrm>
              <a:custGeom>
                <a:avLst/>
                <a:gdLst>
                  <a:gd name="T0" fmla="*/ 51 w 511"/>
                  <a:gd name="T1" fmla="*/ 0 h 185"/>
                  <a:gd name="T2" fmla="*/ 10 w 511"/>
                  <a:gd name="T3" fmla="*/ 22 h 185"/>
                  <a:gd name="T4" fmla="*/ 10 w 511"/>
                  <a:gd name="T5" fmla="*/ 22 h 185"/>
                  <a:gd name="T6" fmla="*/ 6 w 511"/>
                  <a:gd name="T7" fmla="*/ 25 h 185"/>
                  <a:gd name="T8" fmla="*/ 2 w 511"/>
                  <a:gd name="T9" fmla="*/ 29 h 185"/>
                  <a:gd name="T10" fmla="*/ 0 w 511"/>
                  <a:gd name="T11" fmla="*/ 34 h 185"/>
                  <a:gd name="T12" fmla="*/ 0 w 511"/>
                  <a:gd name="T13" fmla="*/ 39 h 185"/>
                  <a:gd name="T14" fmla="*/ 0 w 511"/>
                  <a:gd name="T15" fmla="*/ 44 h 185"/>
                  <a:gd name="T16" fmla="*/ 2 w 511"/>
                  <a:gd name="T17" fmla="*/ 48 h 185"/>
                  <a:gd name="T18" fmla="*/ 6 w 511"/>
                  <a:gd name="T19" fmla="*/ 52 h 185"/>
                  <a:gd name="T20" fmla="*/ 10 w 511"/>
                  <a:gd name="T21" fmla="*/ 56 h 185"/>
                  <a:gd name="T22" fmla="*/ 245 w 511"/>
                  <a:gd name="T23" fmla="*/ 182 h 185"/>
                  <a:gd name="T24" fmla="*/ 245 w 511"/>
                  <a:gd name="T25" fmla="*/ 182 h 185"/>
                  <a:gd name="T26" fmla="*/ 250 w 511"/>
                  <a:gd name="T27" fmla="*/ 184 h 185"/>
                  <a:gd name="T28" fmla="*/ 256 w 511"/>
                  <a:gd name="T29" fmla="*/ 185 h 185"/>
                  <a:gd name="T30" fmla="*/ 261 w 511"/>
                  <a:gd name="T31" fmla="*/ 184 h 185"/>
                  <a:gd name="T32" fmla="*/ 267 w 511"/>
                  <a:gd name="T33" fmla="*/ 182 h 185"/>
                  <a:gd name="T34" fmla="*/ 500 w 511"/>
                  <a:gd name="T35" fmla="*/ 56 h 185"/>
                  <a:gd name="T36" fmla="*/ 500 w 511"/>
                  <a:gd name="T37" fmla="*/ 56 h 185"/>
                  <a:gd name="T38" fmla="*/ 505 w 511"/>
                  <a:gd name="T39" fmla="*/ 52 h 185"/>
                  <a:gd name="T40" fmla="*/ 508 w 511"/>
                  <a:gd name="T41" fmla="*/ 48 h 185"/>
                  <a:gd name="T42" fmla="*/ 510 w 511"/>
                  <a:gd name="T43" fmla="*/ 44 h 185"/>
                  <a:gd name="T44" fmla="*/ 511 w 511"/>
                  <a:gd name="T45" fmla="*/ 39 h 185"/>
                  <a:gd name="T46" fmla="*/ 510 w 511"/>
                  <a:gd name="T47" fmla="*/ 34 h 185"/>
                  <a:gd name="T48" fmla="*/ 508 w 511"/>
                  <a:gd name="T49" fmla="*/ 29 h 185"/>
                  <a:gd name="T50" fmla="*/ 505 w 511"/>
                  <a:gd name="T51" fmla="*/ 25 h 185"/>
                  <a:gd name="T52" fmla="*/ 500 w 511"/>
                  <a:gd name="T53" fmla="*/ 22 h 185"/>
                  <a:gd name="T54" fmla="*/ 459 w 511"/>
                  <a:gd name="T55"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5">
                    <a:moveTo>
                      <a:pt x="51" y="0"/>
                    </a:moveTo>
                    <a:lnTo>
                      <a:pt x="10" y="22"/>
                    </a:lnTo>
                    <a:lnTo>
                      <a:pt x="10" y="22"/>
                    </a:lnTo>
                    <a:lnTo>
                      <a:pt x="6" y="25"/>
                    </a:lnTo>
                    <a:lnTo>
                      <a:pt x="2" y="29"/>
                    </a:lnTo>
                    <a:lnTo>
                      <a:pt x="0" y="34"/>
                    </a:lnTo>
                    <a:lnTo>
                      <a:pt x="0" y="39"/>
                    </a:lnTo>
                    <a:lnTo>
                      <a:pt x="0" y="44"/>
                    </a:lnTo>
                    <a:lnTo>
                      <a:pt x="2" y="48"/>
                    </a:lnTo>
                    <a:lnTo>
                      <a:pt x="6" y="52"/>
                    </a:lnTo>
                    <a:lnTo>
                      <a:pt x="10" y="56"/>
                    </a:lnTo>
                    <a:lnTo>
                      <a:pt x="245" y="182"/>
                    </a:lnTo>
                    <a:lnTo>
                      <a:pt x="245" y="182"/>
                    </a:lnTo>
                    <a:lnTo>
                      <a:pt x="250" y="184"/>
                    </a:lnTo>
                    <a:lnTo>
                      <a:pt x="256" y="185"/>
                    </a:lnTo>
                    <a:lnTo>
                      <a:pt x="261" y="184"/>
                    </a:lnTo>
                    <a:lnTo>
                      <a:pt x="267" y="182"/>
                    </a:lnTo>
                    <a:lnTo>
                      <a:pt x="500" y="56"/>
                    </a:lnTo>
                    <a:lnTo>
                      <a:pt x="500" y="56"/>
                    </a:lnTo>
                    <a:lnTo>
                      <a:pt x="505" y="52"/>
                    </a:lnTo>
                    <a:lnTo>
                      <a:pt x="508" y="48"/>
                    </a:lnTo>
                    <a:lnTo>
                      <a:pt x="510" y="44"/>
                    </a:lnTo>
                    <a:lnTo>
                      <a:pt x="511" y="39"/>
                    </a:lnTo>
                    <a:lnTo>
                      <a:pt x="510" y="34"/>
                    </a:lnTo>
                    <a:lnTo>
                      <a:pt x="508" y="29"/>
                    </a:lnTo>
                    <a:lnTo>
                      <a:pt x="505" y="25"/>
                    </a:lnTo>
                    <a:lnTo>
                      <a:pt x="500" y="22"/>
                    </a:lnTo>
                    <a:lnTo>
                      <a:pt x="459" y="0"/>
                    </a:lnTo>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grpSp>
        <p:nvGrpSpPr>
          <p:cNvPr id="199" name="组合 198"/>
          <p:cNvGrpSpPr/>
          <p:nvPr/>
        </p:nvGrpSpPr>
        <p:grpSpPr>
          <a:xfrm>
            <a:off x="6274682" y="2830833"/>
            <a:ext cx="1408417" cy="1214153"/>
            <a:chOff x="4966978" y="1769831"/>
            <a:chExt cx="1056313" cy="910615"/>
          </a:xfrm>
        </p:grpSpPr>
        <p:sp>
          <p:nvSpPr>
            <p:cNvPr id="200" name="六边形 199"/>
            <p:cNvSpPr/>
            <p:nvPr/>
          </p:nvSpPr>
          <p:spPr>
            <a:xfrm>
              <a:off x="4966978" y="1769831"/>
              <a:ext cx="1056313" cy="910615"/>
            </a:xfrm>
            <a:prstGeom prst="hexagon">
              <a:avLst/>
            </a:prstGeom>
            <a:solidFill>
              <a:srgbClr val="79B0BD"/>
            </a:solidFill>
            <a:ln w="19050" cap="flat" cmpd="sng" algn="ctr">
              <a:solidFill>
                <a:srgbClr val="79B0BD">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nvGrpSpPr>
            <p:cNvPr id="201" name="组合 200"/>
            <p:cNvGrpSpPr/>
            <p:nvPr/>
          </p:nvGrpSpPr>
          <p:grpSpPr>
            <a:xfrm>
              <a:off x="5332407" y="2062714"/>
              <a:ext cx="325454" cy="324848"/>
              <a:chOff x="4064000" y="6135688"/>
              <a:chExt cx="852488" cy="850900"/>
            </a:xfrm>
          </p:grpSpPr>
          <p:sp>
            <p:nvSpPr>
              <p:cNvPr id="202" name="Freeform 11"/>
              <p:cNvSpPr>
                <a:spLocks/>
              </p:cNvSpPr>
              <p:nvPr/>
            </p:nvSpPr>
            <p:spPr bwMode="auto">
              <a:xfrm>
                <a:off x="4064000" y="6135688"/>
                <a:ext cx="852488" cy="850900"/>
              </a:xfrm>
              <a:custGeom>
                <a:avLst/>
                <a:gdLst>
                  <a:gd name="T0" fmla="*/ 529 w 537"/>
                  <a:gd name="T1" fmla="*/ 80 h 536"/>
                  <a:gd name="T2" fmla="*/ 456 w 537"/>
                  <a:gd name="T3" fmla="*/ 7 h 536"/>
                  <a:gd name="T4" fmla="*/ 456 w 537"/>
                  <a:gd name="T5" fmla="*/ 7 h 536"/>
                  <a:gd name="T6" fmla="*/ 452 w 537"/>
                  <a:gd name="T7" fmla="*/ 3 h 536"/>
                  <a:gd name="T8" fmla="*/ 447 w 537"/>
                  <a:gd name="T9" fmla="*/ 1 h 536"/>
                  <a:gd name="T10" fmla="*/ 442 w 537"/>
                  <a:gd name="T11" fmla="*/ 0 h 536"/>
                  <a:gd name="T12" fmla="*/ 437 w 537"/>
                  <a:gd name="T13" fmla="*/ 0 h 536"/>
                  <a:gd name="T14" fmla="*/ 432 w 537"/>
                  <a:gd name="T15" fmla="*/ 0 h 536"/>
                  <a:gd name="T16" fmla="*/ 427 w 537"/>
                  <a:gd name="T17" fmla="*/ 2 h 536"/>
                  <a:gd name="T18" fmla="*/ 422 w 537"/>
                  <a:gd name="T19" fmla="*/ 5 h 536"/>
                  <a:gd name="T20" fmla="*/ 417 w 537"/>
                  <a:gd name="T21" fmla="*/ 8 h 536"/>
                  <a:gd name="T22" fmla="*/ 367 w 537"/>
                  <a:gd name="T23" fmla="*/ 59 h 536"/>
                  <a:gd name="T24" fmla="*/ 43 w 537"/>
                  <a:gd name="T25" fmla="*/ 383 h 536"/>
                  <a:gd name="T26" fmla="*/ 0 w 537"/>
                  <a:gd name="T27" fmla="*/ 536 h 536"/>
                  <a:gd name="T28" fmla="*/ 153 w 537"/>
                  <a:gd name="T29" fmla="*/ 494 h 536"/>
                  <a:gd name="T30" fmla="*/ 478 w 537"/>
                  <a:gd name="T31" fmla="*/ 169 h 536"/>
                  <a:gd name="T32" fmla="*/ 528 w 537"/>
                  <a:gd name="T33" fmla="*/ 119 h 536"/>
                  <a:gd name="T34" fmla="*/ 528 w 537"/>
                  <a:gd name="T35" fmla="*/ 119 h 536"/>
                  <a:gd name="T36" fmla="*/ 531 w 537"/>
                  <a:gd name="T37" fmla="*/ 115 h 536"/>
                  <a:gd name="T38" fmla="*/ 534 w 537"/>
                  <a:gd name="T39" fmla="*/ 110 h 536"/>
                  <a:gd name="T40" fmla="*/ 536 w 537"/>
                  <a:gd name="T41" fmla="*/ 105 h 536"/>
                  <a:gd name="T42" fmla="*/ 537 w 537"/>
                  <a:gd name="T43" fmla="*/ 99 h 536"/>
                  <a:gd name="T44" fmla="*/ 536 w 537"/>
                  <a:gd name="T45" fmla="*/ 94 h 536"/>
                  <a:gd name="T46" fmla="*/ 535 w 537"/>
                  <a:gd name="T47" fmla="*/ 89 h 536"/>
                  <a:gd name="T48" fmla="*/ 533 w 537"/>
                  <a:gd name="T49" fmla="*/ 85 h 536"/>
                  <a:gd name="T50" fmla="*/ 529 w 537"/>
                  <a:gd name="T51" fmla="*/ 80 h 536"/>
                  <a:gd name="T52" fmla="*/ 529 w 537"/>
                  <a:gd name="T53" fmla="*/ 8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7" h="536">
                    <a:moveTo>
                      <a:pt x="529" y="80"/>
                    </a:moveTo>
                    <a:lnTo>
                      <a:pt x="456" y="7"/>
                    </a:lnTo>
                    <a:lnTo>
                      <a:pt x="456" y="7"/>
                    </a:lnTo>
                    <a:lnTo>
                      <a:pt x="452" y="3"/>
                    </a:lnTo>
                    <a:lnTo>
                      <a:pt x="447" y="1"/>
                    </a:lnTo>
                    <a:lnTo>
                      <a:pt x="442" y="0"/>
                    </a:lnTo>
                    <a:lnTo>
                      <a:pt x="437" y="0"/>
                    </a:lnTo>
                    <a:lnTo>
                      <a:pt x="432" y="0"/>
                    </a:lnTo>
                    <a:lnTo>
                      <a:pt x="427" y="2"/>
                    </a:lnTo>
                    <a:lnTo>
                      <a:pt x="422" y="5"/>
                    </a:lnTo>
                    <a:lnTo>
                      <a:pt x="417" y="8"/>
                    </a:lnTo>
                    <a:lnTo>
                      <a:pt x="367" y="59"/>
                    </a:lnTo>
                    <a:lnTo>
                      <a:pt x="43" y="383"/>
                    </a:lnTo>
                    <a:lnTo>
                      <a:pt x="0" y="536"/>
                    </a:lnTo>
                    <a:lnTo>
                      <a:pt x="153" y="494"/>
                    </a:lnTo>
                    <a:lnTo>
                      <a:pt x="478" y="169"/>
                    </a:lnTo>
                    <a:lnTo>
                      <a:pt x="528" y="119"/>
                    </a:lnTo>
                    <a:lnTo>
                      <a:pt x="528" y="119"/>
                    </a:lnTo>
                    <a:lnTo>
                      <a:pt x="531" y="115"/>
                    </a:lnTo>
                    <a:lnTo>
                      <a:pt x="534" y="110"/>
                    </a:lnTo>
                    <a:lnTo>
                      <a:pt x="536" y="105"/>
                    </a:lnTo>
                    <a:lnTo>
                      <a:pt x="537" y="99"/>
                    </a:lnTo>
                    <a:lnTo>
                      <a:pt x="536" y="94"/>
                    </a:lnTo>
                    <a:lnTo>
                      <a:pt x="535" y="89"/>
                    </a:lnTo>
                    <a:lnTo>
                      <a:pt x="533" y="85"/>
                    </a:lnTo>
                    <a:lnTo>
                      <a:pt x="529" y="80"/>
                    </a:lnTo>
                    <a:lnTo>
                      <a:pt x="529" y="80"/>
                    </a:lnTo>
                    <a:close/>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203" name="Line 12"/>
              <p:cNvSpPr>
                <a:spLocks noChangeShapeType="1"/>
              </p:cNvSpPr>
              <p:nvPr/>
            </p:nvSpPr>
            <p:spPr bwMode="auto">
              <a:xfrm>
                <a:off x="4646613" y="6229350"/>
                <a:ext cx="176213" cy="174625"/>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204" name="Line 13"/>
              <p:cNvSpPr>
                <a:spLocks noChangeShapeType="1"/>
              </p:cNvSpPr>
              <p:nvPr/>
            </p:nvSpPr>
            <p:spPr bwMode="auto">
              <a:xfrm flipH="1">
                <a:off x="4210050" y="6272213"/>
                <a:ext cx="479425" cy="481013"/>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205" name="Line 14"/>
              <p:cNvSpPr>
                <a:spLocks noChangeShapeType="1"/>
              </p:cNvSpPr>
              <p:nvPr/>
            </p:nvSpPr>
            <p:spPr bwMode="auto">
              <a:xfrm flipH="1">
                <a:off x="4297363" y="6361113"/>
                <a:ext cx="481013" cy="479425"/>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206" name="Freeform 15"/>
              <p:cNvSpPr>
                <a:spLocks/>
              </p:cNvSpPr>
              <p:nvPr/>
            </p:nvSpPr>
            <p:spPr bwMode="auto">
              <a:xfrm>
                <a:off x="4132263" y="6743700"/>
                <a:ext cx="174625" cy="176213"/>
              </a:xfrm>
              <a:custGeom>
                <a:avLst/>
                <a:gdLst>
                  <a:gd name="T0" fmla="*/ 0 w 110"/>
                  <a:gd name="T1" fmla="*/ 0 h 111"/>
                  <a:gd name="T2" fmla="*/ 49 w 110"/>
                  <a:gd name="T3" fmla="*/ 6 h 111"/>
                  <a:gd name="T4" fmla="*/ 55 w 110"/>
                  <a:gd name="T5" fmla="*/ 55 h 111"/>
                  <a:gd name="T6" fmla="*/ 104 w 110"/>
                  <a:gd name="T7" fmla="*/ 61 h 111"/>
                  <a:gd name="T8" fmla="*/ 110 w 110"/>
                  <a:gd name="T9" fmla="*/ 111 h 111"/>
                </a:gdLst>
                <a:ahLst/>
                <a:cxnLst>
                  <a:cxn ang="0">
                    <a:pos x="T0" y="T1"/>
                  </a:cxn>
                  <a:cxn ang="0">
                    <a:pos x="T2" y="T3"/>
                  </a:cxn>
                  <a:cxn ang="0">
                    <a:pos x="T4" y="T5"/>
                  </a:cxn>
                  <a:cxn ang="0">
                    <a:pos x="T6" y="T7"/>
                  </a:cxn>
                  <a:cxn ang="0">
                    <a:pos x="T8" y="T9"/>
                  </a:cxn>
                </a:cxnLst>
                <a:rect l="0" t="0" r="r" b="b"/>
                <a:pathLst>
                  <a:path w="110" h="111">
                    <a:moveTo>
                      <a:pt x="0" y="0"/>
                    </a:moveTo>
                    <a:lnTo>
                      <a:pt x="49" y="6"/>
                    </a:lnTo>
                    <a:lnTo>
                      <a:pt x="55" y="55"/>
                    </a:lnTo>
                    <a:lnTo>
                      <a:pt x="104" y="61"/>
                    </a:lnTo>
                    <a:lnTo>
                      <a:pt x="110" y="111"/>
                    </a:lnTo>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207" name="Line 16"/>
              <p:cNvSpPr>
                <a:spLocks noChangeShapeType="1"/>
              </p:cNvSpPr>
              <p:nvPr/>
            </p:nvSpPr>
            <p:spPr bwMode="auto">
              <a:xfrm flipV="1">
                <a:off x="4149725" y="6269038"/>
                <a:ext cx="117475" cy="119063"/>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208" name="Line 17"/>
              <p:cNvSpPr>
                <a:spLocks noChangeShapeType="1"/>
              </p:cNvSpPr>
              <p:nvPr/>
            </p:nvSpPr>
            <p:spPr bwMode="auto">
              <a:xfrm flipV="1">
                <a:off x="4214813" y="6370638"/>
                <a:ext cx="82550" cy="82550"/>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209" name="Line 18"/>
              <p:cNvSpPr>
                <a:spLocks noChangeShapeType="1"/>
              </p:cNvSpPr>
              <p:nvPr/>
            </p:nvSpPr>
            <p:spPr bwMode="auto">
              <a:xfrm flipV="1">
                <a:off x="4662488" y="6783388"/>
                <a:ext cx="119063" cy="119063"/>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210" name="Line 19"/>
              <p:cNvSpPr>
                <a:spLocks noChangeShapeType="1"/>
              </p:cNvSpPr>
              <p:nvPr/>
            </p:nvSpPr>
            <p:spPr bwMode="auto">
              <a:xfrm flipV="1">
                <a:off x="4597400" y="6753225"/>
                <a:ext cx="82550" cy="82550"/>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211" name="Freeform 20"/>
              <p:cNvSpPr>
                <a:spLocks/>
              </p:cNvSpPr>
              <p:nvPr/>
            </p:nvSpPr>
            <p:spPr bwMode="auto">
              <a:xfrm>
                <a:off x="4084638" y="6157913"/>
                <a:ext cx="369888" cy="368300"/>
              </a:xfrm>
              <a:custGeom>
                <a:avLst/>
                <a:gdLst>
                  <a:gd name="T0" fmla="*/ 233 w 233"/>
                  <a:gd name="T1" fmla="*/ 128 h 232"/>
                  <a:gd name="T2" fmla="*/ 111 w 233"/>
                  <a:gd name="T3" fmla="*/ 7 h 232"/>
                  <a:gd name="T4" fmla="*/ 111 w 233"/>
                  <a:gd name="T5" fmla="*/ 7 h 232"/>
                  <a:gd name="T6" fmla="*/ 107 w 233"/>
                  <a:gd name="T7" fmla="*/ 4 h 232"/>
                  <a:gd name="T8" fmla="*/ 103 w 233"/>
                  <a:gd name="T9" fmla="*/ 2 h 232"/>
                  <a:gd name="T10" fmla="*/ 98 w 233"/>
                  <a:gd name="T11" fmla="*/ 0 h 232"/>
                  <a:gd name="T12" fmla="*/ 94 w 233"/>
                  <a:gd name="T13" fmla="*/ 0 h 232"/>
                  <a:gd name="T14" fmla="*/ 89 w 233"/>
                  <a:gd name="T15" fmla="*/ 0 h 232"/>
                  <a:gd name="T16" fmla="*/ 84 w 233"/>
                  <a:gd name="T17" fmla="*/ 2 h 232"/>
                  <a:gd name="T18" fmla="*/ 80 w 233"/>
                  <a:gd name="T19" fmla="*/ 4 h 232"/>
                  <a:gd name="T20" fmla="*/ 76 w 233"/>
                  <a:gd name="T21" fmla="*/ 7 h 232"/>
                  <a:gd name="T22" fmla="*/ 7 w 233"/>
                  <a:gd name="T23" fmla="*/ 77 h 232"/>
                  <a:gd name="T24" fmla="*/ 7 w 233"/>
                  <a:gd name="T25" fmla="*/ 77 h 232"/>
                  <a:gd name="T26" fmla="*/ 4 w 233"/>
                  <a:gd name="T27" fmla="*/ 80 h 232"/>
                  <a:gd name="T28" fmla="*/ 2 w 233"/>
                  <a:gd name="T29" fmla="*/ 85 h 232"/>
                  <a:gd name="T30" fmla="*/ 0 w 233"/>
                  <a:gd name="T31" fmla="*/ 89 h 232"/>
                  <a:gd name="T32" fmla="*/ 0 w 233"/>
                  <a:gd name="T33" fmla="*/ 94 h 232"/>
                  <a:gd name="T34" fmla="*/ 0 w 233"/>
                  <a:gd name="T35" fmla="*/ 99 h 232"/>
                  <a:gd name="T36" fmla="*/ 2 w 233"/>
                  <a:gd name="T37" fmla="*/ 103 h 232"/>
                  <a:gd name="T38" fmla="*/ 4 w 233"/>
                  <a:gd name="T39" fmla="*/ 107 h 232"/>
                  <a:gd name="T40" fmla="*/ 7 w 233"/>
                  <a:gd name="T41" fmla="*/ 111 h 232"/>
                  <a:gd name="T42" fmla="*/ 128 w 233"/>
                  <a:gd name="T43"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3" h="232">
                    <a:moveTo>
                      <a:pt x="233" y="128"/>
                    </a:moveTo>
                    <a:lnTo>
                      <a:pt x="111" y="7"/>
                    </a:lnTo>
                    <a:lnTo>
                      <a:pt x="111" y="7"/>
                    </a:lnTo>
                    <a:lnTo>
                      <a:pt x="107" y="4"/>
                    </a:lnTo>
                    <a:lnTo>
                      <a:pt x="103" y="2"/>
                    </a:lnTo>
                    <a:lnTo>
                      <a:pt x="98" y="0"/>
                    </a:lnTo>
                    <a:lnTo>
                      <a:pt x="94" y="0"/>
                    </a:lnTo>
                    <a:lnTo>
                      <a:pt x="89" y="0"/>
                    </a:lnTo>
                    <a:lnTo>
                      <a:pt x="84" y="2"/>
                    </a:lnTo>
                    <a:lnTo>
                      <a:pt x="80" y="4"/>
                    </a:lnTo>
                    <a:lnTo>
                      <a:pt x="76" y="7"/>
                    </a:lnTo>
                    <a:lnTo>
                      <a:pt x="7" y="77"/>
                    </a:lnTo>
                    <a:lnTo>
                      <a:pt x="7" y="77"/>
                    </a:lnTo>
                    <a:lnTo>
                      <a:pt x="4" y="80"/>
                    </a:lnTo>
                    <a:lnTo>
                      <a:pt x="2" y="85"/>
                    </a:lnTo>
                    <a:lnTo>
                      <a:pt x="0" y="89"/>
                    </a:lnTo>
                    <a:lnTo>
                      <a:pt x="0" y="94"/>
                    </a:lnTo>
                    <a:lnTo>
                      <a:pt x="0" y="99"/>
                    </a:lnTo>
                    <a:lnTo>
                      <a:pt x="2" y="103"/>
                    </a:lnTo>
                    <a:lnTo>
                      <a:pt x="4" y="107"/>
                    </a:lnTo>
                    <a:lnTo>
                      <a:pt x="7" y="111"/>
                    </a:lnTo>
                    <a:lnTo>
                      <a:pt x="128" y="232"/>
                    </a:lnTo>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212" name="Freeform 21"/>
              <p:cNvSpPr>
                <a:spLocks/>
              </p:cNvSpPr>
              <p:nvPr/>
            </p:nvSpPr>
            <p:spPr bwMode="auto">
              <a:xfrm>
                <a:off x="4524375" y="6596063"/>
                <a:ext cx="368300" cy="369888"/>
              </a:xfrm>
              <a:custGeom>
                <a:avLst/>
                <a:gdLst>
                  <a:gd name="T0" fmla="*/ 0 w 232"/>
                  <a:gd name="T1" fmla="*/ 106 h 233"/>
                  <a:gd name="T2" fmla="*/ 121 w 232"/>
                  <a:gd name="T3" fmla="*/ 226 h 233"/>
                  <a:gd name="T4" fmla="*/ 121 w 232"/>
                  <a:gd name="T5" fmla="*/ 226 h 233"/>
                  <a:gd name="T6" fmla="*/ 125 w 232"/>
                  <a:gd name="T7" fmla="*/ 229 h 233"/>
                  <a:gd name="T8" fmla="*/ 129 w 232"/>
                  <a:gd name="T9" fmla="*/ 232 h 233"/>
                  <a:gd name="T10" fmla="*/ 134 w 232"/>
                  <a:gd name="T11" fmla="*/ 233 h 233"/>
                  <a:gd name="T12" fmla="*/ 138 w 232"/>
                  <a:gd name="T13" fmla="*/ 233 h 233"/>
                  <a:gd name="T14" fmla="*/ 143 w 232"/>
                  <a:gd name="T15" fmla="*/ 233 h 233"/>
                  <a:gd name="T16" fmla="*/ 148 w 232"/>
                  <a:gd name="T17" fmla="*/ 232 h 233"/>
                  <a:gd name="T18" fmla="*/ 152 w 232"/>
                  <a:gd name="T19" fmla="*/ 229 h 233"/>
                  <a:gd name="T20" fmla="*/ 156 w 232"/>
                  <a:gd name="T21" fmla="*/ 226 h 233"/>
                  <a:gd name="T22" fmla="*/ 225 w 232"/>
                  <a:gd name="T23" fmla="*/ 157 h 233"/>
                  <a:gd name="T24" fmla="*/ 225 w 232"/>
                  <a:gd name="T25" fmla="*/ 157 h 233"/>
                  <a:gd name="T26" fmla="*/ 228 w 232"/>
                  <a:gd name="T27" fmla="*/ 153 h 233"/>
                  <a:gd name="T28" fmla="*/ 230 w 232"/>
                  <a:gd name="T29" fmla="*/ 149 h 233"/>
                  <a:gd name="T30" fmla="*/ 232 w 232"/>
                  <a:gd name="T31" fmla="*/ 144 h 233"/>
                  <a:gd name="T32" fmla="*/ 232 w 232"/>
                  <a:gd name="T33" fmla="*/ 140 h 233"/>
                  <a:gd name="T34" fmla="*/ 232 w 232"/>
                  <a:gd name="T35" fmla="*/ 135 h 233"/>
                  <a:gd name="T36" fmla="*/ 230 w 232"/>
                  <a:gd name="T37" fmla="*/ 130 h 233"/>
                  <a:gd name="T38" fmla="*/ 228 w 232"/>
                  <a:gd name="T39" fmla="*/ 126 h 233"/>
                  <a:gd name="T40" fmla="*/ 225 w 232"/>
                  <a:gd name="T41" fmla="*/ 122 h 233"/>
                  <a:gd name="T42" fmla="*/ 104 w 232"/>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2" h="233">
                    <a:moveTo>
                      <a:pt x="0" y="106"/>
                    </a:moveTo>
                    <a:lnTo>
                      <a:pt x="121" y="226"/>
                    </a:lnTo>
                    <a:lnTo>
                      <a:pt x="121" y="226"/>
                    </a:lnTo>
                    <a:lnTo>
                      <a:pt x="125" y="229"/>
                    </a:lnTo>
                    <a:lnTo>
                      <a:pt x="129" y="232"/>
                    </a:lnTo>
                    <a:lnTo>
                      <a:pt x="134" y="233"/>
                    </a:lnTo>
                    <a:lnTo>
                      <a:pt x="138" y="233"/>
                    </a:lnTo>
                    <a:lnTo>
                      <a:pt x="143" y="233"/>
                    </a:lnTo>
                    <a:lnTo>
                      <a:pt x="148" y="232"/>
                    </a:lnTo>
                    <a:lnTo>
                      <a:pt x="152" y="229"/>
                    </a:lnTo>
                    <a:lnTo>
                      <a:pt x="156" y="226"/>
                    </a:lnTo>
                    <a:lnTo>
                      <a:pt x="225" y="157"/>
                    </a:lnTo>
                    <a:lnTo>
                      <a:pt x="225" y="157"/>
                    </a:lnTo>
                    <a:lnTo>
                      <a:pt x="228" y="153"/>
                    </a:lnTo>
                    <a:lnTo>
                      <a:pt x="230" y="149"/>
                    </a:lnTo>
                    <a:lnTo>
                      <a:pt x="232" y="144"/>
                    </a:lnTo>
                    <a:lnTo>
                      <a:pt x="232" y="140"/>
                    </a:lnTo>
                    <a:lnTo>
                      <a:pt x="232" y="135"/>
                    </a:lnTo>
                    <a:lnTo>
                      <a:pt x="230" y="130"/>
                    </a:lnTo>
                    <a:lnTo>
                      <a:pt x="228" y="126"/>
                    </a:lnTo>
                    <a:lnTo>
                      <a:pt x="225" y="122"/>
                    </a:lnTo>
                    <a:lnTo>
                      <a:pt x="104" y="0"/>
                    </a:lnTo>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grpSp>
        <p:nvGrpSpPr>
          <p:cNvPr id="213" name="组合 212"/>
          <p:cNvGrpSpPr/>
          <p:nvPr/>
        </p:nvGrpSpPr>
        <p:grpSpPr>
          <a:xfrm>
            <a:off x="3810988" y="4205390"/>
            <a:ext cx="1408417" cy="1214153"/>
            <a:chOff x="3119207" y="2800749"/>
            <a:chExt cx="1056313" cy="910615"/>
          </a:xfrm>
        </p:grpSpPr>
        <p:sp>
          <p:nvSpPr>
            <p:cNvPr id="214" name="六边形 213"/>
            <p:cNvSpPr/>
            <p:nvPr/>
          </p:nvSpPr>
          <p:spPr>
            <a:xfrm>
              <a:off x="3119207" y="2800749"/>
              <a:ext cx="1056313" cy="910615"/>
            </a:xfrm>
            <a:prstGeom prst="hexagon">
              <a:avLst/>
            </a:prstGeom>
            <a:solidFill>
              <a:srgbClr val="4F91A0"/>
            </a:solidFill>
            <a:ln w="19050" cap="flat" cmpd="sng" algn="ctr">
              <a:solidFill>
                <a:srgbClr val="4F91A0">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nvGrpSpPr>
            <p:cNvPr id="215" name="组合 214"/>
            <p:cNvGrpSpPr/>
            <p:nvPr/>
          </p:nvGrpSpPr>
          <p:grpSpPr>
            <a:xfrm>
              <a:off x="3544030" y="3093632"/>
              <a:ext cx="206667" cy="324848"/>
              <a:chOff x="6694488" y="6135688"/>
              <a:chExt cx="541338" cy="850900"/>
            </a:xfrm>
          </p:grpSpPr>
          <p:sp>
            <p:nvSpPr>
              <p:cNvPr id="216" name="Freeform 33"/>
              <p:cNvSpPr>
                <a:spLocks/>
              </p:cNvSpPr>
              <p:nvPr/>
            </p:nvSpPr>
            <p:spPr bwMode="auto">
              <a:xfrm>
                <a:off x="6723063" y="6188075"/>
                <a:ext cx="482600" cy="742950"/>
              </a:xfrm>
              <a:custGeom>
                <a:avLst/>
                <a:gdLst>
                  <a:gd name="T0" fmla="*/ 304 w 304"/>
                  <a:gd name="T1" fmla="*/ 0 h 468"/>
                  <a:gd name="T2" fmla="*/ 0 w 304"/>
                  <a:gd name="T3" fmla="*/ 86 h 468"/>
                  <a:gd name="T4" fmla="*/ 1 w 304"/>
                  <a:gd name="T5" fmla="*/ 98 h 468"/>
                  <a:gd name="T6" fmla="*/ 4 w 304"/>
                  <a:gd name="T7" fmla="*/ 120 h 468"/>
                  <a:gd name="T8" fmla="*/ 11 w 304"/>
                  <a:gd name="T9" fmla="*/ 142 h 468"/>
                  <a:gd name="T10" fmla="*/ 21 w 304"/>
                  <a:gd name="T11" fmla="*/ 162 h 468"/>
                  <a:gd name="T12" fmla="*/ 34 w 304"/>
                  <a:gd name="T13" fmla="*/ 180 h 468"/>
                  <a:gd name="T14" fmla="*/ 49 w 304"/>
                  <a:gd name="T15" fmla="*/ 197 h 468"/>
                  <a:gd name="T16" fmla="*/ 66 w 304"/>
                  <a:gd name="T17" fmla="*/ 210 h 468"/>
                  <a:gd name="T18" fmla="*/ 85 w 304"/>
                  <a:gd name="T19" fmla="*/ 222 h 468"/>
                  <a:gd name="T20" fmla="*/ 95 w 304"/>
                  <a:gd name="T21" fmla="*/ 226 h 468"/>
                  <a:gd name="T22" fmla="*/ 75 w 304"/>
                  <a:gd name="T23" fmla="*/ 236 h 468"/>
                  <a:gd name="T24" fmla="*/ 57 w 304"/>
                  <a:gd name="T25" fmla="*/ 249 h 468"/>
                  <a:gd name="T26" fmla="*/ 41 w 304"/>
                  <a:gd name="T27" fmla="*/ 264 h 468"/>
                  <a:gd name="T28" fmla="*/ 27 w 304"/>
                  <a:gd name="T29" fmla="*/ 282 h 468"/>
                  <a:gd name="T30" fmla="*/ 16 w 304"/>
                  <a:gd name="T31" fmla="*/ 301 h 468"/>
                  <a:gd name="T32" fmla="*/ 7 w 304"/>
                  <a:gd name="T33" fmla="*/ 322 h 468"/>
                  <a:gd name="T34" fmla="*/ 2 w 304"/>
                  <a:gd name="T35" fmla="*/ 344 h 468"/>
                  <a:gd name="T36" fmla="*/ 0 w 304"/>
                  <a:gd name="T37" fmla="*/ 368 h 468"/>
                  <a:gd name="T38" fmla="*/ 304 w 304"/>
                  <a:gd name="T39" fmla="*/ 468 h 468"/>
                  <a:gd name="T40" fmla="*/ 304 w 304"/>
                  <a:gd name="T41" fmla="*/ 368 h 468"/>
                  <a:gd name="T42" fmla="*/ 302 w 304"/>
                  <a:gd name="T43" fmla="*/ 344 h 468"/>
                  <a:gd name="T44" fmla="*/ 297 w 304"/>
                  <a:gd name="T45" fmla="*/ 322 h 468"/>
                  <a:gd name="T46" fmla="*/ 289 w 304"/>
                  <a:gd name="T47" fmla="*/ 301 h 468"/>
                  <a:gd name="T48" fmla="*/ 277 w 304"/>
                  <a:gd name="T49" fmla="*/ 282 h 468"/>
                  <a:gd name="T50" fmla="*/ 264 w 304"/>
                  <a:gd name="T51" fmla="*/ 264 h 468"/>
                  <a:gd name="T52" fmla="*/ 247 w 304"/>
                  <a:gd name="T53" fmla="*/ 249 h 468"/>
                  <a:gd name="T54" fmla="*/ 229 w 304"/>
                  <a:gd name="T55" fmla="*/ 236 h 468"/>
                  <a:gd name="T56" fmla="*/ 209 w 304"/>
                  <a:gd name="T57" fmla="*/ 226 h 468"/>
                  <a:gd name="T58" fmla="*/ 219 w 304"/>
                  <a:gd name="T59" fmla="*/ 222 h 468"/>
                  <a:gd name="T60" fmla="*/ 238 w 304"/>
                  <a:gd name="T61" fmla="*/ 210 h 468"/>
                  <a:gd name="T62" fmla="*/ 256 w 304"/>
                  <a:gd name="T63" fmla="*/ 197 h 468"/>
                  <a:gd name="T64" fmla="*/ 271 w 304"/>
                  <a:gd name="T65" fmla="*/ 180 h 468"/>
                  <a:gd name="T66" fmla="*/ 283 w 304"/>
                  <a:gd name="T67" fmla="*/ 162 h 468"/>
                  <a:gd name="T68" fmla="*/ 293 w 304"/>
                  <a:gd name="T69" fmla="*/ 142 h 468"/>
                  <a:gd name="T70" fmla="*/ 300 w 304"/>
                  <a:gd name="T71" fmla="*/ 120 h 468"/>
                  <a:gd name="T72" fmla="*/ 304 w 304"/>
                  <a:gd name="T73" fmla="*/ 98 h 468"/>
                  <a:gd name="T74" fmla="*/ 304 w 304"/>
                  <a:gd name="T75" fmla="*/ 86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468">
                    <a:moveTo>
                      <a:pt x="304" y="86"/>
                    </a:moveTo>
                    <a:lnTo>
                      <a:pt x="304" y="0"/>
                    </a:lnTo>
                    <a:lnTo>
                      <a:pt x="0" y="0"/>
                    </a:lnTo>
                    <a:lnTo>
                      <a:pt x="0" y="86"/>
                    </a:lnTo>
                    <a:lnTo>
                      <a:pt x="0" y="86"/>
                    </a:lnTo>
                    <a:lnTo>
                      <a:pt x="1" y="98"/>
                    </a:lnTo>
                    <a:lnTo>
                      <a:pt x="2" y="109"/>
                    </a:lnTo>
                    <a:lnTo>
                      <a:pt x="4" y="120"/>
                    </a:lnTo>
                    <a:lnTo>
                      <a:pt x="7" y="131"/>
                    </a:lnTo>
                    <a:lnTo>
                      <a:pt x="11" y="142"/>
                    </a:lnTo>
                    <a:lnTo>
                      <a:pt x="16" y="152"/>
                    </a:lnTo>
                    <a:lnTo>
                      <a:pt x="21" y="162"/>
                    </a:lnTo>
                    <a:lnTo>
                      <a:pt x="27" y="172"/>
                    </a:lnTo>
                    <a:lnTo>
                      <a:pt x="34" y="180"/>
                    </a:lnTo>
                    <a:lnTo>
                      <a:pt x="41" y="189"/>
                    </a:lnTo>
                    <a:lnTo>
                      <a:pt x="49" y="197"/>
                    </a:lnTo>
                    <a:lnTo>
                      <a:pt x="57" y="204"/>
                    </a:lnTo>
                    <a:lnTo>
                      <a:pt x="66" y="210"/>
                    </a:lnTo>
                    <a:lnTo>
                      <a:pt x="75" y="216"/>
                    </a:lnTo>
                    <a:lnTo>
                      <a:pt x="85" y="222"/>
                    </a:lnTo>
                    <a:lnTo>
                      <a:pt x="95" y="226"/>
                    </a:lnTo>
                    <a:lnTo>
                      <a:pt x="95" y="226"/>
                    </a:lnTo>
                    <a:lnTo>
                      <a:pt x="85" y="231"/>
                    </a:lnTo>
                    <a:lnTo>
                      <a:pt x="75" y="236"/>
                    </a:lnTo>
                    <a:lnTo>
                      <a:pt x="66" y="242"/>
                    </a:lnTo>
                    <a:lnTo>
                      <a:pt x="57" y="249"/>
                    </a:lnTo>
                    <a:lnTo>
                      <a:pt x="49" y="256"/>
                    </a:lnTo>
                    <a:lnTo>
                      <a:pt x="41" y="264"/>
                    </a:lnTo>
                    <a:lnTo>
                      <a:pt x="34" y="272"/>
                    </a:lnTo>
                    <a:lnTo>
                      <a:pt x="27" y="282"/>
                    </a:lnTo>
                    <a:lnTo>
                      <a:pt x="21" y="291"/>
                    </a:lnTo>
                    <a:lnTo>
                      <a:pt x="16" y="301"/>
                    </a:lnTo>
                    <a:lnTo>
                      <a:pt x="11" y="312"/>
                    </a:lnTo>
                    <a:lnTo>
                      <a:pt x="7" y="322"/>
                    </a:lnTo>
                    <a:lnTo>
                      <a:pt x="4" y="333"/>
                    </a:lnTo>
                    <a:lnTo>
                      <a:pt x="2" y="344"/>
                    </a:lnTo>
                    <a:lnTo>
                      <a:pt x="1" y="356"/>
                    </a:lnTo>
                    <a:lnTo>
                      <a:pt x="0" y="368"/>
                    </a:lnTo>
                    <a:lnTo>
                      <a:pt x="0" y="468"/>
                    </a:lnTo>
                    <a:lnTo>
                      <a:pt x="304" y="468"/>
                    </a:lnTo>
                    <a:lnTo>
                      <a:pt x="304" y="368"/>
                    </a:lnTo>
                    <a:lnTo>
                      <a:pt x="304" y="368"/>
                    </a:lnTo>
                    <a:lnTo>
                      <a:pt x="304" y="356"/>
                    </a:lnTo>
                    <a:lnTo>
                      <a:pt x="302" y="344"/>
                    </a:lnTo>
                    <a:lnTo>
                      <a:pt x="300" y="333"/>
                    </a:lnTo>
                    <a:lnTo>
                      <a:pt x="297" y="322"/>
                    </a:lnTo>
                    <a:lnTo>
                      <a:pt x="293" y="312"/>
                    </a:lnTo>
                    <a:lnTo>
                      <a:pt x="289" y="301"/>
                    </a:lnTo>
                    <a:lnTo>
                      <a:pt x="283" y="291"/>
                    </a:lnTo>
                    <a:lnTo>
                      <a:pt x="277" y="282"/>
                    </a:lnTo>
                    <a:lnTo>
                      <a:pt x="271" y="272"/>
                    </a:lnTo>
                    <a:lnTo>
                      <a:pt x="264" y="264"/>
                    </a:lnTo>
                    <a:lnTo>
                      <a:pt x="256" y="256"/>
                    </a:lnTo>
                    <a:lnTo>
                      <a:pt x="247" y="249"/>
                    </a:lnTo>
                    <a:lnTo>
                      <a:pt x="238" y="242"/>
                    </a:lnTo>
                    <a:lnTo>
                      <a:pt x="229" y="236"/>
                    </a:lnTo>
                    <a:lnTo>
                      <a:pt x="219" y="231"/>
                    </a:lnTo>
                    <a:lnTo>
                      <a:pt x="209" y="226"/>
                    </a:lnTo>
                    <a:lnTo>
                      <a:pt x="209" y="226"/>
                    </a:lnTo>
                    <a:lnTo>
                      <a:pt x="219" y="222"/>
                    </a:lnTo>
                    <a:lnTo>
                      <a:pt x="229" y="216"/>
                    </a:lnTo>
                    <a:lnTo>
                      <a:pt x="238" y="210"/>
                    </a:lnTo>
                    <a:lnTo>
                      <a:pt x="247" y="204"/>
                    </a:lnTo>
                    <a:lnTo>
                      <a:pt x="256" y="197"/>
                    </a:lnTo>
                    <a:lnTo>
                      <a:pt x="264" y="189"/>
                    </a:lnTo>
                    <a:lnTo>
                      <a:pt x="271" y="180"/>
                    </a:lnTo>
                    <a:lnTo>
                      <a:pt x="277" y="172"/>
                    </a:lnTo>
                    <a:lnTo>
                      <a:pt x="283" y="162"/>
                    </a:lnTo>
                    <a:lnTo>
                      <a:pt x="289" y="152"/>
                    </a:lnTo>
                    <a:lnTo>
                      <a:pt x="293" y="142"/>
                    </a:lnTo>
                    <a:lnTo>
                      <a:pt x="297" y="131"/>
                    </a:lnTo>
                    <a:lnTo>
                      <a:pt x="300" y="120"/>
                    </a:lnTo>
                    <a:lnTo>
                      <a:pt x="302" y="109"/>
                    </a:lnTo>
                    <a:lnTo>
                      <a:pt x="304" y="98"/>
                    </a:lnTo>
                    <a:lnTo>
                      <a:pt x="304" y="86"/>
                    </a:lnTo>
                    <a:lnTo>
                      <a:pt x="304" y="86"/>
                    </a:lnTo>
                    <a:close/>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217" name="Line 34"/>
              <p:cNvSpPr>
                <a:spLocks noChangeShapeType="1"/>
              </p:cNvSpPr>
              <p:nvPr/>
            </p:nvSpPr>
            <p:spPr bwMode="auto">
              <a:xfrm>
                <a:off x="6694488" y="6135688"/>
                <a:ext cx="541338" cy="0"/>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218" name="Line 35"/>
              <p:cNvSpPr>
                <a:spLocks noChangeShapeType="1"/>
              </p:cNvSpPr>
              <p:nvPr/>
            </p:nvSpPr>
            <p:spPr bwMode="auto">
              <a:xfrm>
                <a:off x="6694488" y="6986588"/>
                <a:ext cx="541338" cy="0"/>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219" name="Freeform 36"/>
              <p:cNvSpPr>
                <a:spLocks/>
              </p:cNvSpPr>
              <p:nvPr/>
            </p:nvSpPr>
            <p:spPr bwMode="auto">
              <a:xfrm>
                <a:off x="6799263" y="6765925"/>
                <a:ext cx="331788" cy="165100"/>
              </a:xfrm>
              <a:custGeom>
                <a:avLst/>
                <a:gdLst>
                  <a:gd name="T0" fmla="*/ 0 w 209"/>
                  <a:gd name="T1" fmla="*/ 104 h 104"/>
                  <a:gd name="T2" fmla="*/ 105 w 209"/>
                  <a:gd name="T3" fmla="*/ 0 h 104"/>
                  <a:gd name="T4" fmla="*/ 209 w 209"/>
                  <a:gd name="T5" fmla="*/ 104 h 104"/>
                  <a:gd name="T6" fmla="*/ 0 w 209"/>
                  <a:gd name="T7" fmla="*/ 104 h 104"/>
                </a:gdLst>
                <a:ahLst/>
                <a:cxnLst>
                  <a:cxn ang="0">
                    <a:pos x="T0" y="T1"/>
                  </a:cxn>
                  <a:cxn ang="0">
                    <a:pos x="T2" y="T3"/>
                  </a:cxn>
                  <a:cxn ang="0">
                    <a:pos x="T4" y="T5"/>
                  </a:cxn>
                  <a:cxn ang="0">
                    <a:pos x="T6" y="T7"/>
                  </a:cxn>
                </a:cxnLst>
                <a:rect l="0" t="0" r="r" b="b"/>
                <a:pathLst>
                  <a:path w="209" h="104">
                    <a:moveTo>
                      <a:pt x="0" y="104"/>
                    </a:moveTo>
                    <a:lnTo>
                      <a:pt x="105" y="0"/>
                    </a:lnTo>
                    <a:lnTo>
                      <a:pt x="209" y="104"/>
                    </a:lnTo>
                    <a:lnTo>
                      <a:pt x="0" y="104"/>
                    </a:lnTo>
                    <a:close/>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220" name="Freeform 37"/>
              <p:cNvSpPr>
                <a:spLocks/>
              </p:cNvSpPr>
              <p:nvPr/>
            </p:nvSpPr>
            <p:spPr bwMode="auto">
              <a:xfrm>
                <a:off x="6842125" y="6394450"/>
                <a:ext cx="246063" cy="122238"/>
              </a:xfrm>
              <a:custGeom>
                <a:avLst/>
                <a:gdLst>
                  <a:gd name="T0" fmla="*/ 155 w 155"/>
                  <a:gd name="T1" fmla="*/ 0 h 77"/>
                  <a:gd name="T2" fmla="*/ 78 w 155"/>
                  <a:gd name="T3" fmla="*/ 77 h 77"/>
                  <a:gd name="T4" fmla="*/ 0 w 155"/>
                  <a:gd name="T5" fmla="*/ 0 h 77"/>
                  <a:gd name="T6" fmla="*/ 155 w 155"/>
                  <a:gd name="T7" fmla="*/ 0 h 77"/>
                </a:gdLst>
                <a:ahLst/>
                <a:cxnLst>
                  <a:cxn ang="0">
                    <a:pos x="T0" y="T1"/>
                  </a:cxn>
                  <a:cxn ang="0">
                    <a:pos x="T2" y="T3"/>
                  </a:cxn>
                  <a:cxn ang="0">
                    <a:pos x="T4" y="T5"/>
                  </a:cxn>
                  <a:cxn ang="0">
                    <a:pos x="T6" y="T7"/>
                  </a:cxn>
                </a:cxnLst>
                <a:rect l="0" t="0" r="r" b="b"/>
                <a:pathLst>
                  <a:path w="155" h="77">
                    <a:moveTo>
                      <a:pt x="155" y="0"/>
                    </a:moveTo>
                    <a:lnTo>
                      <a:pt x="78" y="77"/>
                    </a:lnTo>
                    <a:lnTo>
                      <a:pt x="0" y="0"/>
                    </a:lnTo>
                    <a:lnTo>
                      <a:pt x="155" y="0"/>
                    </a:lnTo>
                    <a:close/>
                  </a:path>
                </a:pathLst>
              </a:custGeom>
              <a:noFill/>
              <a:ln w="6350">
                <a:solidFill>
                  <a:sysClr val="window" lastClr="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221" name="Line 38"/>
              <p:cNvSpPr>
                <a:spLocks noChangeShapeType="1"/>
              </p:cNvSpPr>
              <p:nvPr/>
            </p:nvSpPr>
            <p:spPr bwMode="auto">
              <a:xfrm>
                <a:off x="6965950" y="6559550"/>
                <a:ext cx="0" cy="42863"/>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222" name="Line 39"/>
              <p:cNvSpPr>
                <a:spLocks noChangeShapeType="1"/>
              </p:cNvSpPr>
              <p:nvPr/>
            </p:nvSpPr>
            <p:spPr bwMode="auto">
              <a:xfrm>
                <a:off x="6965950" y="6640513"/>
                <a:ext cx="0" cy="41275"/>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sp>
            <p:nvSpPr>
              <p:cNvPr id="223" name="Line 40"/>
              <p:cNvSpPr>
                <a:spLocks noChangeShapeType="1"/>
              </p:cNvSpPr>
              <p:nvPr/>
            </p:nvSpPr>
            <p:spPr bwMode="auto">
              <a:xfrm>
                <a:off x="6965950" y="6718300"/>
                <a:ext cx="0" cy="42863"/>
              </a:xfrm>
              <a:prstGeom prst="line">
                <a:avLst/>
              </a:prstGeom>
              <a:noFill/>
              <a:ln w="6350">
                <a:solidFill>
                  <a:sysClr val="window" lastClr="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cs typeface="+mn-ea"/>
                </a:endParaRPr>
              </a:p>
            </p:txBody>
          </p:sp>
        </p:grpSp>
      </p:gr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cBhvr>
                                        <p:cTn id="7" dur="300" fill="hold"/>
                                        <p:tgtEl>
                                          <p:spTgt spid="113"/>
                                        </p:tgtEl>
                                        <p:attrNameLst>
                                          <p:attrName>ppt_w</p:attrName>
                                        </p:attrNameLst>
                                      </p:cBhvr>
                                      <p:tavLst>
                                        <p:tav tm="0">
                                          <p:val>
                                            <p:fltVal val="0"/>
                                          </p:val>
                                        </p:tav>
                                        <p:tav tm="100000">
                                          <p:val>
                                            <p:strVal val="#ppt_w"/>
                                          </p:val>
                                        </p:tav>
                                      </p:tavLst>
                                    </p:anim>
                                    <p:anim calcmode="lin" valueType="num">
                                      <p:cBhvr>
                                        <p:cTn id="8" dur="300" fill="hold"/>
                                        <p:tgtEl>
                                          <p:spTgt spid="113"/>
                                        </p:tgtEl>
                                        <p:attrNameLst>
                                          <p:attrName>ppt_h</p:attrName>
                                        </p:attrNameLst>
                                      </p:cBhvr>
                                      <p:tavLst>
                                        <p:tav tm="0">
                                          <p:val>
                                            <p:fltVal val="0"/>
                                          </p:val>
                                        </p:tav>
                                        <p:tav tm="100000">
                                          <p:val>
                                            <p:strVal val="#ppt_h"/>
                                          </p:val>
                                        </p:tav>
                                      </p:tavLst>
                                    </p:anim>
                                    <p:animEffect transition="in" filter="fade">
                                      <p:cBhvr>
                                        <p:cTn id="9" dur="300"/>
                                        <p:tgtEl>
                                          <p:spTgt spid="113"/>
                                        </p:tgtEl>
                                      </p:cBhvr>
                                    </p:animEffect>
                                  </p:childTnLst>
                                </p:cTn>
                              </p:par>
                            </p:childTnLst>
                          </p:cTn>
                        </p:par>
                        <p:par>
                          <p:cTn id="10" fill="hold">
                            <p:stCondLst>
                              <p:cond delay="300"/>
                            </p:stCondLst>
                            <p:childTnLst>
                              <p:par>
                                <p:cTn id="11" presetID="53" presetClass="entr" presetSubtype="16" fill="hold" nodeType="afterEffect">
                                  <p:stCondLst>
                                    <p:cond delay="0"/>
                                  </p:stCondLst>
                                  <p:childTnLst>
                                    <p:set>
                                      <p:cBhvr>
                                        <p:cTn id="12" dur="1" fill="hold">
                                          <p:stCondLst>
                                            <p:cond delay="0"/>
                                          </p:stCondLst>
                                        </p:cTn>
                                        <p:tgtEl>
                                          <p:spTgt spid="179"/>
                                        </p:tgtEl>
                                        <p:attrNameLst>
                                          <p:attrName>style.visibility</p:attrName>
                                        </p:attrNameLst>
                                      </p:cBhvr>
                                      <p:to>
                                        <p:strVal val="visible"/>
                                      </p:to>
                                    </p:set>
                                    <p:anim calcmode="lin" valueType="num">
                                      <p:cBhvr>
                                        <p:cTn id="13" dur="300" fill="hold"/>
                                        <p:tgtEl>
                                          <p:spTgt spid="179"/>
                                        </p:tgtEl>
                                        <p:attrNameLst>
                                          <p:attrName>ppt_w</p:attrName>
                                        </p:attrNameLst>
                                      </p:cBhvr>
                                      <p:tavLst>
                                        <p:tav tm="0">
                                          <p:val>
                                            <p:fltVal val="0"/>
                                          </p:val>
                                        </p:tav>
                                        <p:tav tm="100000">
                                          <p:val>
                                            <p:strVal val="#ppt_w"/>
                                          </p:val>
                                        </p:tav>
                                      </p:tavLst>
                                    </p:anim>
                                    <p:anim calcmode="lin" valueType="num">
                                      <p:cBhvr>
                                        <p:cTn id="14" dur="300" fill="hold"/>
                                        <p:tgtEl>
                                          <p:spTgt spid="179"/>
                                        </p:tgtEl>
                                        <p:attrNameLst>
                                          <p:attrName>ppt_h</p:attrName>
                                        </p:attrNameLst>
                                      </p:cBhvr>
                                      <p:tavLst>
                                        <p:tav tm="0">
                                          <p:val>
                                            <p:fltVal val="0"/>
                                          </p:val>
                                        </p:tav>
                                        <p:tav tm="100000">
                                          <p:val>
                                            <p:strVal val="#ppt_h"/>
                                          </p:val>
                                        </p:tav>
                                      </p:tavLst>
                                    </p:anim>
                                    <p:animEffect transition="in" filter="fade">
                                      <p:cBhvr>
                                        <p:cTn id="15" dur="300"/>
                                        <p:tgtEl>
                                          <p:spTgt spid="179"/>
                                        </p:tgtEl>
                                      </p:cBhvr>
                                    </p:animEffect>
                                  </p:childTnLst>
                                </p:cTn>
                              </p:par>
                            </p:childTnLst>
                          </p:cTn>
                        </p:par>
                        <p:par>
                          <p:cTn id="16" fill="hold">
                            <p:stCondLst>
                              <p:cond delay="600"/>
                            </p:stCondLst>
                            <p:childTnLst>
                              <p:par>
                                <p:cTn id="17" presetID="53" presetClass="entr" presetSubtype="16" fill="hold" nodeType="afterEffect">
                                  <p:stCondLst>
                                    <p:cond delay="0"/>
                                  </p:stCondLst>
                                  <p:childTnLst>
                                    <p:set>
                                      <p:cBhvr>
                                        <p:cTn id="18" dur="1" fill="hold">
                                          <p:stCondLst>
                                            <p:cond delay="0"/>
                                          </p:stCondLst>
                                        </p:cTn>
                                        <p:tgtEl>
                                          <p:spTgt spid="199"/>
                                        </p:tgtEl>
                                        <p:attrNameLst>
                                          <p:attrName>style.visibility</p:attrName>
                                        </p:attrNameLst>
                                      </p:cBhvr>
                                      <p:to>
                                        <p:strVal val="visible"/>
                                      </p:to>
                                    </p:set>
                                    <p:anim calcmode="lin" valueType="num">
                                      <p:cBhvr>
                                        <p:cTn id="19" dur="300" fill="hold"/>
                                        <p:tgtEl>
                                          <p:spTgt spid="199"/>
                                        </p:tgtEl>
                                        <p:attrNameLst>
                                          <p:attrName>ppt_w</p:attrName>
                                        </p:attrNameLst>
                                      </p:cBhvr>
                                      <p:tavLst>
                                        <p:tav tm="0">
                                          <p:val>
                                            <p:fltVal val="0"/>
                                          </p:val>
                                        </p:tav>
                                        <p:tav tm="100000">
                                          <p:val>
                                            <p:strVal val="#ppt_w"/>
                                          </p:val>
                                        </p:tav>
                                      </p:tavLst>
                                    </p:anim>
                                    <p:anim calcmode="lin" valueType="num">
                                      <p:cBhvr>
                                        <p:cTn id="20" dur="300" fill="hold"/>
                                        <p:tgtEl>
                                          <p:spTgt spid="199"/>
                                        </p:tgtEl>
                                        <p:attrNameLst>
                                          <p:attrName>ppt_h</p:attrName>
                                        </p:attrNameLst>
                                      </p:cBhvr>
                                      <p:tavLst>
                                        <p:tav tm="0">
                                          <p:val>
                                            <p:fltVal val="0"/>
                                          </p:val>
                                        </p:tav>
                                        <p:tav tm="100000">
                                          <p:val>
                                            <p:strVal val="#ppt_h"/>
                                          </p:val>
                                        </p:tav>
                                      </p:tavLst>
                                    </p:anim>
                                    <p:animEffect transition="in" filter="fade">
                                      <p:cBhvr>
                                        <p:cTn id="21" dur="300"/>
                                        <p:tgtEl>
                                          <p:spTgt spid="199"/>
                                        </p:tgtEl>
                                      </p:cBhvr>
                                    </p:animEffect>
                                  </p:childTnLst>
                                </p:cTn>
                              </p:par>
                            </p:childTnLst>
                          </p:cTn>
                        </p:par>
                        <p:par>
                          <p:cTn id="22" fill="hold">
                            <p:stCondLst>
                              <p:cond delay="900"/>
                            </p:stCondLst>
                            <p:childTnLst>
                              <p:par>
                                <p:cTn id="23" presetID="53" presetClass="entr" presetSubtype="16" fill="hold" nodeType="afterEffect">
                                  <p:stCondLst>
                                    <p:cond delay="0"/>
                                  </p:stCondLst>
                                  <p:childTnLst>
                                    <p:set>
                                      <p:cBhvr>
                                        <p:cTn id="24" dur="1" fill="hold">
                                          <p:stCondLst>
                                            <p:cond delay="0"/>
                                          </p:stCondLst>
                                        </p:cTn>
                                        <p:tgtEl>
                                          <p:spTgt spid="173"/>
                                        </p:tgtEl>
                                        <p:attrNameLst>
                                          <p:attrName>style.visibility</p:attrName>
                                        </p:attrNameLst>
                                      </p:cBhvr>
                                      <p:to>
                                        <p:strVal val="visible"/>
                                      </p:to>
                                    </p:set>
                                    <p:anim calcmode="lin" valueType="num">
                                      <p:cBhvr>
                                        <p:cTn id="25" dur="300" fill="hold"/>
                                        <p:tgtEl>
                                          <p:spTgt spid="173"/>
                                        </p:tgtEl>
                                        <p:attrNameLst>
                                          <p:attrName>ppt_w</p:attrName>
                                        </p:attrNameLst>
                                      </p:cBhvr>
                                      <p:tavLst>
                                        <p:tav tm="0">
                                          <p:val>
                                            <p:fltVal val="0"/>
                                          </p:val>
                                        </p:tav>
                                        <p:tav tm="100000">
                                          <p:val>
                                            <p:strVal val="#ppt_w"/>
                                          </p:val>
                                        </p:tav>
                                      </p:tavLst>
                                    </p:anim>
                                    <p:anim calcmode="lin" valueType="num">
                                      <p:cBhvr>
                                        <p:cTn id="26" dur="300" fill="hold"/>
                                        <p:tgtEl>
                                          <p:spTgt spid="173"/>
                                        </p:tgtEl>
                                        <p:attrNameLst>
                                          <p:attrName>ppt_h</p:attrName>
                                        </p:attrNameLst>
                                      </p:cBhvr>
                                      <p:tavLst>
                                        <p:tav tm="0">
                                          <p:val>
                                            <p:fltVal val="0"/>
                                          </p:val>
                                        </p:tav>
                                        <p:tav tm="100000">
                                          <p:val>
                                            <p:strVal val="#ppt_h"/>
                                          </p:val>
                                        </p:tav>
                                      </p:tavLst>
                                    </p:anim>
                                    <p:animEffect transition="in" filter="fade">
                                      <p:cBhvr>
                                        <p:cTn id="27" dur="300"/>
                                        <p:tgtEl>
                                          <p:spTgt spid="173"/>
                                        </p:tgtEl>
                                      </p:cBhvr>
                                    </p:animEffect>
                                  </p:childTnLst>
                                </p:cTn>
                              </p:par>
                            </p:childTnLst>
                          </p:cTn>
                        </p:par>
                        <p:par>
                          <p:cTn id="28" fill="hold">
                            <p:stCondLst>
                              <p:cond delay="1200"/>
                            </p:stCondLst>
                            <p:childTnLst>
                              <p:par>
                                <p:cTn id="29" presetID="53" presetClass="entr" presetSubtype="16" fill="hold" nodeType="afterEffect">
                                  <p:stCondLst>
                                    <p:cond delay="0"/>
                                  </p:stCondLst>
                                  <p:childTnLst>
                                    <p:set>
                                      <p:cBhvr>
                                        <p:cTn id="30" dur="1" fill="hold">
                                          <p:stCondLst>
                                            <p:cond delay="0"/>
                                          </p:stCondLst>
                                        </p:cTn>
                                        <p:tgtEl>
                                          <p:spTgt spid="193"/>
                                        </p:tgtEl>
                                        <p:attrNameLst>
                                          <p:attrName>style.visibility</p:attrName>
                                        </p:attrNameLst>
                                      </p:cBhvr>
                                      <p:to>
                                        <p:strVal val="visible"/>
                                      </p:to>
                                    </p:set>
                                    <p:anim calcmode="lin" valueType="num">
                                      <p:cBhvr>
                                        <p:cTn id="31" dur="300" fill="hold"/>
                                        <p:tgtEl>
                                          <p:spTgt spid="193"/>
                                        </p:tgtEl>
                                        <p:attrNameLst>
                                          <p:attrName>ppt_w</p:attrName>
                                        </p:attrNameLst>
                                      </p:cBhvr>
                                      <p:tavLst>
                                        <p:tav tm="0">
                                          <p:val>
                                            <p:fltVal val="0"/>
                                          </p:val>
                                        </p:tav>
                                        <p:tav tm="100000">
                                          <p:val>
                                            <p:strVal val="#ppt_w"/>
                                          </p:val>
                                        </p:tav>
                                      </p:tavLst>
                                    </p:anim>
                                    <p:anim calcmode="lin" valueType="num">
                                      <p:cBhvr>
                                        <p:cTn id="32" dur="300" fill="hold"/>
                                        <p:tgtEl>
                                          <p:spTgt spid="193"/>
                                        </p:tgtEl>
                                        <p:attrNameLst>
                                          <p:attrName>ppt_h</p:attrName>
                                        </p:attrNameLst>
                                      </p:cBhvr>
                                      <p:tavLst>
                                        <p:tav tm="0">
                                          <p:val>
                                            <p:fltVal val="0"/>
                                          </p:val>
                                        </p:tav>
                                        <p:tav tm="100000">
                                          <p:val>
                                            <p:strVal val="#ppt_h"/>
                                          </p:val>
                                        </p:tav>
                                      </p:tavLst>
                                    </p:anim>
                                    <p:animEffect transition="in" filter="fade">
                                      <p:cBhvr>
                                        <p:cTn id="33" dur="300"/>
                                        <p:tgtEl>
                                          <p:spTgt spid="193"/>
                                        </p:tgtEl>
                                      </p:cBhvr>
                                    </p:animEffect>
                                  </p:childTnLst>
                                </p:cTn>
                              </p:par>
                            </p:childTnLst>
                          </p:cTn>
                        </p:par>
                        <p:par>
                          <p:cTn id="34" fill="hold">
                            <p:stCondLst>
                              <p:cond delay="1500"/>
                            </p:stCondLst>
                            <p:childTnLst>
                              <p:par>
                                <p:cTn id="35" presetID="53" presetClass="entr" presetSubtype="16" fill="hold" nodeType="afterEffect">
                                  <p:stCondLst>
                                    <p:cond delay="0"/>
                                  </p:stCondLst>
                                  <p:childTnLst>
                                    <p:set>
                                      <p:cBhvr>
                                        <p:cTn id="36" dur="1" fill="hold">
                                          <p:stCondLst>
                                            <p:cond delay="0"/>
                                          </p:stCondLst>
                                        </p:cTn>
                                        <p:tgtEl>
                                          <p:spTgt spid="213"/>
                                        </p:tgtEl>
                                        <p:attrNameLst>
                                          <p:attrName>style.visibility</p:attrName>
                                        </p:attrNameLst>
                                      </p:cBhvr>
                                      <p:to>
                                        <p:strVal val="visible"/>
                                      </p:to>
                                    </p:set>
                                    <p:anim calcmode="lin" valueType="num">
                                      <p:cBhvr>
                                        <p:cTn id="37" dur="300" fill="hold"/>
                                        <p:tgtEl>
                                          <p:spTgt spid="213"/>
                                        </p:tgtEl>
                                        <p:attrNameLst>
                                          <p:attrName>ppt_w</p:attrName>
                                        </p:attrNameLst>
                                      </p:cBhvr>
                                      <p:tavLst>
                                        <p:tav tm="0">
                                          <p:val>
                                            <p:fltVal val="0"/>
                                          </p:val>
                                        </p:tav>
                                        <p:tav tm="100000">
                                          <p:val>
                                            <p:strVal val="#ppt_w"/>
                                          </p:val>
                                        </p:tav>
                                      </p:tavLst>
                                    </p:anim>
                                    <p:anim calcmode="lin" valueType="num">
                                      <p:cBhvr>
                                        <p:cTn id="38" dur="300" fill="hold"/>
                                        <p:tgtEl>
                                          <p:spTgt spid="213"/>
                                        </p:tgtEl>
                                        <p:attrNameLst>
                                          <p:attrName>ppt_h</p:attrName>
                                        </p:attrNameLst>
                                      </p:cBhvr>
                                      <p:tavLst>
                                        <p:tav tm="0">
                                          <p:val>
                                            <p:fltVal val="0"/>
                                          </p:val>
                                        </p:tav>
                                        <p:tav tm="100000">
                                          <p:val>
                                            <p:strVal val="#ppt_h"/>
                                          </p:val>
                                        </p:tav>
                                      </p:tavLst>
                                    </p:anim>
                                    <p:animEffect transition="in" filter="fade">
                                      <p:cBhvr>
                                        <p:cTn id="39" dur="300"/>
                                        <p:tgtEl>
                                          <p:spTgt spid="213"/>
                                        </p:tgtEl>
                                      </p:cBhvr>
                                    </p:animEffect>
                                  </p:childTnLst>
                                </p:cTn>
                              </p:par>
                            </p:childTnLst>
                          </p:cTn>
                        </p:par>
                        <p:par>
                          <p:cTn id="40" fill="hold">
                            <p:stCondLst>
                              <p:cond delay="1800"/>
                            </p:stCondLst>
                            <p:childTnLst>
                              <p:par>
                                <p:cTn id="41" presetID="53" presetClass="entr" presetSubtype="16" fill="hold" nodeType="afterEffect">
                                  <p:stCondLst>
                                    <p:cond delay="0"/>
                                  </p:stCondLst>
                                  <p:childTnLst>
                                    <p:set>
                                      <p:cBhvr>
                                        <p:cTn id="42" dur="1" fill="hold">
                                          <p:stCondLst>
                                            <p:cond delay="0"/>
                                          </p:stCondLst>
                                        </p:cTn>
                                        <p:tgtEl>
                                          <p:spTgt spid="185"/>
                                        </p:tgtEl>
                                        <p:attrNameLst>
                                          <p:attrName>style.visibility</p:attrName>
                                        </p:attrNameLst>
                                      </p:cBhvr>
                                      <p:to>
                                        <p:strVal val="visible"/>
                                      </p:to>
                                    </p:set>
                                    <p:anim calcmode="lin" valueType="num">
                                      <p:cBhvr>
                                        <p:cTn id="43" dur="300" fill="hold"/>
                                        <p:tgtEl>
                                          <p:spTgt spid="185"/>
                                        </p:tgtEl>
                                        <p:attrNameLst>
                                          <p:attrName>ppt_w</p:attrName>
                                        </p:attrNameLst>
                                      </p:cBhvr>
                                      <p:tavLst>
                                        <p:tav tm="0">
                                          <p:val>
                                            <p:fltVal val="0"/>
                                          </p:val>
                                        </p:tav>
                                        <p:tav tm="100000">
                                          <p:val>
                                            <p:strVal val="#ppt_w"/>
                                          </p:val>
                                        </p:tav>
                                      </p:tavLst>
                                    </p:anim>
                                    <p:anim calcmode="lin" valueType="num">
                                      <p:cBhvr>
                                        <p:cTn id="44" dur="300" fill="hold"/>
                                        <p:tgtEl>
                                          <p:spTgt spid="185"/>
                                        </p:tgtEl>
                                        <p:attrNameLst>
                                          <p:attrName>ppt_h</p:attrName>
                                        </p:attrNameLst>
                                      </p:cBhvr>
                                      <p:tavLst>
                                        <p:tav tm="0">
                                          <p:val>
                                            <p:fltVal val="0"/>
                                          </p:val>
                                        </p:tav>
                                        <p:tav tm="100000">
                                          <p:val>
                                            <p:strVal val="#ppt_h"/>
                                          </p:val>
                                        </p:tav>
                                      </p:tavLst>
                                    </p:anim>
                                    <p:animEffect transition="in" filter="fade">
                                      <p:cBhvr>
                                        <p:cTn id="45" dur="300"/>
                                        <p:tgtEl>
                                          <p:spTgt spid="185"/>
                                        </p:tgtEl>
                                      </p:cBhvr>
                                    </p:animEffect>
                                  </p:childTnLst>
                                </p:cTn>
                              </p:par>
                            </p:childTnLst>
                          </p:cTn>
                        </p:par>
                        <p:par>
                          <p:cTn id="46" fill="hold">
                            <p:stCondLst>
                              <p:cond delay="2100"/>
                            </p:stCondLst>
                            <p:childTnLst>
                              <p:par>
                                <p:cTn id="47" presetID="53" presetClass="entr" presetSubtype="16" fill="hold" nodeType="afterEffect">
                                  <p:stCondLst>
                                    <p:cond delay="0"/>
                                  </p:stCondLst>
                                  <p:childTnLst>
                                    <p:set>
                                      <p:cBhvr>
                                        <p:cTn id="48" dur="1" fill="hold">
                                          <p:stCondLst>
                                            <p:cond delay="0"/>
                                          </p:stCondLst>
                                        </p:cTn>
                                        <p:tgtEl>
                                          <p:spTgt spid="148"/>
                                        </p:tgtEl>
                                        <p:attrNameLst>
                                          <p:attrName>style.visibility</p:attrName>
                                        </p:attrNameLst>
                                      </p:cBhvr>
                                      <p:to>
                                        <p:strVal val="visible"/>
                                      </p:to>
                                    </p:set>
                                    <p:anim calcmode="lin" valueType="num">
                                      <p:cBhvr>
                                        <p:cTn id="49" dur="300" fill="hold"/>
                                        <p:tgtEl>
                                          <p:spTgt spid="148"/>
                                        </p:tgtEl>
                                        <p:attrNameLst>
                                          <p:attrName>ppt_w</p:attrName>
                                        </p:attrNameLst>
                                      </p:cBhvr>
                                      <p:tavLst>
                                        <p:tav tm="0">
                                          <p:val>
                                            <p:fltVal val="0"/>
                                          </p:val>
                                        </p:tav>
                                        <p:tav tm="100000">
                                          <p:val>
                                            <p:strVal val="#ppt_w"/>
                                          </p:val>
                                        </p:tav>
                                      </p:tavLst>
                                    </p:anim>
                                    <p:anim calcmode="lin" valueType="num">
                                      <p:cBhvr>
                                        <p:cTn id="50" dur="300" fill="hold"/>
                                        <p:tgtEl>
                                          <p:spTgt spid="148"/>
                                        </p:tgtEl>
                                        <p:attrNameLst>
                                          <p:attrName>ppt_h</p:attrName>
                                        </p:attrNameLst>
                                      </p:cBhvr>
                                      <p:tavLst>
                                        <p:tav tm="0">
                                          <p:val>
                                            <p:fltVal val="0"/>
                                          </p:val>
                                        </p:tav>
                                        <p:tav tm="100000">
                                          <p:val>
                                            <p:strVal val="#ppt_h"/>
                                          </p:val>
                                        </p:tav>
                                      </p:tavLst>
                                    </p:anim>
                                    <p:animEffect transition="in" filter="fade">
                                      <p:cBhvr>
                                        <p:cTn id="51" dur="300"/>
                                        <p:tgtEl>
                                          <p:spTgt spid="148"/>
                                        </p:tgtEl>
                                      </p:cBhvr>
                                    </p:animEffect>
                                  </p:childTnLst>
                                </p:cTn>
                              </p:par>
                            </p:childTnLst>
                          </p:cTn>
                        </p:par>
                        <p:par>
                          <p:cTn id="52" fill="hold">
                            <p:stCondLst>
                              <p:cond delay="2400"/>
                            </p:stCondLst>
                            <p:childTnLst>
                              <p:par>
                                <p:cTn id="53" presetID="2" presetClass="entr" presetSubtype="8" fill="hold" grpId="0" nodeType="afterEffect">
                                  <p:stCondLst>
                                    <p:cond delay="0"/>
                                  </p:stCondLst>
                                  <p:childTnLst>
                                    <p:set>
                                      <p:cBhvr>
                                        <p:cTn id="54" dur="1" fill="hold">
                                          <p:stCondLst>
                                            <p:cond delay="0"/>
                                          </p:stCondLst>
                                        </p:cTn>
                                        <p:tgtEl>
                                          <p:spTgt spid="117"/>
                                        </p:tgtEl>
                                        <p:attrNameLst>
                                          <p:attrName>style.visibility</p:attrName>
                                        </p:attrNameLst>
                                      </p:cBhvr>
                                      <p:to>
                                        <p:strVal val="visible"/>
                                      </p:to>
                                    </p:set>
                                    <p:anim calcmode="lin" valueType="num">
                                      <p:cBhvr additive="base">
                                        <p:cTn id="55" dur="300" fill="hold"/>
                                        <p:tgtEl>
                                          <p:spTgt spid="117"/>
                                        </p:tgtEl>
                                        <p:attrNameLst>
                                          <p:attrName>ppt_x</p:attrName>
                                        </p:attrNameLst>
                                      </p:cBhvr>
                                      <p:tavLst>
                                        <p:tav tm="0">
                                          <p:val>
                                            <p:strVal val="0-#ppt_w/2"/>
                                          </p:val>
                                        </p:tav>
                                        <p:tav tm="100000">
                                          <p:val>
                                            <p:strVal val="#ppt_x"/>
                                          </p:val>
                                        </p:tav>
                                      </p:tavLst>
                                    </p:anim>
                                    <p:anim calcmode="lin" valueType="num">
                                      <p:cBhvr additive="base">
                                        <p:cTn id="56" dur="300" fill="hold"/>
                                        <p:tgtEl>
                                          <p:spTgt spid="117"/>
                                        </p:tgtEl>
                                        <p:attrNameLst>
                                          <p:attrName>ppt_y</p:attrName>
                                        </p:attrNameLst>
                                      </p:cBhvr>
                                      <p:tavLst>
                                        <p:tav tm="0">
                                          <p:val>
                                            <p:strVal val="#ppt_y"/>
                                          </p:val>
                                        </p:tav>
                                        <p:tav tm="100000">
                                          <p:val>
                                            <p:strVal val="#ppt_y"/>
                                          </p:val>
                                        </p:tav>
                                      </p:tavLst>
                                    </p:anim>
                                  </p:childTnLst>
                                </p:cTn>
                              </p:par>
                            </p:childTnLst>
                          </p:cTn>
                        </p:par>
                        <p:par>
                          <p:cTn id="57" fill="hold">
                            <p:stCondLst>
                              <p:cond delay="2700"/>
                            </p:stCondLst>
                            <p:childTnLst>
                              <p:par>
                                <p:cTn id="58" presetID="53" presetClass="entr" presetSubtype="16" fill="hold" nodeType="afterEffect">
                                  <p:stCondLst>
                                    <p:cond delay="0"/>
                                  </p:stCondLst>
                                  <p:childTnLst>
                                    <p:set>
                                      <p:cBhvr>
                                        <p:cTn id="59" dur="1" fill="hold">
                                          <p:stCondLst>
                                            <p:cond delay="0"/>
                                          </p:stCondLst>
                                        </p:cTn>
                                        <p:tgtEl>
                                          <p:spTgt spid="134"/>
                                        </p:tgtEl>
                                        <p:attrNameLst>
                                          <p:attrName>style.visibility</p:attrName>
                                        </p:attrNameLst>
                                      </p:cBhvr>
                                      <p:to>
                                        <p:strVal val="visible"/>
                                      </p:to>
                                    </p:set>
                                    <p:anim calcmode="lin" valueType="num">
                                      <p:cBhvr>
                                        <p:cTn id="60" dur="300" fill="hold"/>
                                        <p:tgtEl>
                                          <p:spTgt spid="134"/>
                                        </p:tgtEl>
                                        <p:attrNameLst>
                                          <p:attrName>ppt_w</p:attrName>
                                        </p:attrNameLst>
                                      </p:cBhvr>
                                      <p:tavLst>
                                        <p:tav tm="0">
                                          <p:val>
                                            <p:fltVal val="0"/>
                                          </p:val>
                                        </p:tav>
                                        <p:tav tm="100000">
                                          <p:val>
                                            <p:strVal val="#ppt_w"/>
                                          </p:val>
                                        </p:tav>
                                      </p:tavLst>
                                    </p:anim>
                                    <p:anim calcmode="lin" valueType="num">
                                      <p:cBhvr>
                                        <p:cTn id="61" dur="300" fill="hold"/>
                                        <p:tgtEl>
                                          <p:spTgt spid="134"/>
                                        </p:tgtEl>
                                        <p:attrNameLst>
                                          <p:attrName>ppt_h</p:attrName>
                                        </p:attrNameLst>
                                      </p:cBhvr>
                                      <p:tavLst>
                                        <p:tav tm="0">
                                          <p:val>
                                            <p:fltVal val="0"/>
                                          </p:val>
                                        </p:tav>
                                        <p:tav tm="100000">
                                          <p:val>
                                            <p:strVal val="#ppt_h"/>
                                          </p:val>
                                        </p:tav>
                                      </p:tavLst>
                                    </p:anim>
                                    <p:animEffect transition="in" filter="fade">
                                      <p:cBhvr>
                                        <p:cTn id="62" dur="300"/>
                                        <p:tgtEl>
                                          <p:spTgt spid="134"/>
                                        </p:tgtEl>
                                      </p:cBhvr>
                                    </p:animEffect>
                                  </p:childTnLst>
                                </p:cTn>
                              </p:par>
                            </p:childTnLst>
                          </p:cTn>
                        </p:par>
                        <p:par>
                          <p:cTn id="63" fill="hold">
                            <p:stCondLst>
                              <p:cond delay="3000"/>
                            </p:stCondLst>
                            <p:childTnLst>
                              <p:par>
                                <p:cTn id="64" presetID="2" presetClass="entr" presetSubtype="2" fill="hold" grpId="0" nodeType="afterEffect">
                                  <p:stCondLst>
                                    <p:cond delay="0"/>
                                  </p:stCondLst>
                                  <p:childTnLst>
                                    <p:set>
                                      <p:cBhvr>
                                        <p:cTn id="65" dur="1" fill="hold">
                                          <p:stCondLst>
                                            <p:cond delay="0"/>
                                          </p:stCondLst>
                                        </p:cTn>
                                        <p:tgtEl>
                                          <p:spTgt spid="120"/>
                                        </p:tgtEl>
                                        <p:attrNameLst>
                                          <p:attrName>style.visibility</p:attrName>
                                        </p:attrNameLst>
                                      </p:cBhvr>
                                      <p:to>
                                        <p:strVal val="visible"/>
                                      </p:to>
                                    </p:set>
                                    <p:anim calcmode="lin" valueType="num">
                                      <p:cBhvr additive="base">
                                        <p:cTn id="66" dur="300" fill="hold"/>
                                        <p:tgtEl>
                                          <p:spTgt spid="120"/>
                                        </p:tgtEl>
                                        <p:attrNameLst>
                                          <p:attrName>ppt_x</p:attrName>
                                        </p:attrNameLst>
                                      </p:cBhvr>
                                      <p:tavLst>
                                        <p:tav tm="0">
                                          <p:val>
                                            <p:strVal val="1+#ppt_w/2"/>
                                          </p:val>
                                        </p:tav>
                                        <p:tav tm="100000">
                                          <p:val>
                                            <p:strVal val="#ppt_x"/>
                                          </p:val>
                                        </p:tav>
                                      </p:tavLst>
                                    </p:anim>
                                    <p:anim calcmode="lin" valueType="num">
                                      <p:cBhvr additive="base">
                                        <p:cTn id="67" dur="300" fill="hold"/>
                                        <p:tgtEl>
                                          <p:spTgt spid="120"/>
                                        </p:tgtEl>
                                        <p:attrNameLst>
                                          <p:attrName>ppt_y</p:attrName>
                                        </p:attrNameLst>
                                      </p:cBhvr>
                                      <p:tavLst>
                                        <p:tav tm="0">
                                          <p:val>
                                            <p:strVal val="#ppt_y"/>
                                          </p:val>
                                        </p:tav>
                                        <p:tav tm="100000">
                                          <p:val>
                                            <p:strVal val="#ppt_y"/>
                                          </p:val>
                                        </p:tav>
                                      </p:tavLst>
                                    </p:anim>
                                  </p:childTnLst>
                                </p:cTn>
                              </p:par>
                            </p:childTnLst>
                          </p:cTn>
                        </p:par>
                        <p:par>
                          <p:cTn id="68" fill="hold">
                            <p:stCondLst>
                              <p:cond delay="3300"/>
                            </p:stCondLst>
                            <p:childTnLst>
                              <p:par>
                                <p:cTn id="69" presetID="53" presetClass="entr" presetSubtype="16" fill="hold" nodeType="afterEffect">
                                  <p:stCondLst>
                                    <p:cond delay="0"/>
                                  </p:stCondLst>
                                  <p:childTnLst>
                                    <p:set>
                                      <p:cBhvr>
                                        <p:cTn id="70" dur="1" fill="hold">
                                          <p:stCondLst>
                                            <p:cond delay="0"/>
                                          </p:stCondLst>
                                        </p:cTn>
                                        <p:tgtEl>
                                          <p:spTgt spid="122"/>
                                        </p:tgtEl>
                                        <p:attrNameLst>
                                          <p:attrName>style.visibility</p:attrName>
                                        </p:attrNameLst>
                                      </p:cBhvr>
                                      <p:to>
                                        <p:strVal val="visible"/>
                                      </p:to>
                                    </p:set>
                                    <p:anim calcmode="lin" valueType="num">
                                      <p:cBhvr>
                                        <p:cTn id="71" dur="300" fill="hold"/>
                                        <p:tgtEl>
                                          <p:spTgt spid="122"/>
                                        </p:tgtEl>
                                        <p:attrNameLst>
                                          <p:attrName>ppt_w</p:attrName>
                                        </p:attrNameLst>
                                      </p:cBhvr>
                                      <p:tavLst>
                                        <p:tav tm="0">
                                          <p:val>
                                            <p:fltVal val="0"/>
                                          </p:val>
                                        </p:tav>
                                        <p:tav tm="100000">
                                          <p:val>
                                            <p:strVal val="#ppt_w"/>
                                          </p:val>
                                        </p:tav>
                                      </p:tavLst>
                                    </p:anim>
                                    <p:anim calcmode="lin" valueType="num">
                                      <p:cBhvr>
                                        <p:cTn id="72" dur="300" fill="hold"/>
                                        <p:tgtEl>
                                          <p:spTgt spid="122"/>
                                        </p:tgtEl>
                                        <p:attrNameLst>
                                          <p:attrName>ppt_h</p:attrName>
                                        </p:attrNameLst>
                                      </p:cBhvr>
                                      <p:tavLst>
                                        <p:tav tm="0">
                                          <p:val>
                                            <p:fltVal val="0"/>
                                          </p:val>
                                        </p:tav>
                                        <p:tav tm="100000">
                                          <p:val>
                                            <p:strVal val="#ppt_h"/>
                                          </p:val>
                                        </p:tav>
                                      </p:tavLst>
                                    </p:anim>
                                    <p:animEffect transition="in" filter="fade">
                                      <p:cBhvr>
                                        <p:cTn id="73" dur="300"/>
                                        <p:tgtEl>
                                          <p:spTgt spid="122"/>
                                        </p:tgtEl>
                                      </p:cBhvr>
                                    </p:animEffect>
                                  </p:childTnLst>
                                </p:cTn>
                              </p:par>
                            </p:childTnLst>
                          </p:cTn>
                        </p:par>
                        <p:par>
                          <p:cTn id="74" fill="hold">
                            <p:stCondLst>
                              <p:cond delay="3600"/>
                            </p:stCondLst>
                            <p:childTnLst>
                              <p:par>
                                <p:cTn id="75" presetID="2" presetClass="entr" presetSubtype="8" fill="hold" grpId="0" nodeType="afterEffect">
                                  <p:stCondLst>
                                    <p:cond delay="0"/>
                                  </p:stCondLst>
                                  <p:childTnLst>
                                    <p:set>
                                      <p:cBhvr>
                                        <p:cTn id="76" dur="1" fill="hold">
                                          <p:stCondLst>
                                            <p:cond delay="0"/>
                                          </p:stCondLst>
                                        </p:cTn>
                                        <p:tgtEl>
                                          <p:spTgt spid="116"/>
                                        </p:tgtEl>
                                        <p:attrNameLst>
                                          <p:attrName>style.visibility</p:attrName>
                                        </p:attrNameLst>
                                      </p:cBhvr>
                                      <p:to>
                                        <p:strVal val="visible"/>
                                      </p:to>
                                    </p:set>
                                    <p:anim calcmode="lin" valueType="num">
                                      <p:cBhvr additive="base">
                                        <p:cTn id="77" dur="300" fill="hold"/>
                                        <p:tgtEl>
                                          <p:spTgt spid="116"/>
                                        </p:tgtEl>
                                        <p:attrNameLst>
                                          <p:attrName>ppt_x</p:attrName>
                                        </p:attrNameLst>
                                      </p:cBhvr>
                                      <p:tavLst>
                                        <p:tav tm="0">
                                          <p:val>
                                            <p:strVal val="0-#ppt_w/2"/>
                                          </p:val>
                                        </p:tav>
                                        <p:tav tm="100000">
                                          <p:val>
                                            <p:strVal val="#ppt_x"/>
                                          </p:val>
                                        </p:tav>
                                      </p:tavLst>
                                    </p:anim>
                                    <p:anim calcmode="lin" valueType="num">
                                      <p:cBhvr additive="base">
                                        <p:cTn id="78" dur="300" fill="hold"/>
                                        <p:tgtEl>
                                          <p:spTgt spid="116"/>
                                        </p:tgtEl>
                                        <p:attrNameLst>
                                          <p:attrName>ppt_y</p:attrName>
                                        </p:attrNameLst>
                                      </p:cBhvr>
                                      <p:tavLst>
                                        <p:tav tm="0">
                                          <p:val>
                                            <p:strVal val="#ppt_y"/>
                                          </p:val>
                                        </p:tav>
                                        <p:tav tm="100000">
                                          <p:val>
                                            <p:strVal val="#ppt_y"/>
                                          </p:val>
                                        </p:tav>
                                      </p:tavLst>
                                    </p:anim>
                                  </p:childTnLst>
                                </p:cTn>
                              </p:par>
                            </p:childTnLst>
                          </p:cTn>
                        </p:par>
                        <p:par>
                          <p:cTn id="79" fill="hold">
                            <p:stCondLst>
                              <p:cond delay="3900"/>
                            </p:stCondLst>
                            <p:childTnLst>
                              <p:par>
                                <p:cTn id="80" presetID="53" presetClass="entr" presetSubtype="16" fill="hold" nodeType="afterEffect">
                                  <p:stCondLst>
                                    <p:cond delay="0"/>
                                  </p:stCondLst>
                                  <p:childTnLst>
                                    <p:set>
                                      <p:cBhvr>
                                        <p:cTn id="81" dur="1" fill="hold">
                                          <p:stCondLst>
                                            <p:cond delay="0"/>
                                          </p:stCondLst>
                                        </p:cTn>
                                        <p:tgtEl>
                                          <p:spTgt spid="128"/>
                                        </p:tgtEl>
                                        <p:attrNameLst>
                                          <p:attrName>style.visibility</p:attrName>
                                        </p:attrNameLst>
                                      </p:cBhvr>
                                      <p:to>
                                        <p:strVal val="visible"/>
                                      </p:to>
                                    </p:set>
                                    <p:anim calcmode="lin" valueType="num">
                                      <p:cBhvr>
                                        <p:cTn id="82" dur="300" fill="hold"/>
                                        <p:tgtEl>
                                          <p:spTgt spid="128"/>
                                        </p:tgtEl>
                                        <p:attrNameLst>
                                          <p:attrName>ppt_w</p:attrName>
                                        </p:attrNameLst>
                                      </p:cBhvr>
                                      <p:tavLst>
                                        <p:tav tm="0">
                                          <p:val>
                                            <p:fltVal val="0"/>
                                          </p:val>
                                        </p:tav>
                                        <p:tav tm="100000">
                                          <p:val>
                                            <p:strVal val="#ppt_w"/>
                                          </p:val>
                                        </p:tav>
                                      </p:tavLst>
                                    </p:anim>
                                    <p:anim calcmode="lin" valueType="num">
                                      <p:cBhvr>
                                        <p:cTn id="83" dur="300" fill="hold"/>
                                        <p:tgtEl>
                                          <p:spTgt spid="128"/>
                                        </p:tgtEl>
                                        <p:attrNameLst>
                                          <p:attrName>ppt_h</p:attrName>
                                        </p:attrNameLst>
                                      </p:cBhvr>
                                      <p:tavLst>
                                        <p:tav tm="0">
                                          <p:val>
                                            <p:fltVal val="0"/>
                                          </p:val>
                                        </p:tav>
                                        <p:tav tm="100000">
                                          <p:val>
                                            <p:strVal val="#ppt_h"/>
                                          </p:val>
                                        </p:tav>
                                      </p:tavLst>
                                    </p:anim>
                                    <p:animEffect transition="in" filter="fade">
                                      <p:cBhvr>
                                        <p:cTn id="84" dur="300"/>
                                        <p:tgtEl>
                                          <p:spTgt spid="128"/>
                                        </p:tgtEl>
                                      </p:cBhvr>
                                    </p:animEffect>
                                  </p:childTnLst>
                                </p:cTn>
                              </p:par>
                            </p:childTnLst>
                          </p:cTn>
                        </p:par>
                        <p:par>
                          <p:cTn id="85" fill="hold">
                            <p:stCondLst>
                              <p:cond delay="4200"/>
                            </p:stCondLst>
                            <p:childTnLst>
                              <p:par>
                                <p:cTn id="86" presetID="2" presetClass="entr" presetSubtype="2" fill="hold" grpId="0" nodeType="afterEffect">
                                  <p:stCondLst>
                                    <p:cond delay="0"/>
                                  </p:stCondLst>
                                  <p:childTnLst>
                                    <p:set>
                                      <p:cBhvr>
                                        <p:cTn id="87" dur="1" fill="hold">
                                          <p:stCondLst>
                                            <p:cond delay="0"/>
                                          </p:stCondLst>
                                        </p:cTn>
                                        <p:tgtEl>
                                          <p:spTgt spid="119"/>
                                        </p:tgtEl>
                                        <p:attrNameLst>
                                          <p:attrName>style.visibility</p:attrName>
                                        </p:attrNameLst>
                                      </p:cBhvr>
                                      <p:to>
                                        <p:strVal val="visible"/>
                                      </p:to>
                                    </p:set>
                                    <p:anim calcmode="lin" valueType="num">
                                      <p:cBhvr additive="base">
                                        <p:cTn id="88" dur="300" fill="hold"/>
                                        <p:tgtEl>
                                          <p:spTgt spid="119"/>
                                        </p:tgtEl>
                                        <p:attrNameLst>
                                          <p:attrName>ppt_x</p:attrName>
                                        </p:attrNameLst>
                                      </p:cBhvr>
                                      <p:tavLst>
                                        <p:tav tm="0">
                                          <p:val>
                                            <p:strVal val="1+#ppt_w/2"/>
                                          </p:val>
                                        </p:tav>
                                        <p:tav tm="100000">
                                          <p:val>
                                            <p:strVal val="#ppt_x"/>
                                          </p:val>
                                        </p:tav>
                                      </p:tavLst>
                                    </p:anim>
                                    <p:anim calcmode="lin" valueType="num">
                                      <p:cBhvr additive="base">
                                        <p:cTn id="89" dur="300" fill="hold"/>
                                        <p:tgtEl>
                                          <p:spTgt spid="119"/>
                                        </p:tgtEl>
                                        <p:attrNameLst>
                                          <p:attrName>ppt_y</p:attrName>
                                        </p:attrNameLst>
                                      </p:cBhvr>
                                      <p:tavLst>
                                        <p:tav tm="0">
                                          <p:val>
                                            <p:strVal val="#ppt_y"/>
                                          </p:val>
                                        </p:tav>
                                        <p:tav tm="100000">
                                          <p:val>
                                            <p:strVal val="#ppt_y"/>
                                          </p:val>
                                        </p:tav>
                                      </p:tavLst>
                                    </p:anim>
                                  </p:childTnLst>
                                </p:cTn>
                              </p:par>
                            </p:childTnLst>
                          </p:cTn>
                        </p:par>
                        <p:par>
                          <p:cTn id="90" fill="hold">
                            <p:stCondLst>
                              <p:cond delay="4500"/>
                            </p:stCondLst>
                            <p:childTnLst>
                              <p:par>
                                <p:cTn id="91" presetID="53" presetClass="entr" presetSubtype="16" fill="hold" nodeType="afterEffect">
                                  <p:stCondLst>
                                    <p:cond delay="0"/>
                                  </p:stCondLst>
                                  <p:childTnLst>
                                    <p:set>
                                      <p:cBhvr>
                                        <p:cTn id="92" dur="1" fill="hold">
                                          <p:stCondLst>
                                            <p:cond delay="0"/>
                                          </p:stCondLst>
                                        </p:cTn>
                                        <p:tgtEl>
                                          <p:spTgt spid="162"/>
                                        </p:tgtEl>
                                        <p:attrNameLst>
                                          <p:attrName>style.visibility</p:attrName>
                                        </p:attrNameLst>
                                      </p:cBhvr>
                                      <p:to>
                                        <p:strVal val="visible"/>
                                      </p:to>
                                    </p:set>
                                    <p:anim calcmode="lin" valueType="num">
                                      <p:cBhvr>
                                        <p:cTn id="93" dur="300" fill="hold"/>
                                        <p:tgtEl>
                                          <p:spTgt spid="162"/>
                                        </p:tgtEl>
                                        <p:attrNameLst>
                                          <p:attrName>ppt_w</p:attrName>
                                        </p:attrNameLst>
                                      </p:cBhvr>
                                      <p:tavLst>
                                        <p:tav tm="0">
                                          <p:val>
                                            <p:fltVal val="0"/>
                                          </p:val>
                                        </p:tav>
                                        <p:tav tm="100000">
                                          <p:val>
                                            <p:strVal val="#ppt_w"/>
                                          </p:val>
                                        </p:tav>
                                      </p:tavLst>
                                    </p:anim>
                                    <p:anim calcmode="lin" valueType="num">
                                      <p:cBhvr>
                                        <p:cTn id="94" dur="300" fill="hold"/>
                                        <p:tgtEl>
                                          <p:spTgt spid="162"/>
                                        </p:tgtEl>
                                        <p:attrNameLst>
                                          <p:attrName>ppt_h</p:attrName>
                                        </p:attrNameLst>
                                      </p:cBhvr>
                                      <p:tavLst>
                                        <p:tav tm="0">
                                          <p:val>
                                            <p:fltVal val="0"/>
                                          </p:val>
                                        </p:tav>
                                        <p:tav tm="100000">
                                          <p:val>
                                            <p:strVal val="#ppt_h"/>
                                          </p:val>
                                        </p:tav>
                                      </p:tavLst>
                                    </p:anim>
                                    <p:animEffect transition="in" filter="fade">
                                      <p:cBhvr>
                                        <p:cTn id="95" dur="300"/>
                                        <p:tgtEl>
                                          <p:spTgt spid="162"/>
                                        </p:tgtEl>
                                      </p:cBhvr>
                                    </p:animEffect>
                                  </p:childTnLst>
                                </p:cTn>
                              </p:par>
                            </p:childTnLst>
                          </p:cTn>
                        </p:par>
                        <p:par>
                          <p:cTn id="96" fill="hold">
                            <p:stCondLst>
                              <p:cond delay="4800"/>
                            </p:stCondLst>
                            <p:childTnLst>
                              <p:par>
                                <p:cTn id="97" presetID="2" presetClass="entr" presetSubtype="8" fill="hold" grpId="0" nodeType="afterEffect">
                                  <p:stCondLst>
                                    <p:cond delay="0"/>
                                  </p:stCondLst>
                                  <p:childTnLst>
                                    <p:set>
                                      <p:cBhvr>
                                        <p:cTn id="98" dur="1" fill="hold">
                                          <p:stCondLst>
                                            <p:cond delay="0"/>
                                          </p:stCondLst>
                                        </p:cTn>
                                        <p:tgtEl>
                                          <p:spTgt spid="118"/>
                                        </p:tgtEl>
                                        <p:attrNameLst>
                                          <p:attrName>style.visibility</p:attrName>
                                        </p:attrNameLst>
                                      </p:cBhvr>
                                      <p:to>
                                        <p:strVal val="visible"/>
                                      </p:to>
                                    </p:set>
                                    <p:anim calcmode="lin" valueType="num">
                                      <p:cBhvr additive="base">
                                        <p:cTn id="99" dur="300" fill="hold"/>
                                        <p:tgtEl>
                                          <p:spTgt spid="118"/>
                                        </p:tgtEl>
                                        <p:attrNameLst>
                                          <p:attrName>ppt_x</p:attrName>
                                        </p:attrNameLst>
                                      </p:cBhvr>
                                      <p:tavLst>
                                        <p:tav tm="0">
                                          <p:val>
                                            <p:strVal val="0-#ppt_w/2"/>
                                          </p:val>
                                        </p:tav>
                                        <p:tav tm="100000">
                                          <p:val>
                                            <p:strVal val="#ppt_x"/>
                                          </p:val>
                                        </p:tav>
                                      </p:tavLst>
                                    </p:anim>
                                    <p:anim calcmode="lin" valueType="num">
                                      <p:cBhvr additive="base">
                                        <p:cTn id="100" dur="300" fill="hold"/>
                                        <p:tgtEl>
                                          <p:spTgt spid="118"/>
                                        </p:tgtEl>
                                        <p:attrNameLst>
                                          <p:attrName>ppt_y</p:attrName>
                                        </p:attrNameLst>
                                      </p:cBhvr>
                                      <p:tavLst>
                                        <p:tav tm="0">
                                          <p:val>
                                            <p:strVal val="#ppt_y"/>
                                          </p:val>
                                        </p:tav>
                                        <p:tav tm="100000">
                                          <p:val>
                                            <p:strVal val="#ppt_y"/>
                                          </p:val>
                                        </p:tav>
                                      </p:tavLst>
                                    </p:anim>
                                  </p:childTnLst>
                                </p:cTn>
                              </p:par>
                            </p:childTnLst>
                          </p:cTn>
                        </p:par>
                        <p:par>
                          <p:cTn id="101" fill="hold">
                            <p:stCondLst>
                              <p:cond delay="5100"/>
                            </p:stCondLst>
                            <p:childTnLst>
                              <p:par>
                                <p:cTn id="102" presetID="53" presetClass="entr" presetSubtype="16" fill="hold" nodeType="afterEffect">
                                  <p:stCondLst>
                                    <p:cond delay="0"/>
                                  </p:stCondLst>
                                  <p:childTnLst>
                                    <p:set>
                                      <p:cBhvr>
                                        <p:cTn id="103" dur="1" fill="hold">
                                          <p:stCondLst>
                                            <p:cond delay="0"/>
                                          </p:stCondLst>
                                        </p:cTn>
                                        <p:tgtEl>
                                          <p:spTgt spid="154"/>
                                        </p:tgtEl>
                                        <p:attrNameLst>
                                          <p:attrName>style.visibility</p:attrName>
                                        </p:attrNameLst>
                                      </p:cBhvr>
                                      <p:to>
                                        <p:strVal val="visible"/>
                                      </p:to>
                                    </p:set>
                                    <p:anim calcmode="lin" valueType="num">
                                      <p:cBhvr>
                                        <p:cTn id="104" dur="300" fill="hold"/>
                                        <p:tgtEl>
                                          <p:spTgt spid="154"/>
                                        </p:tgtEl>
                                        <p:attrNameLst>
                                          <p:attrName>ppt_w</p:attrName>
                                        </p:attrNameLst>
                                      </p:cBhvr>
                                      <p:tavLst>
                                        <p:tav tm="0">
                                          <p:val>
                                            <p:fltVal val="0"/>
                                          </p:val>
                                        </p:tav>
                                        <p:tav tm="100000">
                                          <p:val>
                                            <p:strVal val="#ppt_w"/>
                                          </p:val>
                                        </p:tav>
                                      </p:tavLst>
                                    </p:anim>
                                    <p:anim calcmode="lin" valueType="num">
                                      <p:cBhvr>
                                        <p:cTn id="105" dur="300" fill="hold"/>
                                        <p:tgtEl>
                                          <p:spTgt spid="154"/>
                                        </p:tgtEl>
                                        <p:attrNameLst>
                                          <p:attrName>ppt_h</p:attrName>
                                        </p:attrNameLst>
                                      </p:cBhvr>
                                      <p:tavLst>
                                        <p:tav tm="0">
                                          <p:val>
                                            <p:fltVal val="0"/>
                                          </p:val>
                                        </p:tav>
                                        <p:tav tm="100000">
                                          <p:val>
                                            <p:strVal val="#ppt_h"/>
                                          </p:val>
                                        </p:tav>
                                      </p:tavLst>
                                    </p:anim>
                                    <p:animEffect transition="in" filter="fade">
                                      <p:cBhvr>
                                        <p:cTn id="106" dur="300"/>
                                        <p:tgtEl>
                                          <p:spTgt spid="154"/>
                                        </p:tgtEl>
                                      </p:cBhvr>
                                    </p:animEffect>
                                  </p:childTnLst>
                                </p:cTn>
                              </p:par>
                            </p:childTnLst>
                          </p:cTn>
                        </p:par>
                        <p:par>
                          <p:cTn id="107" fill="hold">
                            <p:stCondLst>
                              <p:cond delay="5400"/>
                            </p:stCondLst>
                            <p:childTnLst>
                              <p:par>
                                <p:cTn id="108" presetID="2" presetClass="entr" presetSubtype="2" fill="hold" grpId="0" nodeType="afterEffect">
                                  <p:stCondLst>
                                    <p:cond delay="0"/>
                                  </p:stCondLst>
                                  <p:childTnLst>
                                    <p:set>
                                      <p:cBhvr>
                                        <p:cTn id="109" dur="1" fill="hold">
                                          <p:stCondLst>
                                            <p:cond delay="0"/>
                                          </p:stCondLst>
                                        </p:cTn>
                                        <p:tgtEl>
                                          <p:spTgt spid="121"/>
                                        </p:tgtEl>
                                        <p:attrNameLst>
                                          <p:attrName>style.visibility</p:attrName>
                                        </p:attrNameLst>
                                      </p:cBhvr>
                                      <p:to>
                                        <p:strVal val="visible"/>
                                      </p:to>
                                    </p:set>
                                    <p:anim calcmode="lin" valueType="num">
                                      <p:cBhvr additive="base">
                                        <p:cTn id="110" dur="300" fill="hold"/>
                                        <p:tgtEl>
                                          <p:spTgt spid="121"/>
                                        </p:tgtEl>
                                        <p:attrNameLst>
                                          <p:attrName>ppt_x</p:attrName>
                                        </p:attrNameLst>
                                      </p:cBhvr>
                                      <p:tavLst>
                                        <p:tav tm="0">
                                          <p:val>
                                            <p:strVal val="1+#ppt_w/2"/>
                                          </p:val>
                                        </p:tav>
                                        <p:tav tm="100000">
                                          <p:val>
                                            <p:strVal val="#ppt_x"/>
                                          </p:val>
                                        </p:tav>
                                      </p:tavLst>
                                    </p:anim>
                                    <p:anim calcmode="lin" valueType="num">
                                      <p:cBhvr additive="base">
                                        <p:cTn id="111" dur="300" fill="hold"/>
                                        <p:tgtEl>
                                          <p:spTgt spid="1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 grpId="0"/>
      <p:bldP spid="117" grpId="0"/>
      <p:bldP spid="118" grpId="0"/>
      <p:bldP spid="119" grpId="0"/>
      <p:bldP spid="120" grpId="0"/>
      <p:bldP spid="1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3560305" y="1967070"/>
            <a:ext cx="2556758" cy="907751"/>
            <a:chOff x="3666731" y="1984470"/>
            <a:chExt cx="2636520" cy="1447800"/>
          </a:xfrm>
        </p:grpSpPr>
        <p:sp>
          <p:nvSpPr>
            <p:cNvPr id="27" name="任意多边形 26"/>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79B0B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1" i="0" u="none" strike="noStrike" kern="0" cap="none" spc="0" normalizeH="0" baseline="0" noProof="0" smtClean="0">
                <a:ln>
                  <a:noFill/>
                </a:ln>
                <a:solidFill>
                  <a:srgbClr val="4F91A0">
                    <a:lumMod val="75000"/>
                  </a:srgbClr>
                </a:solidFill>
                <a:effectLst/>
                <a:uLnTx/>
                <a:uFillTx/>
                <a:latin typeface="Arial" panose="020B0604020202020204" pitchFamily="34" charset="0"/>
                <a:ea typeface="微软雅黑"/>
                <a:cs typeface="+mn-ea"/>
              </a:endParaRPr>
            </a:p>
          </p:txBody>
        </p:sp>
        <p:sp>
          <p:nvSpPr>
            <p:cNvPr id="28" name="文本框 35"/>
            <p:cNvSpPr txBox="1"/>
            <p:nvPr/>
          </p:nvSpPr>
          <p:spPr>
            <a:xfrm>
              <a:off x="3971726" y="2389297"/>
              <a:ext cx="2230360" cy="638148"/>
            </a:xfrm>
            <a:prstGeom prst="rect">
              <a:avLst/>
            </a:prstGeom>
            <a:noFill/>
          </p:spPr>
          <p:txBody>
            <a:bodyPr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prstClr val="white">
                      <a:lumMod val="95000"/>
                    </a:prstClr>
                  </a:solidFill>
                  <a:effectLst/>
                  <a:uLnTx/>
                  <a:uFillTx/>
                  <a:ea typeface="微软雅黑"/>
                  <a:cs typeface="+mn-ea"/>
                </a:rPr>
                <a:t>输入内容</a:t>
              </a:r>
              <a:endParaRPr kumimoji="0" lang="zh-CN" altLang="en-US" sz="2000" b="1" i="0" u="none" strike="noStrike" kern="0" cap="none" spc="0" normalizeH="0" baseline="-3000" noProof="0" dirty="0" smtClean="0">
                <a:ln>
                  <a:noFill/>
                </a:ln>
                <a:solidFill>
                  <a:prstClr val="white">
                    <a:lumMod val="95000"/>
                  </a:prstClr>
                </a:solidFill>
                <a:effectLst/>
                <a:uLnTx/>
                <a:uFillTx/>
                <a:ea typeface="微软雅黑"/>
                <a:cs typeface="+mn-ea"/>
              </a:endParaRPr>
            </a:p>
          </p:txBody>
        </p:sp>
      </p:grpSp>
      <p:grpSp>
        <p:nvGrpSpPr>
          <p:cNvPr id="29" name="组合 28"/>
          <p:cNvGrpSpPr/>
          <p:nvPr/>
        </p:nvGrpSpPr>
        <p:grpSpPr>
          <a:xfrm>
            <a:off x="1423341" y="1967070"/>
            <a:ext cx="2556758" cy="907751"/>
            <a:chOff x="1436370" y="1984470"/>
            <a:chExt cx="2636520" cy="1447800"/>
          </a:xfrm>
        </p:grpSpPr>
        <p:sp>
          <p:nvSpPr>
            <p:cNvPr id="30" name="任意多边形 29"/>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4F91A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1" i="0" u="none" strike="noStrike" kern="0" cap="none" spc="0" normalizeH="0" baseline="0" noProof="0" smtClean="0">
                <a:ln>
                  <a:noFill/>
                </a:ln>
                <a:solidFill>
                  <a:srgbClr val="4F91A0">
                    <a:lumMod val="75000"/>
                  </a:srgbClr>
                </a:solidFill>
                <a:effectLst/>
                <a:uLnTx/>
                <a:uFillTx/>
                <a:latin typeface="Arial" panose="020B0604020202020204" pitchFamily="34" charset="0"/>
                <a:ea typeface="微软雅黑"/>
                <a:cs typeface="+mn-ea"/>
              </a:endParaRPr>
            </a:p>
          </p:txBody>
        </p:sp>
        <p:sp>
          <p:nvSpPr>
            <p:cNvPr id="31" name="文本框 43"/>
            <p:cNvSpPr txBox="1"/>
            <p:nvPr/>
          </p:nvSpPr>
          <p:spPr>
            <a:xfrm>
              <a:off x="1709209" y="2365161"/>
              <a:ext cx="2293960" cy="686417"/>
            </a:xfrm>
            <a:prstGeom prst="rect">
              <a:avLst/>
            </a:prstGeom>
            <a:noFill/>
          </p:spPr>
          <p:txBody>
            <a:bodyPr wrap="square" rtlCol="0" anchor="ctr">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prstClr val="white">
                      <a:lumMod val="95000"/>
                    </a:prstClr>
                  </a:solidFill>
                  <a:effectLst/>
                  <a:uLnTx/>
                  <a:uFillTx/>
                  <a:ea typeface="微软雅黑"/>
                  <a:cs typeface="+mn-ea"/>
                </a:rPr>
                <a:t>输入内容</a:t>
              </a:r>
              <a:endParaRPr kumimoji="0" lang="zh-CN" altLang="en-US" sz="2000" b="1" i="0" u="none" strike="noStrike" kern="0" cap="none" spc="0" normalizeH="0" baseline="-3000" noProof="0" dirty="0" smtClean="0">
                <a:ln>
                  <a:noFill/>
                </a:ln>
                <a:solidFill>
                  <a:prstClr val="white">
                    <a:lumMod val="95000"/>
                  </a:prstClr>
                </a:solidFill>
                <a:effectLst/>
                <a:uLnTx/>
                <a:uFillTx/>
                <a:ea typeface="微软雅黑"/>
                <a:cs typeface="+mn-ea"/>
              </a:endParaRPr>
            </a:p>
          </p:txBody>
        </p:sp>
      </p:grpSp>
      <p:grpSp>
        <p:nvGrpSpPr>
          <p:cNvPr id="32" name="组合 31"/>
          <p:cNvGrpSpPr/>
          <p:nvPr/>
        </p:nvGrpSpPr>
        <p:grpSpPr>
          <a:xfrm>
            <a:off x="7834234" y="1967070"/>
            <a:ext cx="2556758" cy="907751"/>
            <a:chOff x="8127453" y="1984470"/>
            <a:chExt cx="2636520" cy="1447800"/>
          </a:xfrm>
        </p:grpSpPr>
        <p:sp>
          <p:nvSpPr>
            <p:cNvPr id="33" name="任意多边形 32"/>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79B0B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1" i="0" u="none" strike="noStrike" kern="0" cap="none" spc="0" normalizeH="0" baseline="0" noProof="0" smtClean="0">
                <a:ln>
                  <a:noFill/>
                </a:ln>
                <a:solidFill>
                  <a:srgbClr val="4F91A0">
                    <a:lumMod val="75000"/>
                  </a:srgbClr>
                </a:solidFill>
                <a:effectLst/>
                <a:uLnTx/>
                <a:uFillTx/>
                <a:latin typeface="Arial" panose="020B0604020202020204" pitchFamily="34" charset="0"/>
                <a:ea typeface="微软雅黑"/>
                <a:cs typeface="+mn-ea"/>
              </a:endParaRPr>
            </a:p>
          </p:txBody>
        </p:sp>
        <p:sp>
          <p:nvSpPr>
            <p:cNvPr id="34" name="文本框 46"/>
            <p:cNvSpPr txBox="1"/>
            <p:nvPr/>
          </p:nvSpPr>
          <p:spPr>
            <a:xfrm>
              <a:off x="8439016" y="2389297"/>
              <a:ext cx="2230360" cy="638148"/>
            </a:xfrm>
            <a:prstGeom prst="rect">
              <a:avLst/>
            </a:prstGeom>
            <a:noFill/>
          </p:spPr>
          <p:txBody>
            <a:bodyPr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prstClr val="white">
                      <a:lumMod val="95000"/>
                    </a:prstClr>
                  </a:solidFill>
                  <a:effectLst/>
                  <a:uLnTx/>
                  <a:uFillTx/>
                  <a:ea typeface="微软雅黑"/>
                  <a:cs typeface="+mn-ea"/>
                </a:rPr>
                <a:t>输入内容</a:t>
              </a:r>
              <a:endParaRPr kumimoji="0" lang="zh-CN" altLang="en-US" sz="2000" b="1" i="0" u="none" strike="noStrike" kern="0" cap="none" spc="0" normalizeH="0" baseline="-3000" noProof="0" dirty="0" smtClean="0">
                <a:ln>
                  <a:noFill/>
                </a:ln>
                <a:solidFill>
                  <a:prstClr val="white">
                    <a:lumMod val="95000"/>
                  </a:prstClr>
                </a:solidFill>
                <a:effectLst/>
                <a:uLnTx/>
                <a:uFillTx/>
                <a:ea typeface="微软雅黑"/>
                <a:cs typeface="+mn-ea"/>
              </a:endParaRPr>
            </a:p>
          </p:txBody>
        </p:sp>
      </p:grpSp>
      <p:grpSp>
        <p:nvGrpSpPr>
          <p:cNvPr id="35" name="组合 34"/>
          <p:cNvGrpSpPr/>
          <p:nvPr/>
        </p:nvGrpSpPr>
        <p:grpSpPr>
          <a:xfrm>
            <a:off x="5697269" y="1967070"/>
            <a:ext cx="2556758" cy="907751"/>
            <a:chOff x="5897092" y="1984470"/>
            <a:chExt cx="2636520" cy="1447800"/>
          </a:xfrm>
        </p:grpSpPr>
        <p:sp>
          <p:nvSpPr>
            <p:cNvPr id="36" name="任意多边形 35"/>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4F91A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1" i="0" u="none" strike="noStrike" kern="0" cap="none" spc="0" normalizeH="0" baseline="0" noProof="0" smtClean="0">
                <a:ln>
                  <a:noFill/>
                </a:ln>
                <a:solidFill>
                  <a:srgbClr val="4F91A0">
                    <a:lumMod val="75000"/>
                  </a:srgbClr>
                </a:solidFill>
                <a:effectLst/>
                <a:uLnTx/>
                <a:uFillTx/>
                <a:latin typeface="Arial" panose="020B0604020202020204" pitchFamily="34" charset="0"/>
                <a:ea typeface="微软雅黑"/>
                <a:cs typeface="+mn-ea"/>
              </a:endParaRPr>
            </a:p>
          </p:txBody>
        </p:sp>
        <p:sp>
          <p:nvSpPr>
            <p:cNvPr id="37" name="文本框 49"/>
            <p:cNvSpPr txBox="1"/>
            <p:nvPr/>
          </p:nvSpPr>
          <p:spPr>
            <a:xfrm>
              <a:off x="6227711" y="2365166"/>
              <a:ext cx="2205655" cy="686417"/>
            </a:xfrm>
            <a:prstGeom prst="rect">
              <a:avLst/>
            </a:prstGeom>
            <a:noFill/>
          </p:spPr>
          <p:txBody>
            <a:bodyPr wrap="square" rtlCol="0" anchor="ctr">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prstClr val="white">
                      <a:lumMod val="95000"/>
                    </a:prstClr>
                  </a:solidFill>
                  <a:effectLst/>
                  <a:uLnTx/>
                  <a:uFillTx/>
                  <a:ea typeface="微软雅黑"/>
                  <a:cs typeface="+mn-ea"/>
                </a:rPr>
                <a:t>输入内容</a:t>
              </a:r>
              <a:endParaRPr kumimoji="0" lang="zh-CN" altLang="en-US" sz="2000" b="1" i="0" u="none" strike="noStrike" kern="0" cap="none" spc="0" normalizeH="0" baseline="-3000" noProof="0" dirty="0" smtClean="0">
                <a:ln>
                  <a:noFill/>
                </a:ln>
                <a:solidFill>
                  <a:prstClr val="white">
                    <a:lumMod val="95000"/>
                  </a:prstClr>
                </a:solidFill>
                <a:effectLst/>
                <a:uLnTx/>
                <a:uFillTx/>
                <a:ea typeface="微软雅黑"/>
                <a:cs typeface="+mn-ea"/>
              </a:endParaRPr>
            </a:p>
          </p:txBody>
        </p:sp>
      </p:grpSp>
      <p:sp>
        <p:nvSpPr>
          <p:cNvPr id="38" name="矩形 37"/>
          <p:cNvSpPr/>
          <p:nvPr/>
        </p:nvSpPr>
        <p:spPr>
          <a:xfrm>
            <a:off x="2079040" y="3152821"/>
            <a:ext cx="1107688" cy="369324"/>
          </a:xfrm>
          <a:prstGeom prst="rect">
            <a:avLst/>
          </a:prstGeom>
        </p:spPr>
        <p:txBody>
          <a:bodyPr wrap="none" lIns="91431" tIns="45716" rIns="91431" bIns="45716">
            <a:spAutoFit/>
          </a:bodyPr>
          <a:lstStyle/>
          <a:p>
            <a:pPr algn="ctr"/>
            <a:r>
              <a:rPr lang="zh-CN" altLang="en-US" b="1" dirty="0">
                <a:solidFill>
                  <a:prstClr val="black">
                    <a:lumMod val="65000"/>
                    <a:lumOff val="35000"/>
                  </a:prstClr>
                </a:solidFill>
                <a:latin typeface="微软雅黑"/>
                <a:ea typeface="微软雅黑"/>
                <a:cs typeface="+mn-ea"/>
              </a:rPr>
              <a:t>添加标题</a:t>
            </a:r>
            <a:endParaRPr lang="en-US" altLang="zh-CN" b="1" dirty="0">
              <a:solidFill>
                <a:prstClr val="black">
                  <a:lumMod val="65000"/>
                  <a:lumOff val="35000"/>
                </a:prstClr>
              </a:solidFill>
              <a:latin typeface="微软雅黑"/>
              <a:ea typeface="微软雅黑"/>
              <a:cs typeface="+mn-ea"/>
            </a:endParaRPr>
          </a:p>
        </p:txBody>
      </p:sp>
      <p:sp>
        <p:nvSpPr>
          <p:cNvPr id="39" name="矩形 47"/>
          <p:cNvSpPr>
            <a:spLocks noChangeArrowheads="1"/>
          </p:cNvSpPr>
          <p:nvPr/>
        </p:nvSpPr>
        <p:spPr bwMode="auto">
          <a:xfrm>
            <a:off x="1682163" y="3631942"/>
            <a:ext cx="1907388"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Font typeface="Arial" charset="0"/>
              <a:buNone/>
            </a:pPr>
            <a:r>
              <a:rPr lang="zh-CN" altLang="en-US" sz="1400" dirty="0">
                <a:solidFill>
                  <a:prstClr val="black">
                    <a:lumMod val="65000"/>
                    <a:lumOff val="35000"/>
                  </a:prstClr>
                </a:solidFill>
                <a:ea typeface="微软雅黑"/>
                <a:cs typeface="+mn-ea"/>
                <a:sym typeface="微软雅黑" pitchFamily="34" charset="-122"/>
              </a:rPr>
              <a:t>在此录入上述图表的描述说明，在此录入上述图表的描述说明，在此录入上述图表的描述说明。</a:t>
            </a:r>
          </a:p>
        </p:txBody>
      </p:sp>
      <p:sp>
        <p:nvSpPr>
          <p:cNvPr id="40" name="矩形 39"/>
          <p:cNvSpPr/>
          <p:nvPr/>
        </p:nvSpPr>
        <p:spPr>
          <a:xfrm>
            <a:off x="4245781" y="3152821"/>
            <a:ext cx="1107688" cy="369324"/>
          </a:xfrm>
          <a:prstGeom prst="rect">
            <a:avLst/>
          </a:prstGeom>
        </p:spPr>
        <p:txBody>
          <a:bodyPr wrap="none" lIns="91431" tIns="45716" rIns="91431" bIns="45716">
            <a:spAutoFit/>
          </a:bodyPr>
          <a:lstStyle/>
          <a:p>
            <a:pPr algn="ctr"/>
            <a:r>
              <a:rPr lang="zh-CN" altLang="en-US" b="1" dirty="0">
                <a:solidFill>
                  <a:prstClr val="black">
                    <a:lumMod val="65000"/>
                    <a:lumOff val="35000"/>
                  </a:prstClr>
                </a:solidFill>
                <a:latin typeface="微软雅黑"/>
                <a:ea typeface="微软雅黑"/>
                <a:cs typeface="+mn-ea"/>
              </a:rPr>
              <a:t>添加标题</a:t>
            </a:r>
            <a:endParaRPr lang="en-US" altLang="zh-CN" b="1" dirty="0">
              <a:solidFill>
                <a:prstClr val="black">
                  <a:lumMod val="65000"/>
                  <a:lumOff val="35000"/>
                </a:prstClr>
              </a:solidFill>
              <a:latin typeface="微软雅黑"/>
              <a:ea typeface="微软雅黑"/>
              <a:cs typeface="+mn-ea"/>
            </a:endParaRPr>
          </a:p>
        </p:txBody>
      </p:sp>
      <p:sp>
        <p:nvSpPr>
          <p:cNvPr id="41" name="矩形 47"/>
          <p:cNvSpPr>
            <a:spLocks noChangeArrowheads="1"/>
          </p:cNvSpPr>
          <p:nvPr/>
        </p:nvSpPr>
        <p:spPr bwMode="auto">
          <a:xfrm>
            <a:off x="3891564" y="3631942"/>
            <a:ext cx="1874873"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Font typeface="Arial" charset="0"/>
              <a:buNone/>
            </a:pPr>
            <a:r>
              <a:rPr lang="zh-CN" altLang="en-US" sz="1400" dirty="0">
                <a:solidFill>
                  <a:prstClr val="black">
                    <a:lumMod val="65000"/>
                    <a:lumOff val="35000"/>
                  </a:prstClr>
                </a:solidFill>
                <a:ea typeface="微软雅黑"/>
                <a:cs typeface="+mn-ea"/>
                <a:sym typeface="微软雅黑" pitchFamily="34" charset="-122"/>
              </a:rPr>
              <a:t>在此录入上述图表的描述说明，在此录入上述图表的描述说明，在此录入上述图表的描述说明。</a:t>
            </a:r>
          </a:p>
        </p:txBody>
      </p:sp>
      <p:sp>
        <p:nvSpPr>
          <p:cNvPr id="42" name="矩形 41"/>
          <p:cNvSpPr/>
          <p:nvPr/>
        </p:nvSpPr>
        <p:spPr>
          <a:xfrm>
            <a:off x="6412522" y="3152821"/>
            <a:ext cx="1107688" cy="369324"/>
          </a:xfrm>
          <a:prstGeom prst="rect">
            <a:avLst/>
          </a:prstGeom>
        </p:spPr>
        <p:txBody>
          <a:bodyPr wrap="none" lIns="91431" tIns="45716" rIns="91431" bIns="45716">
            <a:spAutoFit/>
          </a:bodyPr>
          <a:lstStyle/>
          <a:p>
            <a:pPr algn="ctr"/>
            <a:r>
              <a:rPr lang="zh-CN" altLang="en-US" b="1" dirty="0">
                <a:solidFill>
                  <a:prstClr val="black">
                    <a:lumMod val="65000"/>
                    <a:lumOff val="35000"/>
                  </a:prstClr>
                </a:solidFill>
                <a:latin typeface="微软雅黑"/>
                <a:ea typeface="微软雅黑"/>
                <a:cs typeface="+mn-ea"/>
              </a:rPr>
              <a:t>添加标题</a:t>
            </a:r>
            <a:endParaRPr lang="en-US" altLang="zh-CN" b="1" dirty="0">
              <a:solidFill>
                <a:prstClr val="black">
                  <a:lumMod val="65000"/>
                  <a:lumOff val="35000"/>
                </a:prstClr>
              </a:solidFill>
              <a:latin typeface="微软雅黑"/>
              <a:ea typeface="微软雅黑"/>
              <a:cs typeface="+mn-ea"/>
            </a:endParaRPr>
          </a:p>
        </p:txBody>
      </p:sp>
      <p:sp>
        <p:nvSpPr>
          <p:cNvPr id="43" name="矩形 47"/>
          <p:cNvSpPr>
            <a:spLocks noChangeArrowheads="1"/>
          </p:cNvSpPr>
          <p:nvPr/>
        </p:nvSpPr>
        <p:spPr bwMode="auto">
          <a:xfrm>
            <a:off x="6068449" y="3631942"/>
            <a:ext cx="1892114"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Font typeface="Arial" charset="0"/>
              <a:buNone/>
            </a:pPr>
            <a:r>
              <a:rPr lang="zh-CN" altLang="en-US" sz="1400" dirty="0">
                <a:solidFill>
                  <a:prstClr val="black">
                    <a:lumMod val="65000"/>
                    <a:lumOff val="35000"/>
                  </a:prstClr>
                </a:solidFill>
                <a:ea typeface="微软雅黑"/>
                <a:cs typeface="+mn-ea"/>
                <a:sym typeface="微软雅黑" pitchFamily="34" charset="-122"/>
              </a:rPr>
              <a:t>在此录入上述图表的描述说明，在此录入上述图表的描述说明，在此录入上述图表的描述说明。</a:t>
            </a:r>
          </a:p>
        </p:txBody>
      </p:sp>
      <p:sp>
        <p:nvSpPr>
          <p:cNvPr id="44" name="矩形 43"/>
          <p:cNvSpPr/>
          <p:nvPr/>
        </p:nvSpPr>
        <p:spPr>
          <a:xfrm>
            <a:off x="8579261" y="3152821"/>
            <a:ext cx="1107688" cy="369324"/>
          </a:xfrm>
          <a:prstGeom prst="rect">
            <a:avLst/>
          </a:prstGeom>
        </p:spPr>
        <p:txBody>
          <a:bodyPr wrap="none" lIns="91431" tIns="45716" rIns="91431" bIns="45716">
            <a:spAutoFit/>
          </a:bodyPr>
          <a:lstStyle/>
          <a:p>
            <a:pPr algn="ctr"/>
            <a:r>
              <a:rPr lang="zh-CN" altLang="en-US" b="1" dirty="0">
                <a:solidFill>
                  <a:prstClr val="black">
                    <a:lumMod val="65000"/>
                    <a:lumOff val="35000"/>
                  </a:prstClr>
                </a:solidFill>
                <a:latin typeface="微软雅黑"/>
                <a:ea typeface="微软雅黑"/>
                <a:cs typeface="+mn-ea"/>
              </a:rPr>
              <a:t>添加标题</a:t>
            </a:r>
            <a:endParaRPr lang="en-US" altLang="zh-CN" b="1" dirty="0">
              <a:solidFill>
                <a:prstClr val="black">
                  <a:lumMod val="65000"/>
                  <a:lumOff val="35000"/>
                </a:prstClr>
              </a:solidFill>
              <a:latin typeface="微软雅黑"/>
              <a:ea typeface="微软雅黑"/>
              <a:cs typeface="+mn-ea"/>
            </a:endParaRPr>
          </a:p>
        </p:txBody>
      </p:sp>
      <p:sp>
        <p:nvSpPr>
          <p:cNvPr id="45" name="矩形 47"/>
          <p:cNvSpPr>
            <a:spLocks noChangeArrowheads="1"/>
          </p:cNvSpPr>
          <p:nvPr/>
        </p:nvSpPr>
        <p:spPr bwMode="auto">
          <a:xfrm>
            <a:off x="8262575" y="3631942"/>
            <a:ext cx="1874505"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Font typeface="Arial" charset="0"/>
              <a:buNone/>
            </a:pPr>
            <a:r>
              <a:rPr lang="zh-CN" altLang="en-US" sz="1400" dirty="0">
                <a:solidFill>
                  <a:prstClr val="black">
                    <a:lumMod val="65000"/>
                    <a:lumOff val="35000"/>
                  </a:prstClr>
                </a:solidFill>
                <a:ea typeface="微软雅黑"/>
                <a:cs typeface="+mn-ea"/>
                <a:sym typeface="微软雅黑" pitchFamily="34" charset="-122"/>
              </a:rPr>
              <a:t>在此录入上述图表的描述说明，在此录入上述图表的描述说明，在此录入上述图表的描述说明。</a:t>
            </a:r>
          </a:p>
        </p:txBody>
      </p:sp>
      <p:sp>
        <p:nvSpPr>
          <p:cNvPr id="46" name="Freeform 12"/>
          <p:cNvSpPr>
            <a:spLocks/>
          </p:cNvSpPr>
          <p:nvPr/>
        </p:nvSpPr>
        <p:spPr bwMode="auto">
          <a:xfrm>
            <a:off x="1422344" y="5356133"/>
            <a:ext cx="528501"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79B0BD"/>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smtClean="0">
              <a:ln>
                <a:noFill/>
              </a:ln>
              <a:solidFill>
                <a:prstClr val="black">
                  <a:lumMod val="65000"/>
                  <a:lumOff val="35000"/>
                </a:prstClr>
              </a:solidFill>
              <a:effectLst/>
              <a:uLnTx/>
              <a:uFillTx/>
              <a:latin typeface="微软雅黑"/>
              <a:ea typeface="微软雅黑"/>
              <a:cs typeface="+mn-ea"/>
            </a:endParaRPr>
          </a:p>
        </p:txBody>
      </p:sp>
      <p:sp>
        <p:nvSpPr>
          <p:cNvPr id="47" name="Freeform 12"/>
          <p:cNvSpPr>
            <a:spLocks/>
          </p:cNvSpPr>
          <p:nvPr/>
        </p:nvSpPr>
        <p:spPr bwMode="auto">
          <a:xfrm flipH="1" flipV="1">
            <a:off x="10012772" y="6261381"/>
            <a:ext cx="528501"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79B0BD"/>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smtClean="0">
              <a:ln>
                <a:noFill/>
              </a:ln>
              <a:solidFill>
                <a:prstClr val="black">
                  <a:lumMod val="65000"/>
                  <a:lumOff val="35000"/>
                </a:prstClr>
              </a:solidFill>
              <a:effectLst/>
              <a:uLnTx/>
              <a:uFillTx/>
              <a:latin typeface="微软雅黑"/>
              <a:ea typeface="微软雅黑"/>
              <a:cs typeface="+mn-ea"/>
            </a:endParaRPr>
          </a:p>
        </p:txBody>
      </p:sp>
      <p:sp>
        <p:nvSpPr>
          <p:cNvPr id="48" name="TextBox 47"/>
          <p:cNvSpPr txBox="1"/>
          <p:nvPr/>
        </p:nvSpPr>
        <p:spPr>
          <a:xfrm>
            <a:off x="1782290" y="5670334"/>
            <a:ext cx="8543014" cy="932563"/>
          </a:xfrm>
          <a:prstGeom prst="rect">
            <a:avLst/>
          </a:prstGeom>
          <a:noFill/>
        </p:spPr>
        <p:txBody>
          <a:bodyPr wrap="square" rtlCol="0">
            <a:spAutoFit/>
          </a:bodyPr>
          <a:lstStyle/>
          <a:p>
            <a:pPr>
              <a:lnSpc>
                <a:spcPct val="130000"/>
              </a:lnSpc>
            </a:pPr>
            <a:r>
              <a:rPr lang="zh-CN" altLang="en-US" sz="1400" dirty="0">
                <a:solidFill>
                  <a:prstClr val="black">
                    <a:lumMod val="65000"/>
                    <a:lumOff val="35000"/>
                  </a:prstClr>
                </a:solidFill>
                <a:latin typeface="微软雅黑"/>
                <a:ea typeface="微软雅黑"/>
                <a:cs typeface="+mn-ea"/>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400" fill="hold"/>
                                        <p:tgtEl>
                                          <p:spTgt spid="29"/>
                                        </p:tgtEl>
                                        <p:attrNameLst>
                                          <p:attrName>ppt_x</p:attrName>
                                        </p:attrNameLst>
                                      </p:cBhvr>
                                      <p:tavLst>
                                        <p:tav tm="0">
                                          <p:val>
                                            <p:strVal val="0-#ppt_w/2"/>
                                          </p:val>
                                        </p:tav>
                                        <p:tav tm="100000">
                                          <p:val>
                                            <p:strVal val="#ppt_x"/>
                                          </p:val>
                                        </p:tav>
                                      </p:tavLst>
                                    </p:anim>
                                    <p:anim calcmode="lin" valueType="num">
                                      <p:cBhvr additive="base">
                                        <p:cTn id="8" dur="400" fill="hold"/>
                                        <p:tgtEl>
                                          <p:spTgt spid="29"/>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400"/>
                                        <p:tgtEl>
                                          <p:spTgt spid="38"/>
                                        </p:tgtEl>
                                        <p:attrNameLst>
                                          <p:attrName>ppt_y</p:attrName>
                                        </p:attrNameLst>
                                      </p:cBhvr>
                                      <p:tavLst>
                                        <p:tav tm="0">
                                          <p:val>
                                            <p:strVal val="#ppt_y-#ppt_h*1.125000"/>
                                          </p:val>
                                        </p:tav>
                                        <p:tav tm="100000">
                                          <p:val>
                                            <p:strVal val="#ppt_y"/>
                                          </p:val>
                                        </p:tav>
                                      </p:tavLst>
                                    </p:anim>
                                    <p:animEffect transition="in" filter="wipe(down)">
                                      <p:cBhvr>
                                        <p:cTn id="12" dur="400"/>
                                        <p:tgtEl>
                                          <p:spTgt spid="38"/>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400"/>
                                        <p:tgtEl>
                                          <p:spTgt spid="39"/>
                                        </p:tgtEl>
                                        <p:attrNameLst>
                                          <p:attrName>ppt_y</p:attrName>
                                        </p:attrNameLst>
                                      </p:cBhvr>
                                      <p:tavLst>
                                        <p:tav tm="0">
                                          <p:val>
                                            <p:strVal val="#ppt_y-#ppt_h*1.125000"/>
                                          </p:val>
                                        </p:tav>
                                        <p:tav tm="100000">
                                          <p:val>
                                            <p:strVal val="#ppt_y"/>
                                          </p:val>
                                        </p:tav>
                                      </p:tavLst>
                                    </p:anim>
                                    <p:animEffect transition="in" filter="wipe(down)">
                                      <p:cBhvr>
                                        <p:cTn id="16" dur="400"/>
                                        <p:tgtEl>
                                          <p:spTgt spid="39"/>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additive="base">
                                        <p:cTn id="20" dur="400"/>
                                        <p:tgtEl>
                                          <p:spTgt spid="26"/>
                                        </p:tgtEl>
                                        <p:attrNameLst>
                                          <p:attrName>ppt_x</p:attrName>
                                        </p:attrNameLst>
                                      </p:cBhvr>
                                      <p:tavLst>
                                        <p:tav tm="0">
                                          <p:val>
                                            <p:strVal val="#ppt_x-#ppt_w*1.125000"/>
                                          </p:val>
                                        </p:tav>
                                        <p:tav tm="100000">
                                          <p:val>
                                            <p:strVal val="#ppt_x"/>
                                          </p:val>
                                        </p:tav>
                                      </p:tavLst>
                                    </p:anim>
                                    <p:animEffect transition="in" filter="wipe(right)">
                                      <p:cBhvr>
                                        <p:cTn id="21" dur="400"/>
                                        <p:tgtEl>
                                          <p:spTgt spid="26"/>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40"/>
                                        </p:tgtEl>
                                        <p:attrNameLst>
                                          <p:attrName>style.visibility</p:attrName>
                                        </p:attrNameLst>
                                      </p:cBhvr>
                                      <p:to>
                                        <p:strVal val="visible"/>
                                      </p:to>
                                    </p:set>
                                    <p:anim calcmode="lin" valueType="num">
                                      <p:cBhvr additive="base">
                                        <p:cTn id="24" dur="400"/>
                                        <p:tgtEl>
                                          <p:spTgt spid="40"/>
                                        </p:tgtEl>
                                        <p:attrNameLst>
                                          <p:attrName>ppt_y</p:attrName>
                                        </p:attrNameLst>
                                      </p:cBhvr>
                                      <p:tavLst>
                                        <p:tav tm="0">
                                          <p:val>
                                            <p:strVal val="#ppt_y-#ppt_h*1.125000"/>
                                          </p:val>
                                        </p:tav>
                                        <p:tav tm="100000">
                                          <p:val>
                                            <p:strVal val="#ppt_y"/>
                                          </p:val>
                                        </p:tav>
                                      </p:tavLst>
                                    </p:anim>
                                    <p:animEffect transition="in" filter="wipe(down)">
                                      <p:cBhvr>
                                        <p:cTn id="25" dur="400"/>
                                        <p:tgtEl>
                                          <p:spTgt spid="40"/>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41"/>
                                        </p:tgtEl>
                                        <p:attrNameLst>
                                          <p:attrName>style.visibility</p:attrName>
                                        </p:attrNameLst>
                                      </p:cBhvr>
                                      <p:to>
                                        <p:strVal val="visible"/>
                                      </p:to>
                                    </p:set>
                                    <p:anim calcmode="lin" valueType="num">
                                      <p:cBhvr additive="base">
                                        <p:cTn id="28" dur="400"/>
                                        <p:tgtEl>
                                          <p:spTgt spid="41"/>
                                        </p:tgtEl>
                                        <p:attrNameLst>
                                          <p:attrName>ppt_y</p:attrName>
                                        </p:attrNameLst>
                                      </p:cBhvr>
                                      <p:tavLst>
                                        <p:tav tm="0">
                                          <p:val>
                                            <p:strVal val="#ppt_y-#ppt_h*1.125000"/>
                                          </p:val>
                                        </p:tav>
                                        <p:tav tm="100000">
                                          <p:val>
                                            <p:strVal val="#ppt_y"/>
                                          </p:val>
                                        </p:tav>
                                      </p:tavLst>
                                    </p:anim>
                                    <p:animEffect transition="in" filter="wipe(down)">
                                      <p:cBhvr>
                                        <p:cTn id="29" dur="400"/>
                                        <p:tgtEl>
                                          <p:spTgt spid="41"/>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additive="base">
                                        <p:cTn id="33" dur="400"/>
                                        <p:tgtEl>
                                          <p:spTgt spid="35"/>
                                        </p:tgtEl>
                                        <p:attrNameLst>
                                          <p:attrName>ppt_x</p:attrName>
                                        </p:attrNameLst>
                                      </p:cBhvr>
                                      <p:tavLst>
                                        <p:tav tm="0">
                                          <p:val>
                                            <p:strVal val="#ppt_x-#ppt_w*1.125000"/>
                                          </p:val>
                                        </p:tav>
                                        <p:tav tm="100000">
                                          <p:val>
                                            <p:strVal val="#ppt_x"/>
                                          </p:val>
                                        </p:tav>
                                      </p:tavLst>
                                    </p:anim>
                                    <p:animEffect transition="in" filter="wipe(right)">
                                      <p:cBhvr>
                                        <p:cTn id="34" dur="400"/>
                                        <p:tgtEl>
                                          <p:spTgt spid="35"/>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42"/>
                                        </p:tgtEl>
                                        <p:attrNameLst>
                                          <p:attrName>style.visibility</p:attrName>
                                        </p:attrNameLst>
                                      </p:cBhvr>
                                      <p:to>
                                        <p:strVal val="visible"/>
                                      </p:to>
                                    </p:set>
                                    <p:anim calcmode="lin" valueType="num">
                                      <p:cBhvr additive="base">
                                        <p:cTn id="37" dur="400"/>
                                        <p:tgtEl>
                                          <p:spTgt spid="42"/>
                                        </p:tgtEl>
                                        <p:attrNameLst>
                                          <p:attrName>ppt_y</p:attrName>
                                        </p:attrNameLst>
                                      </p:cBhvr>
                                      <p:tavLst>
                                        <p:tav tm="0">
                                          <p:val>
                                            <p:strVal val="#ppt_y-#ppt_h*1.125000"/>
                                          </p:val>
                                        </p:tav>
                                        <p:tav tm="100000">
                                          <p:val>
                                            <p:strVal val="#ppt_y"/>
                                          </p:val>
                                        </p:tav>
                                      </p:tavLst>
                                    </p:anim>
                                    <p:animEffect transition="in" filter="wipe(down)">
                                      <p:cBhvr>
                                        <p:cTn id="38" dur="400"/>
                                        <p:tgtEl>
                                          <p:spTgt spid="42"/>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43"/>
                                        </p:tgtEl>
                                        <p:attrNameLst>
                                          <p:attrName>style.visibility</p:attrName>
                                        </p:attrNameLst>
                                      </p:cBhvr>
                                      <p:to>
                                        <p:strVal val="visible"/>
                                      </p:to>
                                    </p:set>
                                    <p:anim calcmode="lin" valueType="num">
                                      <p:cBhvr additive="base">
                                        <p:cTn id="41" dur="400"/>
                                        <p:tgtEl>
                                          <p:spTgt spid="43"/>
                                        </p:tgtEl>
                                        <p:attrNameLst>
                                          <p:attrName>ppt_y</p:attrName>
                                        </p:attrNameLst>
                                      </p:cBhvr>
                                      <p:tavLst>
                                        <p:tav tm="0">
                                          <p:val>
                                            <p:strVal val="#ppt_y-#ppt_h*1.125000"/>
                                          </p:val>
                                        </p:tav>
                                        <p:tav tm="100000">
                                          <p:val>
                                            <p:strVal val="#ppt_y"/>
                                          </p:val>
                                        </p:tav>
                                      </p:tavLst>
                                    </p:anim>
                                    <p:animEffect transition="in" filter="wipe(down)">
                                      <p:cBhvr>
                                        <p:cTn id="42" dur="400"/>
                                        <p:tgtEl>
                                          <p:spTgt spid="43"/>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additive="base">
                                        <p:cTn id="46" dur="400"/>
                                        <p:tgtEl>
                                          <p:spTgt spid="32"/>
                                        </p:tgtEl>
                                        <p:attrNameLst>
                                          <p:attrName>ppt_x</p:attrName>
                                        </p:attrNameLst>
                                      </p:cBhvr>
                                      <p:tavLst>
                                        <p:tav tm="0">
                                          <p:val>
                                            <p:strVal val="#ppt_x-#ppt_w*1.125000"/>
                                          </p:val>
                                        </p:tav>
                                        <p:tav tm="100000">
                                          <p:val>
                                            <p:strVal val="#ppt_x"/>
                                          </p:val>
                                        </p:tav>
                                      </p:tavLst>
                                    </p:anim>
                                    <p:animEffect transition="in" filter="wipe(right)">
                                      <p:cBhvr>
                                        <p:cTn id="47" dur="400"/>
                                        <p:tgtEl>
                                          <p:spTgt spid="32"/>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44"/>
                                        </p:tgtEl>
                                        <p:attrNameLst>
                                          <p:attrName>style.visibility</p:attrName>
                                        </p:attrNameLst>
                                      </p:cBhvr>
                                      <p:to>
                                        <p:strVal val="visible"/>
                                      </p:to>
                                    </p:set>
                                    <p:anim calcmode="lin" valueType="num">
                                      <p:cBhvr additive="base">
                                        <p:cTn id="50" dur="400"/>
                                        <p:tgtEl>
                                          <p:spTgt spid="44"/>
                                        </p:tgtEl>
                                        <p:attrNameLst>
                                          <p:attrName>ppt_y</p:attrName>
                                        </p:attrNameLst>
                                      </p:cBhvr>
                                      <p:tavLst>
                                        <p:tav tm="0">
                                          <p:val>
                                            <p:strVal val="#ppt_y-#ppt_h*1.125000"/>
                                          </p:val>
                                        </p:tav>
                                        <p:tav tm="100000">
                                          <p:val>
                                            <p:strVal val="#ppt_y"/>
                                          </p:val>
                                        </p:tav>
                                      </p:tavLst>
                                    </p:anim>
                                    <p:animEffect transition="in" filter="wipe(down)">
                                      <p:cBhvr>
                                        <p:cTn id="51" dur="400"/>
                                        <p:tgtEl>
                                          <p:spTgt spid="44"/>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45"/>
                                        </p:tgtEl>
                                        <p:attrNameLst>
                                          <p:attrName>style.visibility</p:attrName>
                                        </p:attrNameLst>
                                      </p:cBhvr>
                                      <p:to>
                                        <p:strVal val="visible"/>
                                      </p:to>
                                    </p:set>
                                    <p:anim calcmode="lin" valueType="num">
                                      <p:cBhvr additive="base">
                                        <p:cTn id="54" dur="400"/>
                                        <p:tgtEl>
                                          <p:spTgt spid="45"/>
                                        </p:tgtEl>
                                        <p:attrNameLst>
                                          <p:attrName>ppt_y</p:attrName>
                                        </p:attrNameLst>
                                      </p:cBhvr>
                                      <p:tavLst>
                                        <p:tav tm="0">
                                          <p:val>
                                            <p:strVal val="#ppt_y-#ppt_h*1.125000"/>
                                          </p:val>
                                        </p:tav>
                                        <p:tav tm="100000">
                                          <p:val>
                                            <p:strVal val="#ppt_y"/>
                                          </p:val>
                                        </p:tav>
                                      </p:tavLst>
                                    </p:anim>
                                    <p:animEffect transition="in" filter="wipe(down)">
                                      <p:cBhvr>
                                        <p:cTn id="55" dur="400"/>
                                        <p:tgtEl>
                                          <p:spTgt spid="45"/>
                                        </p:tgtEl>
                                      </p:cBhvr>
                                    </p:animEffect>
                                  </p:childTnLst>
                                </p:cTn>
                              </p:par>
                            </p:childTnLst>
                          </p:cTn>
                        </p:par>
                        <p:par>
                          <p:cTn id="56" fill="hold">
                            <p:stCondLst>
                              <p:cond delay="3600"/>
                            </p:stCondLst>
                            <p:childTnLst>
                              <p:par>
                                <p:cTn id="57" presetID="1" presetClass="entr" presetSubtype="0" fill="hold" grpId="0" nodeType="afterEffect">
                                  <p:stCondLst>
                                    <p:cond delay="0"/>
                                  </p:stCondLst>
                                  <p:childTnLst>
                                    <p:set>
                                      <p:cBhvr>
                                        <p:cTn id="58" dur="1" fill="hold">
                                          <p:stCondLst>
                                            <p:cond delay="0"/>
                                          </p:stCondLst>
                                        </p:cTn>
                                        <p:tgtEl>
                                          <p:spTgt spid="46"/>
                                        </p:tgtEl>
                                        <p:attrNameLst>
                                          <p:attrName>style.visibility</p:attrName>
                                        </p:attrNameLst>
                                      </p:cBhvr>
                                      <p:to>
                                        <p:strVal val="visible"/>
                                      </p:to>
                                    </p:set>
                                  </p:childTnLst>
                                </p:cTn>
                              </p:par>
                              <p:par>
                                <p:cTn id="59" presetID="35" presetClass="path" presetSubtype="0" accel="50000" decel="50000" fill="hold" grpId="1" nodeType="withEffect">
                                  <p:stCondLst>
                                    <p:cond delay="0"/>
                                  </p:stCondLst>
                                  <p:childTnLst>
                                    <p:animMotion origin="layout" path="M -3.56836E-6 -3.7037E-7 L 0.36686 0.15278 " pathEditMode="relative" rAng="0" ptsTypes="AA">
                                      <p:cBhvr>
                                        <p:cTn id="60" dur="500" spd="-99900" fill="hold"/>
                                        <p:tgtEl>
                                          <p:spTgt spid="46"/>
                                        </p:tgtEl>
                                        <p:attrNameLst>
                                          <p:attrName>ppt_x,ppt_y</p:attrName>
                                        </p:attrNameLst>
                                      </p:cBhvr>
                                      <p:rCtr x="18343" y="7639"/>
                                    </p:animMotion>
                                  </p:childTnLst>
                                </p:cTn>
                              </p:par>
                              <p:par>
                                <p:cTn id="61" presetID="1" presetClass="entr" presetSubtype="0" fill="hold" grpId="0" nodeType="withEffect">
                                  <p:stCondLst>
                                    <p:cond delay="0"/>
                                  </p:stCondLst>
                                  <p:childTnLst>
                                    <p:set>
                                      <p:cBhvr>
                                        <p:cTn id="62" dur="1" fill="hold">
                                          <p:stCondLst>
                                            <p:cond delay="0"/>
                                          </p:stCondLst>
                                        </p:cTn>
                                        <p:tgtEl>
                                          <p:spTgt spid="47"/>
                                        </p:tgtEl>
                                        <p:attrNameLst>
                                          <p:attrName>style.visibility</p:attrName>
                                        </p:attrNameLst>
                                      </p:cBhvr>
                                      <p:to>
                                        <p:strVal val="visible"/>
                                      </p:to>
                                    </p:set>
                                  </p:childTnLst>
                                </p:cTn>
                              </p:par>
                              <p:par>
                                <p:cTn id="63" presetID="35" presetClass="path" presetSubtype="0" accel="50000" decel="50000" fill="hold" grpId="1" nodeType="withEffect">
                                  <p:stCondLst>
                                    <p:cond delay="0"/>
                                  </p:stCondLst>
                                  <p:childTnLst>
                                    <p:animMotion origin="layout" path="M 7.85742E-7 -3.33333E-6 L -0.39495 -0.11018 " pathEditMode="relative" rAng="0" ptsTypes="AA">
                                      <p:cBhvr>
                                        <p:cTn id="64" dur="500" spd="-99900" fill="hold"/>
                                        <p:tgtEl>
                                          <p:spTgt spid="47"/>
                                        </p:tgtEl>
                                        <p:attrNameLst>
                                          <p:attrName>ppt_x,ppt_y</p:attrName>
                                        </p:attrNameLst>
                                      </p:cBhvr>
                                      <p:rCtr x="-19748" y="-5509"/>
                                    </p:animMotion>
                                  </p:childTnLst>
                                </p:cTn>
                              </p:par>
                            </p:childTnLst>
                          </p:cTn>
                        </p:par>
                        <p:par>
                          <p:cTn id="65" fill="hold">
                            <p:stCondLst>
                              <p:cond delay="4100"/>
                            </p:stCondLst>
                            <p:childTnLst>
                              <p:par>
                                <p:cTn id="66" presetID="18" presetClass="entr" presetSubtype="3" fill="hold" grpId="0" nodeType="afterEffect">
                                  <p:stCondLst>
                                    <p:cond delay="0"/>
                                  </p:stCondLst>
                                  <p:childTnLst>
                                    <p:set>
                                      <p:cBhvr>
                                        <p:cTn id="67" dur="1" fill="hold">
                                          <p:stCondLst>
                                            <p:cond delay="0"/>
                                          </p:stCondLst>
                                        </p:cTn>
                                        <p:tgtEl>
                                          <p:spTgt spid="48"/>
                                        </p:tgtEl>
                                        <p:attrNameLst>
                                          <p:attrName>style.visibility</p:attrName>
                                        </p:attrNameLst>
                                      </p:cBhvr>
                                      <p:to>
                                        <p:strVal val="visible"/>
                                      </p:to>
                                    </p:set>
                                    <p:animEffect transition="in" filter="strips(upRight)">
                                      <p:cBhvr>
                                        <p:cTn id="6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p:bldP spid="43" grpId="0"/>
      <p:bldP spid="44" grpId="0"/>
      <p:bldP spid="45" grpId="0"/>
      <p:bldP spid="46" grpId="0" animBg="1"/>
      <p:bldP spid="46" grpId="1" animBg="1"/>
      <p:bldP spid="47" grpId="0" animBg="1"/>
      <p:bldP spid="47" grpId="1" animBg="1"/>
      <p:bldP spid="4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圆角矩形 55"/>
          <p:cNvSpPr/>
          <p:nvPr/>
        </p:nvSpPr>
        <p:spPr>
          <a:xfrm>
            <a:off x="5809741" y="2908079"/>
            <a:ext cx="86553" cy="389495"/>
          </a:xfrm>
          <a:prstGeom prst="roundRect">
            <a:avLst>
              <a:gd name="adj" fmla="val 50000"/>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57" name="圆角矩形 56"/>
          <p:cNvSpPr/>
          <p:nvPr/>
        </p:nvSpPr>
        <p:spPr>
          <a:xfrm rot="2700000">
            <a:off x="7612490" y="3654802"/>
            <a:ext cx="86553" cy="389494"/>
          </a:xfrm>
          <a:prstGeom prst="roundRect">
            <a:avLst>
              <a:gd name="adj" fmla="val 50000"/>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58" name="圆角矩形 57"/>
          <p:cNvSpPr/>
          <p:nvPr/>
        </p:nvSpPr>
        <p:spPr>
          <a:xfrm rot="8100000">
            <a:off x="4006993" y="3654802"/>
            <a:ext cx="86553" cy="389495"/>
          </a:xfrm>
          <a:prstGeom prst="roundRect">
            <a:avLst>
              <a:gd name="adj" fmla="val 50000"/>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59" name="圆角矩形 58"/>
          <p:cNvSpPr/>
          <p:nvPr/>
        </p:nvSpPr>
        <p:spPr>
          <a:xfrm rot="1320000">
            <a:off x="6764790" y="3093722"/>
            <a:ext cx="86553" cy="389495"/>
          </a:xfrm>
          <a:prstGeom prst="roundRect">
            <a:avLst>
              <a:gd name="adj" fmla="val 50000"/>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60" name="圆角矩形 59"/>
          <p:cNvSpPr/>
          <p:nvPr/>
        </p:nvSpPr>
        <p:spPr>
          <a:xfrm rot="6720000">
            <a:off x="3445912" y="4502502"/>
            <a:ext cx="86553" cy="389494"/>
          </a:xfrm>
          <a:prstGeom prst="roundRect">
            <a:avLst>
              <a:gd name="adj" fmla="val 50000"/>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61" name="圆角矩形 60"/>
          <p:cNvSpPr/>
          <p:nvPr/>
        </p:nvSpPr>
        <p:spPr>
          <a:xfrm rot="4020000">
            <a:off x="8156544" y="4461394"/>
            <a:ext cx="86553" cy="389494"/>
          </a:xfrm>
          <a:prstGeom prst="roundRect">
            <a:avLst>
              <a:gd name="adj" fmla="val 50000"/>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62" name="圆角矩形 61"/>
          <p:cNvSpPr/>
          <p:nvPr/>
        </p:nvSpPr>
        <p:spPr>
          <a:xfrm rot="9420000">
            <a:off x="4813583" y="3110750"/>
            <a:ext cx="86553" cy="389495"/>
          </a:xfrm>
          <a:prstGeom prst="roundRect">
            <a:avLst>
              <a:gd name="adj" fmla="val 50000"/>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63" name="圆角矩形 62"/>
          <p:cNvSpPr/>
          <p:nvPr/>
        </p:nvSpPr>
        <p:spPr>
          <a:xfrm rot="660000">
            <a:off x="6296203" y="2954920"/>
            <a:ext cx="86553" cy="389495"/>
          </a:xfrm>
          <a:prstGeom prst="roundRect">
            <a:avLst>
              <a:gd name="adj" fmla="val 50000"/>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64" name="圆角矩形 63"/>
          <p:cNvSpPr/>
          <p:nvPr/>
        </p:nvSpPr>
        <p:spPr>
          <a:xfrm rot="6060000">
            <a:off x="3307109" y="4971090"/>
            <a:ext cx="86553" cy="389494"/>
          </a:xfrm>
          <a:prstGeom prst="roundRect">
            <a:avLst>
              <a:gd name="adj" fmla="val 50000"/>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65" name="圆角矩形 64"/>
          <p:cNvSpPr/>
          <p:nvPr/>
        </p:nvSpPr>
        <p:spPr>
          <a:xfrm rot="3360000">
            <a:off x="7923351" y="4031904"/>
            <a:ext cx="86553" cy="389494"/>
          </a:xfrm>
          <a:prstGeom prst="roundRect">
            <a:avLst>
              <a:gd name="adj" fmla="val 50000"/>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66" name="圆角矩形 65"/>
          <p:cNvSpPr/>
          <p:nvPr/>
        </p:nvSpPr>
        <p:spPr>
          <a:xfrm rot="8760000">
            <a:off x="4384094" y="3343943"/>
            <a:ext cx="86553" cy="389495"/>
          </a:xfrm>
          <a:prstGeom prst="roundRect">
            <a:avLst>
              <a:gd name="adj" fmla="val 50000"/>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67" name="圆角矩形 66"/>
          <p:cNvSpPr/>
          <p:nvPr/>
        </p:nvSpPr>
        <p:spPr>
          <a:xfrm rot="1980000">
            <a:off x="7198285" y="3319384"/>
            <a:ext cx="86553" cy="389495"/>
          </a:xfrm>
          <a:prstGeom prst="roundRect">
            <a:avLst>
              <a:gd name="adj" fmla="val 50000"/>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68" name="圆角矩形 67"/>
          <p:cNvSpPr/>
          <p:nvPr/>
        </p:nvSpPr>
        <p:spPr>
          <a:xfrm rot="7380000">
            <a:off x="3671573" y="4069008"/>
            <a:ext cx="86553" cy="389494"/>
          </a:xfrm>
          <a:prstGeom prst="roundRect">
            <a:avLst>
              <a:gd name="adj" fmla="val 50000"/>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69" name="圆角矩形 68"/>
          <p:cNvSpPr/>
          <p:nvPr/>
        </p:nvSpPr>
        <p:spPr>
          <a:xfrm rot="4680000">
            <a:off x="8303502" y="4927486"/>
            <a:ext cx="86553" cy="389494"/>
          </a:xfrm>
          <a:prstGeom prst="roundRect">
            <a:avLst>
              <a:gd name="adj" fmla="val 50000"/>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70" name="圆角矩形 69"/>
          <p:cNvSpPr/>
          <p:nvPr/>
        </p:nvSpPr>
        <p:spPr>
          <a:xfrm rot="10080000">
            <a:off x="5279677" y="2963791"/>
            <a:ext cx="86553" cy="389495"/>
          </a:xfrm>
          <a:prstGeom prst="roundRect">
            <a:avLst>
              <a:gd name="adj" fmla="val 50000"/>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71" name="圆角矩形 70"/>
          <p:cNvSpPr/>
          <p:nvPr/>
        </p:nvSpPr>
        <p:spPr>
          <a:xfrm rot="350491">
            <a:off x="6069220" y="2921318"/>
            <a:ext cx="86553" cy="389495"/>
          </a:xfrm>
          <a:prstGeom prst="roundRect">
            <a:avLst>
              <a:gd name="adj" fmla="val 50000"/>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72" name="圆角矩形 71"/>
          <p:cNvSpPr/>
          <p:nvPr/>
        </p:nvSpPr>
        <p:spPr>
          <a:xfrm rot="5750491">
            <a:off x="3273508" y="5198072"/>
            <a:ext cx="86553" cy="389494"/>
          </a:xfrm>
          <a:prstGeom prst="roundRect">
            <a:avLst>
              <a:gd name="adj" fmla="val 50000"/>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73" name="圆角矩形 72"/>
          <p:cNvSpPr/>
          <p:nvPr/>
        </p:nvSpPr>
        <p:spPr>
          <a:xfrm rot="3050491">
            <a:off x="7786609" y="3847642"/>
            <a:ext cx="86553" cy="389494"/>
          </a:xfrm>
          <a:prstGeom prst="roundRect">
            <a:avLst>
              <a:gd name="adj" fmla="val 50000"/>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74" name="圆角矩形 73"/>
          <p:cNvSpPr/>
          <p:nvPr/>
        </p:nvSpPr>
        <p:spPr>
          <a:xfrm rot="8450491">
            <a:off x="4199833" y="3480684"/>
            <a:ext cx="86553" cy="389495"/>
          </a:xfrm>
          <a:prstGeom prst="roundRect">
            <a:avLst>
              <a:gd name="adj" fmla="val 50000"/>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75" name="圆角矩形 74"/>
          <p:cNvSpPr/>
          <p:nvPr/>
        </p:nvSpPr>
        <p:spPr>
          <a:xfrm rot="1670491">
            <a:off x="7000416" y="3203199"/>
            <a:ext cx="86553" cy="389495"/>
          </a:xfrm>
          <a:prstGeom prst="roundRect">
            <a:avLst>
              <a:gd name="adj" fmla="val 50000"/>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76" name="圆角矩形 75"/>
          <p:cNvSpPr/>
          <p:nvPr/>
        </p:nvSpPr>
        <p:spPr>
          <a:xfrm rot="7070491">
            <a:off x="3555389" y="4266878"/>
            <a:ext cx="86553" cy="389494"/>
          </a:xfrm>
          <a:prstGeom prst="roundRect">
            <a:avLst>
              <a:gd name="adj" fmla="val 50000"/>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77" name="圆角矩形 76"/>
          <p:cNvSpPr/>
          <p:nvPr/>
        </p:nvSpPr>
        <p:spPr>
          <a:xfrm rot="4370491">
            <a:off x="8245744" y="4705418"/>
            <a:ext cx="86553" cy="389494"/>
          </a:xfrm>
          <a:prstGeom prst="roundRect">
            <a:avLst>
              <a:gd name="adj" fmla="val 50000"/>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78" name="圆角矩形 77"/>
          <p:cNvSpPr/>
          <p:nvPr/>
        </p:nvSpPr>
        <p:spPr>
          <a:xfrm rot="9770491">
            <a:off x="5057606" y="3021550"/>
            <a:ext cx="86553" cy="389495"/>
          </a:xfrm>
          <a:prstGeom prst="roundRect">
            <a:avLst>
              <a:gd name="adj" fmla="val 50000"/>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79" name="圆角矩形 78"/>
          <p:cNvSpPr/>
          <p:nvPr/>
        </p:nvSpPr>
        <p:spPr>
          <a:xfrm rot="1010491">
            <a:off x="6548388" y="3017427"/>
            <a:ext cx="86553" cy="389495"/>
          </a:xfrm>
          <a:prstGeom prst="roundRect">
            <a:avLst>
              <a:gd name="adj" fmla="val 50000"/>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80" name="圆角矩形 79"/>
          <p:cNvSpPr/>
          <p:nvPr/>
        </p:nvSpPr>
        <p:spPr>
          <a:xfrm rot="6410491">
            <a:off x="3369616" y="4718904"/>
            <a:ext cx="86553" cy="389494"/>
          </a:xfrm>
          <a:prstGeom prst="roundRect">
            <a:avLst>
              <a:gd name="adj" fmla="val 50000"/>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81" name="圆角矩形 80"/>
          <p:cNvSpPr/>
          <p:nvPr/>
        </p:nvSpPr>
        <p:spPr>
          <a:xfrm rot="3710491">
            <a:off x="8057473" y="4254424"/>
            <a:ext cx="86553" cy="389494"/>
          </a:xfrm>
          <a:prstGeom prst="roundRect">
            <a:avLst>
              <a:gd name="adj" fmla="val 50000"/>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82" name="圆角矩形 81"/>
          <p:cNvSpPr/>
          <p:nvPr/>
        </p:nvSpPr>
        <p:spPr>
          <a:xfrm rot="9110491">
            <a:off x="4606615" y="3209820"/>
            <a:ext cx="86553" cy="389495"/>
          </a:xfrm>
          <a:prstGeom prst="roundRect">
            <a:avLst>
              <a:gd name="adj" fmla="val 50000"/>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83" name="圆角矩形 82"/>
          <p:cNvSpPr/>
          <p:nvPr/>
        </p:nvSpPr>
        <p:spPr>
          <a:xfrm rot="2330491">
            <a:off x="7408690" y="3471809"/>
            <a:ext cx="86553" cy="389495"/>
          </a:xfrm>
          <a:prstGeom prst="roundRect">
            <a:avLst>
              <a:gd name="adj" fmla="val 50000"/>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84" name="圆角矩形 83"/>
          <p:cNvSpPr/>
          <p:nvPr/>
        </p:nvSpPr>
        <p:spPr>
          <a:xfrm rot="7730491">
            <a:off x="3823998" y="3858602"/>
            <a:ext cx="86553" cy="389494"/>
          </a:xfrm>
          <a:prstGeom prst="roundRect">
            <a:avLst>
              <a:gd name="adj" fmla="val 50000"/>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85" name="圆角矩形 84"/>
          <p:cNvSpPr/>
          <p:nvPr/>
        </p:nvSpPr>
        <p:spPr>
          <a:xfrm rot="5030491">
            <a:off x="8344502" y="5184046"/>
            <a:ext cx="86553" cy="389494"/>
          </a:xfrm>
          <a:prstGeom prst="roundRect">
            <a:avLst>
              <a:gd name="adj" fmla="val 50000"/>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86" name="圆角矩形 85"/>
          <p:cNvSpPr/>
          <p:nvPr/>
        </p:nvSpPr>
        <p:spPr>
          <a:xfrm rot="10430491">
            <a:off x="5536237" y="2922792"/>
            <a:ext cx="86553" cy="389495"/>
          </a:xfrm>
          <a:prstGeom prst="roundRect">
            <a:avLst>
              <a:gd name="adj" fmla="val 50000"/>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nvGrpSpPr>
          <p:cNvPr id="87" name="组合 86"/>
          <p:cNvGrpSpPr/>
          <p:nvPr/>
        </p:nvGrpSpPr>
        <p:grpSpPr>
          <a:xfrm>
            <a:off x="2422031" y="2325202"/>
            <a:ext cx="7158670" cy="3112932"/>
            <a:chOff x="1924694" y="2113471"/>
            <a:chExt cx="5369002" cy="2334699"/>
          </a:xfrm>
        </p:grpSpPr>
        <p:sp>
          <p:nvSpPr>
            <p:cNvPr id="88" name="矩形 87"/>
            <p:cNvSpPr/>
            <p:nvPr/>
          </p:nvSpPr>
          <p:spPr>
            <a:xfrm>
              <a:off x="1924694" y="4194255"/>
              <a:ext cx="365773" cy="253915"/>
            </a:xfrm>
            <a:prstGeom prst="rect">
              <a:avLst/>
            </a:prstGeom>
          </p:spPr>
          <p:txBody>
            <a:bodyPr wrap="none">
              <a:spAutoFit/>
            </a:bodyPr>
            <a:lstStyle/>
            <a:p>
              <a:pPr algn="ctr"/>
              <a:r>
                <a:rPr lang="en-US" altLang="zh-CN" sz="1600" dirty="0">
                  <a:solidFill>
                    <a:prstClr val="white">
                      <a:lumMod val="50000"/>
                    </a:prstClr>
                  </a:solidFill>
                  <a:latin typeface="微软雅黑"/>
                  <a:ea typeface="微软雅黑"/>
                  <a:cs typeface="+mn-ea"/>
                </a:rPr>
                <a:t>0%</a:t>
              </a:r>
              <a:endParaRPr lang="zh-CN" altLang="en-US" sz="1600" dirty="0">
                <a:solidFill>
                  <a:prstClr val="white">
                    <a:lumMod val="50000"/>
                  </a:prstClr>
                </a:solidFill>
                <a:latin typeface="微软雅黑"/>
                <a:ea typeface="微软雅黑"/>
                <a:cs typeface="+mn-ea"/>
              </a:endParaRPr>
            </a:p>
          </p:txBody>
        </p:sp>
        <p:sp>
          <p:nvSpPr>
            <p:cNvPr id="89" name="矩形 88"/>
            <p:cNvSpPr/>
            <p:nvPr/>
          </p:nvSpPr>
          <p:spPr>
            <a:xfrm>
              <a:off x="6569049" y="4194255"/>
              <a:ext cx="724647" cy="253915"/>
            </a:xfrm>
            <a:prstGeom prst="rect">
              <a:avLst/>
            </a:prstGeom>
          </p:spPr>
          <p:txBody>
            <a:bodyPr wrap="square">
              <a:spAutoFit/>
            </a:bodyPr>
            <a:lstStyle/>
            <a:p>
              <a:pPr algn="ctr"/>
              <a:r>
                <a:rPr lang="en-US" altLang="zh-CN" sz="1600" dirty="0">
                  <a:solidFill>
                    <a:prstClr val="white">
                      <a:lumMod val="50000"/>
                    </a:prstClr>
                  </a:solidFill>
                  <a:latin typeface="微软雅黑"/>
                  <a:ea typeface="微软雅黑"/>
                  <a:cs typeface="+mn-ea"/>
                </a:rPr>
                <a:t>100%</a:t>
              </a:r>
              <a:endParaRPr lang="zh-CN" altLang="en-US" sz="1600" dirty="0">
                <a:solidFill>
                  <a:prstClr val="white">
                    <a:lumMod val="50000"/>
                  </a:prstClr>
                </a:solidFill>
                <a:latin typeface="微软雅黑"/>
                <a:ea typeface="微软雅黑"/>
                <a:cs typeface="+mn-ea"/>
              </a:endParaRPr>
            </a:p>
          </p:txBody>
        </p:sp>
        <p:sp>
          <p:nvSpPr>
            <p:cNvPr id="90" name="矩形 89"/>
            <p:cNvSpPr/>
            <p:nvPr/>
          </p:nvSpPr>
          <p:spPr>
            <a:xfrm>
              <a:off x="4272681" y="2113471"/>
              <a:ext cx="455954" cy="253916"/>
            </a:xfrm>
            <a:prstGeom prst="rect">
              <a:avLst/>
            </a:prstGeom>
          </p:spPr>
          <p:txBody>
            <a:bodyPr wrap="none">
              <a:spAutoFit/>
            </a:bodyPr>
            <a:lstStyle/>
            <a:p>
              <a:pPr algn="ctr"/>
              <a:r>
                <a:rPr lang="en-US" altLang="zh-CN" sz="1600" dirty="0">
                  <a:solidFill>
                    <a:prstClr val="white">
                      <a:lumMod val="50000"/>
                    </a:prstClr>
                  </a:solidFill>
                  <a:latin typeface="微软雅黑"/>
                  <a:ea typeface="微软雅黑"/>
                  <a:cs typeface="+mn-ea"/>
                </a:rPr>
                <a:t>50%</a:t>
              </a:r>
              <a:endParaRPr lang="zh-CN" altLang="en-US" sz="1600" dirty="0">
                <a:solidFill>
                  <a:prstClr val="white">
                    <a:lumMod val="50000"/>
                  </a:prstClr>
                </a:solidFill>
                <a:latin typeface="微软雅黑"/>
                <a:ea typeface="微软雅黑"/>
                <a:cs typeface="+mn-ea"/>
              </a:endParaRPr>
            </a:p>
          </p:txBody>
        </p:sp>
        <p:sp>
          <p:nvSpPr>
            <p:cNvPr id="91" name="矩形 90"/>
            <p:cNvSpPr/>
            <p:nvPr/>
          </p:nvSpPr>
          <p:spPr>
            <a:xfrm>
              <a:off x="2043629" y="3544467"/>
              <a:ext cx="455954" cy="253916"/>
            </a:xfrm>
            <a:prstGeom prst="rect">
              <a:avLst/>
            </a:prstGeom>
          </p:spPr>
          <p:txBody>
            <a:bodyPr wrap="none">
              <a:spAutoFit/>
            </a:bodyPr>
            <a:lstStyle/>
            <a:p>
              <a:pPr algn="ctr"/>
              <a:r>
                <a:rPr lang="en-US" altLang="zh-CN" sz="1600" dirty="0">
                  <a:solidFill>
                    <a:prstClr val="white">
                      <a:lumMod val="50000"/>
                    </a:prstClr>
                  </a:solidFill>
                  <a:latin typeface="微软雅黑"/>
                  <a:ea typeface="微软雅黑"/>
                  <a:cs typeface="+mn-ea"/>
                </a:rPr>
                <a:t>10%</a:t>
              </a:r>
              <a:endParaRPr lang="zh-CN" altLang="en-US" sz="1600" dirty="0">
                <a:solidFill>
                  <a:prstClr val="white">
                    <a:lumMod val="50000"/>
                  </a:prstClr>
                </a:solidFill>
                <a:latin typeface="微软雅黑"/>
                <a:ea typeface="微软雅黑"/>
                <a:cs typeface="+mn-ea"/>
              </a:endParaRPr>
            </a:p>
          </p:txBody>
        </p:sp>
        <p:sp>
          <p:nvSpPr>
            <p:cNvPr id="92" name="矩形 91"/>
            <p:cNvSpPr/>
            <p:nvPr/>
          </p:nvSpPr>
          <p:spPr>
            <a:xfrm>
              <a:off x="2377819" y="2978636"/>
              <a:ext cx="455954" cy="253916"/>
            </a:xfrm>
            <a:prstGeom prst="rect">
              <a:avLst/>
            </a:prstGeom>
          </p:spPr>
          <p:txBody>
            <a:bodyPr wrap="none">
              <a:spAutoFit/>
            </a:bodyPr>
            <a:lstStyle/>
            <a:p>
              <a:pPr algn="ctr"/>
              <a:r>
                <a:rPr lang="en-US" altLang="zh-CN" sz="1600" dirty="0">
                  <a:solidFill>
                    <a:prstClr val="white">
                      <a:lumMod val="50000"/>
                    </a:prstClr>
                  </a:solidFill>
                  <a:latin typeface="微软雅黑"/>
                  <a:ea typeface="微软雅黑"/>
                  <a:cs typeface="+mn-ea"/>
                </a:rPr>
                <a:t>20%</a:t>
              </a:r>
              <a:endParaRPr lang="zh-CN" altLang="en-US" sz="1600" dirty="0">
                <a:solidFill>
                  <a:prstClr val="white">
                    <a:lumMod val="50000"/>
                  </a:prstClr>
                </a:solidFill>
                <a:latin typeface="微软雅黑"/>
                <a:ea typeface="微软雅黑"/>
                <a:cs typeface="+mn-ea"/>
              </a:endParaRPr>
            </a:p>
          </p:txBody>
        </p:sp>
        <p:sp>
          <p:nvSpPr>
            <p:cNvPr id="93" name="矩形 92"/>
            <p:cNvSpPr/>
            <p:nvPr/>
          </p:nvSpPr>
          <p:spPr>
            <a:xfrm>
              <a:off x="2857253" y="2542188"/>
              <a:ext cx="455954" cy="253916"/>
            </a:xfrm>
            <a:prstGeom prst="rect">
              <a:avLst/>
            </a:prstGeom>
          </p:spPr>
          <p:txBody>
            <a:bodyPr wrap="none">
              <a:spAutoFit/>
            </a:bodyPr>
            <a:lstStyle/>
            <a:p>
              <a:pPr algn="ctr"/>
              <a:r>
                <a:rPr lang="en-US" altLang="zh-CN" sz="1600" dirty="0">
                  <a:solidFill>
                    <a:prstClr val="white">
                      <a:lumMod val="50000"/>
                    </a:prstClr>
                  </a:solidFill>
                  <a:latin typeface="微软雅黑"/>
                  <a:ea typeface="微软雅黑"/>
                  <a:cs typeface="+mn-ea"/>
                </a:rPr>
                <a:t>30%</a:t>
              </a:r>
              <a:endParaRPr lang="zh-CN" altLang="en-US" sz="1600" dirty="0">
                <a:solidFill>
                  <a:prstClr val="white">
                    <a:lumMod val="50000"/>
                  </a:prstClr>
                </a:solidFill>
                <a:latin typeface="微软雅黑"/>
                <a:ea typeface="微软雅黑"/>
                <a:cs typeface="+mn-ea"/>
              </a:endParaRPr>
            </a:p>
          </p:txBody>
        </p:sp>
        <p:sp>
          <p:nvSpPr>
            <p:cNvPr id="94" name="矩形 93"/>
            <p:cNvSpPr/>
            <p:nvPr/>
          </p:nvSpPr>
          <p:spPr>
            <a:xfrm>
              <a:off x="3538083" y="2214802"/>
              <a:ext cx="455954" cy="253916"/>
            </a:xfrm>
            <a:prstGeom prst="rect">
              <a:avLst/>
            </a:prstGeom>
          </p:spPr>
          <p:txBody>
            <a:bodyPr wrap="none">
              <a:spAutoFit/>
            </a:bodyPr>
            <a:lstStyle/>
            <a:p>
              <a:pPr algn="ctr"/>
              <a:r>
                <a:rPr lang="en-US" altLang="zh-CN" sz="1600" dirty="0">
                  <a:solidFill>
                    <a:prstClr val="white">
                      <a:lumMod val="50000"/>
                    </a:prstClr>
                  </a:solidFill>
                  <a:latin typeface="微软雅黑"/>
                  <a:ea typeface="微软雅黑"/>
                  <a:cs typeface="+mn-ea"/>
                </a:rPr>
                <a:t>40%</a:t>
              </a:r>
              <a:endParaRPr lang="zh-CN" altLang="en-US" sz="1600" dirty="0">
                <a:solidFill>
                  <a:prstClr val="white">
                    <a:lumMod val="50000"/>
                  </a:prstClr>
                </a:solidFill>
                <a:latin typeface="微软雅黑"/>
                <a:ea typeface="微软雅黑"/>
                <a:cs typeface="+mn-ea"/>
              </a:endParaRPr>
            </a:p>
          </p:txBody>
        </p:sp>
        <p:sp>
          <p:nvSpPr>
            <p:cNvPr id="95" name="矩形 94"/>
            <p:cNvSpPr/>
            <p:nvPr/>
          </p:nvSpPr>
          <p:spPr>
            <a:xfrm>
              <a:off x="5008743" y="2209952"/>
              <a:ext cx="455954" cy="253916"/>
            </a:xfrm>
            <a:prstGeom prst="rect">
              <a:avLst/>
            </a:prstGeom>
          </p:spPr>
          <p:txBody>
            <a:bodyPr wrap="none">
              <a:spAutoFit/>
            </a:bodyPr>
            <a:lstStyle/>
            <a:p>
              <a:pPr algn="ctr"/>
              <a:r>
                <a:rPr lang="en-US" altLang="zh-CN" sz="1600" dirty="0">
                  <a:solidFill>
                    <a:prstClr val="white">
                      <a:lumMod val="50000"/>
                    </a:prstClr>
                  </a:solidFill>
                  <a:latin typeface="微软雅黑"/>
                  <a:ea typeface="微软雅黑"/>
                  <a:cs typeface="+mn-ea"/>
                </a:rPr>
                <a:t>60%</a:t>
              </a:r>
              <a:endParaRPr lang="zh-CN" altLang="en-US" sz="1600" dirty="0">
                <a:solidFill>
                  <a:prstClr val="white">
                    <a:lumMod val="50000"/>
                  </a:prstClr>
                </a:solidFill>
                <a:latin typeface="微软雅黑"/>
                <a:ea typeface="微软雅黑"/>
                <a:cs typeface="+mn-ea"/>
              </a:endParaRPr>
            </a:p>
          </p:txBody>
        </p:sp>
        <p:sp>
          <p:nvSpPr>
            <p:cNvPr id="96" name="矩形 95"/>
            <p:cNvSpPr/>
            <p:nvPr/>
          </p:nvSpPr>
          <p:spPr>
            <a:xfrm>
              <a:off x="5632507" y="2488854"/>
              <a:ext cx="455954" cy="253916"/>
            </a:xfrm>
            <a:prstGeom prst="rect">
              <a:avLst/>
            </a:prstGeom>
          </p:spPr>
          <p:txBody>
            <a:bodyPr wrap="none">
              <a:spAutoFit/>
            </a:bodyPr>
            <a:lstStyle/>
            <a:p>
              <a:pPr algn="ctr"/>
              <a:r>
                <a:rPr lang="en-US" altLang="zh-CN" sz="1600" dirty="0">
                  <a:solidFill>
                    <a:prstClr val="white">
                      <a:lumMod val="50000"/>
                    </a:prstClr>
                  </a:solidFill>
                  <a:latin typeface="微软雅黑"/>
                  <a:ea typeface="微软雅黑"/>
                  <a:cs typeface="+mn-ea"/>
                </a:rPr>
                <a:t>70%</a:t>
              </a:r>
              <a:endParaRPr lang="zh-CN" altLang="en-US" sz="1600" dirty="0">
                <a:solidFill>
                  <a:prstClr val="white">
                    <a:lumMod val="50000"/>
                  </a:prstClr>
                </a:solidFill>
                <a:latin typeface="微软雅黑"/>
                <a:ea typeface="微软雅黑"/>
                <a:cs typeface="+mn-ea"/>
              </a:endParaRPr>
            </a:p>
          </p:txBody>
        </p:sp>
        <p:sp>
          <p:nvSpPr>
            <p:cNvPr id="97" name="矩形 96"/>
            <p:cNvSpPr/>
            <p:nvPr/>
          </p:nvSpPr>
          <p:spPr>
            <a:xfrm>
              <a:off x="6164438" y="2978636"/>
              <a:ext cx="455954" cy="253916"/>
            </a:xfrm>
            <a:prstGeom prst="rect">
              <a:avLst/>
            </a:prstGeom>
          </p:spPr>
          <p:txBody>
            <a:bodyPr wrap="none">
              <a:spAutoFit/>
            </a:bodyPr>
            <a:lstStyle/>
            <a:p>
              <a:pPr algn="ctr"/>
              <a:r>
                <a:rPr lang="en-US" altLang="zh-CN" sz="1600" dirty="0">
                  <a:solidFill>
                    <a:prstClr val="white">
                      <a:lumMod val="50000"/>
                    </a:prstClr>
                  </a:solidFill>
                  <a:latin typeface="微软雅黑"/>
                  <a:ea typeface="微软雅黑"/>
                  <a:cs typeface="+mn-ea"/>
                </a:rPr>
                <a:t>90%</a:t>
              </a:r>
              <a:endParaRPr lang="zh-CN" altLang="en-US" sz="1600" dirty="0">
                <a:solidFill>
                  <a:prstClr val="white">
                    <a:lumMod val="50000"/>
                  </a:prstClr>
                </a:solidFill>
                <a:latin typeface="微软雅黑"/>
                <a:ea typeface="微软雅黑"/>
                <a:cs typeface="+mn-ea"/>
              </a:endParaRPr>
            </a:p>
          </p:txBody>
        </p:sp>
        <p:sp>
          <p:nvSpPr>
            <p:cNvPr id="98" name="矩形 97"/>
            <p:cNvSpPr/>
            <p:nvPr/>
          </p:nvSpPr>
          <p:spPr>
            <a:xfrm>
              <a:off x="6503776" y="3544467"/>
              <a:ext cx="455954" cy="253916"/>
            </a:xfrm>
            <a:prstGeom prst="rect">
              <a:avLst/>
            </a:prstGeom>
          </p:spPr>
          <p:txBody>
            <a:bodyPr wrap="none">
              <a:spAutoFit/>
            </a:bodyPr>
            <a:lstStyle/>
            <a:p>
              <a:pPr algn="ctr"/>
              <a:r>
                <a:rPr lang="en-US" altLang="zh-CN" sz="1600" dirty="0">
                  <a:solidFill>
                    <a:prstClr val="white">
                      <a:lumMod val="50000"/>
                    </a:prstClr>
                  </a:solidFill>
                  <a:latin typeface="微软雅黑"/>
                  <a:ea typeface="微软雅黑"/>
                  <a:cs typeface="+mn-ea"/>
                </a:rPr>
                <a:t>90%</a:t>
              </a:r>
              <a:endParaRPr lang="zh-CN" altLang="en-US" sz="1600" dirty="0">
                <a:solidFill>
                  <a:prstClr val="white">
                    <a:lumMod val="50000"/>
                  </a:prstClr>
                </a:solidFill>
                <a:latin typeface="微软雅黑"/>
                <a:ea typeface="微软雅黑"/>
                <a:cs typeface="+mn-ea"/>
              </a:endParaRPr>
            </a:p>
          </p:txBody>
        </p:sp>
      </p:grpSp>
      <p:grpSp>
        <p:nvGrpSpPr>
          <p:cNvPr id="99" name="组合 98"/>
          <p:cNvGrpSpPr/>
          <p:nvPr/>
        </p:nvGrpSpPr>
        <p:grpSpPr>
          <a:xfrm rot="16572665">
            <a:off x="5554339" y="3902315"/>
            <a:ext cx="598023" cy="3500634"/>
            <a:chOff x="4729711" y="1552122"/>
            <a:chExt cx="293708" cy="1719273"/>
          </a:xfrm>
        </p:grpSpPr>
        <p:sp>
          <p:nvSpPr>
            <p:cNvPr id="100" name="椭圆 99"/>
            <p:cNvSpPr/>
            <p:nvPr/>
          </p:nvSpPr>
          <p:spPr>
            <a:xfrm>
              <a:off x="4729711" y="2264904"/>
              <a:ext cx="293708" cy="293708"/>
            </a:xfrm>
            <a:prstGeom prst="ellipse">
              <a:avLst/>
            </a:prstGeom>
            <a:solidFill>
              <a:srgbClr val="4F91A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nvGrpSpPr>
            <p:cNvPr id="101" name="组合 100"/>
            <p:cNvGrpSpPr/>
            <p:nvPr/>
          </p:nvGrpSpPr>
          <p:grpSpPr>
            <a:xfrm>
              <a:off x="4799344" y="1552122"/>
              <a:ext cx="154442" cy="1719273"/>
              <a:chOff x="4799150" y="1449187"/>
              <a:chExt cx="154442" cy="1719273"/>
            </a:xfrm>
          </p:grpSpPr>
          <p:sp>
            <p:nvSpPr>
              <p:cNvPr id="102" name="椭圆 147"/>
              <p:cNvSpPr/>
              <p:nvPr/>
            </p:nvSpPr>
            <p:spPr>
              <a:xfrm rot="10800000">
                <a:off x="4799150" y="2245874"/>
                <a:ext cx="154442" cy="922586"/>
              </a:xfrm>
              <a:custGeom>
                <a:avLst/>
                <a:gdLst>
                  <a:gd name="connsiteX0" fmla="*/ 0 w 154442"/>
                  <a:gd name="connsiteY0" fmla="*/ 820077 h 1640154"/>
                  <a:gd name="connsiteX1" fmla="*/ 77221 w 154442"/>
                  <a:gd name="connsiteY1" fmla="*/ 0 h 1640154"/>
                  <a:gd name="connsiteX2" fmla="*/ 154442 w 154442"/>
                  <a:gd name="connsiteY2" fmla="*/ 820077 h 1640154"/>
                  <a:gd name="connsiteX3" fmla="*/ 77221 w 154442"/>
                  <a:gd name="connsiteY3" fmla="*/ 1640154 h 1640154"/>
                  <a:gd name="connsiteX4" fmla="*/ 0 w 154442"/>
                  <a:gd name="connsiteY4" fmla="*/ 820077 h 1640154"/>
                  <a:gd name="connsiteX0" fmla="*/ 0 w 154442"/>
                  <a:gd name="connsiteY0" fmla="*/ 820077 h 922586"/>
                  <a:gd name="connsiteX1" fmla="*/ 77221 w 154442"/>
                  <a:gd name="connsiteY1" fmla="*/ 0 h 922586"/>
                  <a:gd name="connsiteX2" fmla="*/ 154442 w 154442"/>
                  <a:gd name="connsiteY2" fmla="*/ 820077 h 922586"/>
                  <a:gd name="connsiteX3" fmla="*/ 0 w 154442"/>
                  <a:gd name="connsiteY3" fmla="*/ 820077 h 922586"/>
                </a:gdLst>
                <a:ahLst/>
                <a:cxnLst>
                  <a:cxn ang="0">
                    <a:pos x="connsiteX0" y="connsiteY0"/>
                  </a:cxn>
                  <a:cxn ang="0">
                    <a:pos x="connsiteX1" y="connsiteY1"/>
                  </a:cxn>
                  <a:cxn ang="0">
                    <a:pos x="connsiteX2" y="connsiteY2"/>
                  </a:cxn>
                  <a:cxn ang="0">
                    <a:pos x="connsiteX3" y="connsiteY3"/>
                  </a:cxn>
                </a:cxnLst>
                <a:rect l="l" t="t" r="r" b="b"/>
                <a:pathLst>
                  <a:path w="154442" h="922586">
                    <a:moveTo>
                      <a:pt x="0" y="820077"/>
                    </a:moveTo>
                    <a:cubicBezTo>
                      <a:pt x="0" y="367161"/>
                      <a:pt x="34573" y="0"/>
                      <a:pt x="77221" y="0"/>
                    </a:cubicBezTo>
                    <a:cubicBezTo>
                      <a:pt x="119869" y="0"/>
                      <a:pt x="154442" y="367161"/>
                      <a:pt x="154442" y="820077"/>
                    </a:cubicBezTo>
                    <a:cubicBezTo>
                      <a:pt x="141572" y="956756"/>
                      <a:pt x="12870" y="956756"/>
                      <a:pt x="0" y="820077"/>
                    </a:cubicBezTo>
                    <a:close/>
                  </a:path>
                </a:pathLst>
              </a:cu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103" name="椭圆 147"/>
              <p:cNvSpPr/>
              <p:nvPr/>
            </p:nvSpPr>
            <p:spPr>
              <a:xfrm>
                <a:off x="4799150" y="1449187"/>
                <a:ext cx="154442" cy="922586"/>
              </a:xfrm>
              <a:custGeom>
                <a:avLst/>
                <a:gdLst>
                  <a:gd name="connsiteX0" fmla="*/ 0 w 154442"/>
                  <a:gd name="connsiteY0" fmla="*/ 820077 h 1640154"/>
                  <a:gd name="connsiteX1" fmla="*/ 77221 w 154442"/>
                  <a:gd name="connsiteY1" fmla="*/ 0 h 1640154"/>
                  <a:gd name="connsiteX2" fmla="*/ 154442 w 154442"/>
                  <a:gd name="connsiteY2" fmla="*/ 820077 h 1640154"/>
                  <a:gd name="connsiteX3" fmla="*/ 77221 w 154442"/>
                  <a:gd name="connsiteY3" fmla="*/ 1640154 h 1640154"/>
                  <a:gd name="connsiteX4" fmla="*/ 0 w 154442"/>
                  <a:gd name="connsiteY4" fmla="*/ 820077 h 1640154"/>
                  <a:gd name="connsiteX0" fmla="*/ 0 w 154442"/>
                  <a:gd name="connsiteY0" fmla="*/ 820077 h 922586"/>
                  <a:gd name="connsiteX1" fmla="*/ 77221 w 154442"/>
                  <a:gd name="connsiteY1" fmla="*/ 0 h 922586"/>
                  <a:gd name="connsiteX2" fmla="*/ 154442 w 154442"/>
                  <a:gd name="connsiteY2" fmla="*/ 820077 h 922586"/>
                  <a:gd name="connsiteX3" fmla="*/ 0 w 154442"/>
                  <a:gd name="connsiteY3" fmla="*/ 820077 h 922586"/>
                </a:gdLst>
                <a:ahLst/>
                <a:cxnLst>
                  <a:cxn ang="0">
                    <a:pos x="connsiteX0" y="connsiteY0"/>
                  </a:cxn>
                  <a:cxn ang="0">
                    <a:pos x="connsiteX1" y="connsiteY1"/>
                  </a:cxn>
                  <a:cxn ang="0">
                    <a:pos x="connsiteX2" y="connsiteY2"/>
                  </a:cxn>
                  <a:cxn ang="0">
                    <a:pos x="connsiteX3" y="connsiteY3"/>
                  </a:cxn>
                </a:cxnLst>
                <a:rect l="l" t="t" r="r" b="b"/>
                <a:pathLst>
                  <a:path w="154442" h="922586">
                    <a:moveTo>
                      <a:pt x="0" y="820077"/>
                    </a:moveTo>
                    <a:cubicBezTo>
                      <a:pt x="0" y="367161"/>
                      <a:pt x="34573" y="0"/>
                      <a:pt x="77221" y="0"/>
                    </a:cubicBezTo>
                    <a:cubicBezTo>
                      <a:pt x="119869" y="0"/>
                      <a:pt x="154442" y="367161"/>
                      <a:pt x="154442" y="820077"/>
                    </a:cubicBezTo>
                    <a:cubicBezTo>
                      <a:pt x="141572" y="956756"/>
                      <a:pt x="12870" y="956756"/>
                      <a:pt x="0" y="820077"/>
                    </a:cubicBezTo>
                    <a:close/>
                  </a:path>
                </a:pathLst>
              </a:custGeom>
              <a:solidFill>
                <a:srgbClr val="4F91A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grpSp>
      <p:cxnSp>
        <p:nvCxnSpPr>
          <p:cNvPr id="104" name="直接连接符 103"/>
          <p:cNvCxnSpPr>
            <a:stCxn id="96" idx="0"/>
          </p:cNvCxnSpPr>
          <p:nvPr/>
        </p:nvCxnSpPr>
        <p:spPr>
          <a:xfrm flipV="1">
            <a:off x="7669751" y="1991649"/>
            <a:ext cx="0" cy="834065"/>
          </a:xfrm>
          <a:prstGeom prst="line">
            <a:avLst/>
          </a:prstGeom>
          <a:noFill/>
          <a:ln w="6350" cap="flat" cmpd="sng" algn="ctr">
            <a:solidFill>
              <a:sysClr val="window" lastClr="FFFFFF">
                <a:lumMod val="65000"/>
              </a:sysClr>
            </a:solidFill>
            <a:prstDash val="solid"/>
            <a:miter lim="800000"/>
          </a:ln>
          <a:effectLst/>
        </p:spPr>
      </p:cxnSp>
      <p:sp>
        <p:nvSpPr>
          <p:cNvPr id="105" name="矩形 104"/>
          <p:cNvSpPr/>
          <p:nvPr/>
        </p:nvSpPr>
        <p:spPr>
          <a:xfrm>
            <a:off x="7669750" y="1899227"/>
            <a:ext cx="2733482" cy="763285"/>
          </a:xfrm>
          <a:prstGeom prst="rect">
            <a:avLst/>
          </a:prstGeom>
        </p:spPr>
        <p:txBody>
          <a:bodyPr wrap="square" lIns="121908" tIns="60954" rIns="121908" bIns="60954">
            <a:spAutoFit/>
          </a:bodyPr>
          <a:lstStyle/>
          <a:p>
            <a:pPr>
              <a:lnSpc>
                <a:spcPct val="120000"/>
              </a:lnSpc>
            </a:pPr>
            <a:r>
              <a:rPr lang="zh-CN" altLang="en-US" sz="1300" dirty="0">
                <a:solidFill>
                  <a:prstClr val="black">
                    <a:lumMod val="50000"/>
                    <a:lumOff val="50000"/>
                  </a:prstClr>
                </a:solidFill>
                <a:latin typeface="微软雅黑"/>
                <a:ea typeface="微软雅黑"/>
                <a:cs typeface="+mn-ea"/>
              </a:rPr>
              <a:t>输入您的文字</a:t>
            </a:r>
            <a:endParaRPr lang="en-US" altLang="zh-CN" sz="1300" dirty="0">
              <a:solidFill>
                <a:prstClr val="black">
                  <a:lumMod val="50000"/>
                  <a:lumOff val="50000"/>
                </a:prstClr>
              </a:solidFill>
              <a:latin typeface="微软雅黑"/>
              <a:ea typeface="微软雅黑"/>
              <a:cs typeface="+mn-ea"/>
            </a:endParaRPr>
          </a:p>
          <a:p>
            <a:pPr>
              <a:lnSpc>
                <a:spcPct val="120000"/>
              </a:lnSpc>
            </a:pPr>
            <a:r>
              <a:rPr lang="zh-CN" altLang="en-US" sz="1100" dirty="0">
                <a:solidFill>
                  <a:prstClr val="black">
                    <a:lumMod val="50000"/>
                    <a:lumOff val="50000"/>
                  </a:prstClr>
                </a:solidFill>
                <a:latin typeface="微软雅黑"/>
                <a:ea typeface="微软雅黑"/>
                <a:cs typeface="+mn-ea"/>
              </a:rPr>
              <a:t>输入您的文字，输入您的文字，输入您的文字，输入您的文字</a:t>
            </a:r>
            <a:endParaRPr lang="zh-CN" altLang="en-US" sz="1100" dirty="0">
              <a:solidFill>
                <a:prstClr val="black">
                  <a:lumMod val="50000"/>
                  <a:lumOff val="50000"/>
                </a:prstClr>
              </a:solidFill>
              <a:ea typeface="微软雅黑"/>
              <a:cs typeface="+mn-ea"/>
            </a:endParaRPr>
          </a:p>
        </p:txBody>
      </p:sp>
      <p:cxnSp>
        <p:nvCxnSpPr>
          <p:cNvPr id="106" name="直接连接符 105"/>
          <p:cNvCxnSpPr/>
          <p:nvPr/>
        </p:nvCxnSpPr>
        <p:spPr>
          <a:xfrm flipH="1" flipV="1">
            <a:off x="3330166" y="2518809"/>
            <a:ext cx="1" cy="834064"/>
          </a:xfrm>
          <a:prstGeom prst="line">
            <a:avLst/>
          </a:prstGeom>
          <a:noFill/>
          <a:ln w="6350" cap="flat" cmpd="sng" algn="ctr">
            <a:solidFill>
              <a:sysClr val="window" lastClr="FFFFFF">
                <a:lumMod val="65000"/>
              </a:sysClr>
            </a:solidFill>
            <a:prstDash val="solid"/>
            <a:miter lim="800000"/>
          </a:ln>
          <a:effectLst/>
        </p:spPr>
      </p:cxnSp>
      <p:sp>
        <p:nvSpPr>
          <p:cNvPr id="107" name="矩形 106"/>
          <p:cNvSpPr/>
          <p:nvPr/>
        </p:nvSpPr>
        <p:spPr>
          <a:xfrm>
            <a:off x="576461" y="2429764"/>
            <a:ext cx="2733482" cy="763285"/>
          </a:xfrm>
          <a:prstGeom prst="rect">
            <a:avLst/>
          </a:prstGeom>
        </p:spPr>
        <p:txBody>
          <a:bodyPr wrap="square" lIns="121908" tIns="60954" rIns="121908" bIns="60954">
            <a:spAutoFit/>
          </a:bodyPr>
          <a:lstStyle/>
          <a:p>
            <a:pPr algn="r">
              <a:lnSpc>
                <a:spcPct val="120000"/>
              </a:lnSpc>
            </a:pPr>
            <a:r>
              <a:rPr lang="zh-CN" altLang="en-US" sz="1300" dirty="0">
                <a:solidFill>
                  <a:prstClr val="black">
                    <a:lumMod val="50000"/>
                    <a:lumOff val="50000"/>
                  </a:prstClr>
                </a:solidFill>
                <a:latin typeface="微软雅黑"/>
                <a:ea typeface="微软雅黑"/>
                <a:cs typeface="+mn-ea"/>
              </a:rPr>
              <a:t>输入您的文字</a:t>
            </a:r>
            <a:endParaRPr lang="en-US" altLang="zh-CN" sz="1300" dirty="0">
              <a:solidFill>
                <a:prstClr val="black">
                  <a:lumMod val="50000"/>
                  <a:lumOff val="50000"/>
                </a:prstClr>
              </a:solidFill>
              <a:latin typeface="微软雅黑"/>
              <a:ea typeface="微软雅黑"/>
              <a:cs typeface="+mn-ea"/>
            </a:endParaRPr>
          </a:p>
          <a:p>
            <a:pPr algn="r">
              <a:lnSpc>
                <a:spcPct val="120000"/>
              </a:lnSpc>
            </a:pPr>
            <a:r>
              <a:rPr lang="zh-CN" altLang="en-US" sz="1100" dirty="0">
                <a:solidFill>
                  <a:prstClr val="black">
                    <a:lumMod val="50000"/>
                    <a:lumOff val="50000"/>
                  </a:prstClr>
                </a:solidFill>
                <a:latin typeface="微软雅黑"/>
                <a:ea typeface="微软雅黑"/>
                <a:cs typeface="+mn-ea"/>
              </a:rPr>
              <a:t>输入您的文字，输入您的文字，输入您的文字，输入您的文字</a:t>
            </a:r>
            <a:endParaRPr lang="zh-CN" altLang="en-US" sz="1100" dirty="0">
              <a:solidFill>
                <a:prstClr val="black">
                  <a:lumMod val="50000"/>
                  <a:lumOff val="50000"/>
                </a:prstClr>
              </a:solidFill>
              <a:ea typeface="微软雅黑"/>
              <a:cs typeface="+mn-ea"/>
            </a:endParaRPr>
          </a:p>
        </p:txBody>
      </p:sp>
      <p:cxnSp>
        <p:nvCxnSpPr>
          <p:cNvPr id="108" name="直接连接符 107"/>
          <p:cNvCxnSpPr/>
          <p:nvPr/>
        </p:nvCxnSpPr>
        <p:spPr>
          <a:xfrm flipH="1" flipV="1">
            <a:off x="8782472" y="3368367"/>
            <a:ext cx="1" cy="834064"/>
          </a:xfrm>
          <a:prstGeom prst="line">
            <a:avLst/>
          </a:prstGeom>
          <a:noFill/>
          <a:ln w="6350" cap="flat" cmpd="sng" algn="ctr">
            <a:solidFill>
              <a:sysClr val="window" lastClr="FFFFFF">
                <a:lumMod val="65000"/>
              </a:sysClr>
            </a:solidFill>
            <a:prstDash val="solid"/>
            <a:miter lim="800000"/>
          </a:ln>
          <a:effectLst/>
        </p:spPr>
      </p:cxnSp>
      <p:sp>
        <p:nvSpPr>
          <p:cNvPr id="109" name="矩形 108"/>
          <p:cNvSpPr/>
          <p:nvPr/>
        </p:nvSpPr>
        <p:spPr>
          <a:xfrm>
            <a:off x="8782471" y="3275945"/>
            <a:ext cx="2733482" cy="763285"/>
          </a:xfrm>
          <a:prstGeom prst="rect">
            <a:avLst/>
          </a:prstGeom>
        </p:spPr>
        <p:txBody>
          <a:bodyPr wrap="square" lIns="121908" tIns="60954" rIns="121908" bIns="60954">
            <a:spAutoFit/>
          </a:bodyPr>
          <a:lstStyle/>
          <a:p>
            <a:pPr>
              <a:lnSpc>
                <a:spcPct val="120000"/>
              </a:lnSpc>
            </a:pPr>
            <a:r>
              <a:rPr lang="zh-CN" altLang="en-US" sz="1300" dirty="0">
                <a:solidFill>
                  <a:prstClr val="black">
                    <a:lumMod val="50000"/>
                    <a:lumOff val="50000"/>
                  </a:prstClr>
                </a:solidFill>
                <a:latin typeface="微软雅黑"/>
                <a:ea typeface="微软雅黑"/>
                <a:cs typeface="+mn-ea"/>
              </a:rPr>
              <a:t>输入您的文字</a:t>
            </a:r>
            <a:endParaRPr lang="en-US" altLang="zh-CN" sz="1300" dirty="0">
              <a:solidFill>
                <a:prstClr val="black">
                  <a:lumMod val="50000"/>
                  <a:lumOff val="50000"/>
                </a:prstClr>
              </a:solidFill>
              <a:latin typeface="微软雅黑"/>
              <a:ea typeface="微软雅黑"/>
              <a:cs typeface="+mn-ea"/>
            </a:endParaRPr>
          </a:p>
          <a:p>
            <a:pPr>
              <a:lnSpc>
                <a:spcPct val="120000"/>
              </a:lnSpc>
            </a:pPr>
            <a:r>
              <a:rPr lang="zh-CN" altLang="en-US" sz="1100" dirty="0">
                <a:solidFill>
                  <a:prstClr val="black">
                    <a:lumMod val="50000"/>
                    <a:lumOff val="50000"/>
                  </a:prstClr>
                </a:solidFill>
                <a:latin typeface="微软雅黑"/>
                <a:ea typeface="微软雅黑"/>
                <a:cs typeface="+mn-ea"/>
              </a:rPr>
              <a:t>输入您的文字，输入您的文字，输入您的文字，输入您的文字</a:t>
            </a:r>
            <a:endParaRPr lang="zh-CN" altLang="en-US" sz="1100" dirty="0">
              <a:solidFill>
                <a:prstClr val="black">
                  <a:lumMod val="50000"/>
                  <a:lumOff val="50000"/>
                </a:prstClr>
              </a:solidFill>
              <a:ea typeface="微软雅黑"/>
              <a:cs typeface="+mn-ea"/>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50"/>
                                        <p:tgtEl>
                                          <p:spTgt spid="72"/>
                                        </p:tgtEl>
                                      </p:cBhvr>
                                    </p:animEffect>
                                  </p:childTnLst>
                                </p:cTn>
                              </p:par>
                            </p:childTnLst>
                          </p:cTn>
                        </p:par>
                        <p:par>
                          <p:cTn id="8" fill="hold">
                            <p:stCondLst>
                              <p:cond delay="50"/>
                            </p:stCondLst>
                            <p:childTnLst>
                              <p:par>
                                <p:cTn id="9" presetID="10" presetClass="entr" presetSubtype="0" fill="hold" grpId="0" nodeType="afterEffect">
                                  <p:stCondLst>
                                    <p:cond delay="0"/>
                                  </p:stCondLst>
                                  <p:childTnLst>
                                    <p:set>
                                      <p:cBhvr>
                                        <p:cTn id="10" dur="1" fill="hold">
                                          <p:stCondLst>
                                            <p:cond delay="0"/>
                                          </p:stCondLst>
                                        </p:cTn>
                                        <p:tgtEl>
                                          <p:spTgt spid="64"/>
                                        </p:tgtEl>
                                        <p:attrNameLst>
                                          <p:attrName>style.visibility</p:attrName>
                                        </p:attrNameLst>
                                      </p:cBhvr>
                                      <p:to>
                                        <p:strVal val="visible"/>
                                      </p:to>
                                    </p:set>
                                    <p:animEffect transition="in" filter="fade">
                                      <p:cBhvr>
                                        <p:cTn id="11" dur="50"/>
                                        <p:tgtEl>
                                          <p:spTgt spid="64"/>
                                        </p:tgtEl>
                                      </p:cBhvr>
                                    </p:animEffect>
                                  </p:childTnLst>
                                </p:cTn>
                              </p:par>
                            </p:childTnLst>
                          </p:cTn>
                        </p:par>
                        <p:par>
                          <p:cTn id="12" fill="hold">
                            <p:stCondLst>
                              <p:cond delay="100"/>
                            </p:stCondLst>
                            <p:childTnLst>
                              <p:par>
                                <p:cTn id="13" presetID="10" presetClass="entr" presetSubtype="0" fill="hold" grpId="0" nodeType="afterEffect">
                                  <p:stCondLst>
                                    <p:cond delay="0"/>
                                  </p:stCondLst>
                                  <p:childTnLst>
                                    <p:set>
                                      <p:cBhvr>
                                        <p:cTn id="14" dur="1" fill="hold">
                                          <p:stCondLst>
                                            <p:cond delay="0"/>
                                          </p:stCondLst>
                                        </p:cTn>
                                        <p:tgtEl>
                                          <p:spTgt spid="80"/>
                                        </p:tgtEl>
                                        <p:attrNameLst>
                                          <p:attrName>style.visibility</p:attrName>
                                        </p:attrNameLst>
                                      </p:cBhvr>
                                      <p:to>
                                        <p:strVal val="visible"/>
                                      </p:to>
                                    </p:set>
                                    <p:animEffect transition="in" filter="fade">
                                      <p:cBhvr>
                                        <p:cTn id="15" dur="50"/>
                                        <p:tgtEl>
                                          <p:spTgt spid="80"/>
                                        </p:tgtEl>
                                      </p:cBhvr>
                                    </p:animEffect>
                                  </p:childTnLst>
                                </p:cTn>
                              </p:par>
                            </p:childTnLst>
                          </p:cTn>
                        </p:par>
                        <p:par>
                          <p:cTn id="16" fill="hold">
                            <p:stCondLst>
                              <p:cond delay="150"/>
                            </p:stCondLst>
                            <p:childTnLst>
                              <p:par>
                                <p:cTn id="17" presetID="10" presetClass="entr" presetSubtype="0"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fade">
                                      <p:cBhvr>
                                        <p:cTn id="19" dur="50"/>
                                        <p:tgtEl>
                                          <p:spTgt spid="60"/>
                                        </p:tgtEl>
                                      </p:cBhvr>
                                    </p:animEffect>
                                  </p:childTnLst>
                                </p:cTn>
                              </p:par>
                            </p:childTnLst>
                          </p:cTn>
                        </p:par>
                        <p:par>
                          <p:cTn id="20" fill="hold">
                            <p:stCondLst>
                              <p:cond delay="200"/>
                            </p:stCondLst>
                            <p:childTnLst>
                              <p:par>
                                <p:cTn id="21" presetID="10" presetClass="entr" presetSubtype="0" fill="hold" grpId="0" nodeType="afterEffect">
                                  <p:stCondLst>
                                    <p:cond delay="0"/>
                                  </p:stCondLst>
                                  <p:childTnLst>
                                    <p:set>
                                      <p:cBhvr>
                                        <p:cTn id="22" dur="1" fill="hold">
                                          <p:stCondLst>
                                            <p:cond delay="0"/>
                                          </p:stCondLst>
                                        </p:cTn>
                                        <p:tgtEl>
                                          <p:spTgt spid="76"/>
                                        </p:tgtEl>
                                        <p:attrNameLst>
                                          <p:attrName>style.visibility</p:attrName>
                                        </p:attrNameLst>
                                      </p:cBhvr>
                                      <p:to>
                                        <p:strVal val="visible"/>
                                      </p:to>
                                    </p:set>
                                    <p:animEffect transition="in" filter="fade">
                                      <p:cBhvr>
                                        <p:cTn id="23" dur="50"/>
                                        <p:tgtEl>
                                          <p:spTgt spid="76"/>
                                        </p:tgtEl>
                                      </p:cBhvr>
                                    </p:animEffect>
                                  </p:childTnLst>
                                </p:cTn>
                              </p:par>
                            </p:childTnLst>
                          </p:cTn>
                        </p:par>
                        <p:par>
                          <p:cTn id="24" fill="hold">
                            <p:stCondLst>
                              <p:cond delay="250"/>
                            </p:stCondLst>
                            <p:childTnLst>
                              <p:par>
                                <p:cTn id="25" presetID="10" presetClass="entr" presetSubtype="0" fill="hold" grpId="0" nodeType="after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fade">
                                      <p:cBhvr>
                                        <p:cTn id="27" dur="50"/>
                                        <p:tgtEl>
                                          <p:spTgt spid="68"/>
                                        </p:tgtEl>
                                      </p:cBhvr>
                                    </p:animEffect>
                                  </p:childTnLst>
                                </p:cTn>
                              </p:par>
                            </p:childTnLst>
                          </p:cTn>
                        </p:par>
                        <p:par>
                          <p:cTn id="28" fill="hold">
                            <p:stCondLst>
                              <p:cond delay="300"/>
                            </p:stCondLst>
                            <p:childTnLst>
                              <p:par>
                                <p:cTn id="29" presetID="10" presetClass="entr" presetSubtype="0" fill="hold" grpId="0" nodeType="afterEffect">
                                  <p:stCondLst>
                                    <p:cond delay="0"/>
                                  </p:stCondLst>
                                  <p:childTnLst>
                                    <p:set>
                                      <p:cBhvr>
                                        <p:cTn id="30" dur="1" fill="hold">
                                          <p:stCondLst>
                                            <p:cond delay="0"/>
                                          </p:stCondLst>
                                        </p:cTn>
                                        <p:tgtEl>
                                          <p:spTgt spid="84"/>
                                        </p:tgtEl>
                                        <p:attrNameLst>
                                          <p:attrName>style.visibility</p:attrName>
                                        </p:attrNameLst>
                                      </p:cBhvr>
                                      <p:to>
                                        <p:strVal val="visible"/>
                                      </p:to>
                                    </p:set>
                                    <p:animEffect transition="in" filter="fade">
                                      <p:cBhvr>
                                        <p:cTn id="31" dur="50"/>
                                        <p:tgtEl>
                                          <p:spTgt spid="84"/>
                                        </p:tgtEl>
                                      </p:cBhvr>
                                    </p:animEffect>
                                  </p:childTnLst>
                                </p:cTn>
                              </p:par>
                            </p:childTnLst>
                          </p:cTn>
                        </p:par>
                        <p:par>
                          <p:cTn id="32" fill="hold">
                            <p:stCondLst>
                              <p:cond delay="350"/>
                            </p:stCondLst>
                            <p:childTnLst>
                              <p:par>
                                <p:cTn id="33" presetID="10" presetClass="entr" presetSubtype="0" fill="hold" grpId="0" nodeType="after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50"/>
                                        <p:tgtEl>
                                          <p:spTgt spid="58"/>
                                        </p:tgtEl>
                                      </p:cBhvr>
                                    </p:animEffect>
                                  </p:childTnLst>
                                </p:cTn>
                              </p:par>
                            </p:childTnLst>
                          </p:cTn>
                        </p:par>
                        <p:par>
                          <p:cTn id="36" fill="hold">
                            <p:stCondLst>
                              <p:cond delay="400"/>
                            </p:stCondLst>
                            <p:childTnLst>
                              <p:par>
                                <p:cTn id="37" presetID="10" presetClass="entr" presetSubtype="0" fill="hold" grpId="0" nodeType="after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fade">
                                      <p:cBhvr>
                                        <p:cTn id="39" dur="50"/>
                                        <p:tgtEl>
                                          <p:spTgt spid="74"/>
                                        </p:tgtEl>
                                      </p:cBhvr>
                                    </p:animEffect>
                                  </p:childTnLst>
                                </p:cTn>
                              </p:par>
                            </p:childTnLst>
                          </p:cTn>
                        </p:par>
                        <p:par>
                          <p:cTn id="40" fill="hold">
                            <p:stCondLst>
                              <p:cond delay="450"/>
                            </p:stCondLst>
                            <p:childTnLst>
                              <p:par>
                                <p:cTn id="41" presetID="10" presetClass="entr" presetSubtype="0" fill="hold" grpId="0" nodeType="after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fade">
                                      <p:cBhvr>
                                        <p:cTn id="43" dur="50"/>
                                        <p:tgtEl>
                                          <p:spTgt spid="66"/>
                                        </p:tgtEl>
                                      </p:cBhvr>
                                    </p:animEffect>
                                  </p:childTnLst>
                                </p:cTn>
                              </p:par>
                            </p:childTnLst>
                          </p:cTn>
                        </p:par>
                        <p:par>
                          <p:cTn id="44" fill="hold">
                            <p:stCondLst>
                              <p:cond delay="500"/>
                            </p:stCondLst>
                            <p:childTnLst>
                              <p:par>
                                <p:cTn id="45" presetID="10" presetClass="entr" presetSubtype="0" fill="hold" grpId="0" nodeType="afterEffect">
                                  <p:stCondLst>
                                    <p:cond delay="0"/>
                                  </p:stCondLst>
                                  <p:childTnLst>
                                    <p:set>
                                      <p:cBhvr>
                                        <p:cTn id="46" dur="1" fill="hold">
                                          <p:stCondLst>
                                            <p:cond delay="0"/>
                                          </p:stCondLst>
                                        </p:cTn>
                                        <p:tgtEl>
                                          <p:spTgt spid="82"/>
                                        </p:tgtEl>
                                        <p:attrNameLst>
                                          <p:attrName>style.visibility</p:attrName>
                                        </p:attrNameLst>
                                      </p:cBhvr>
                                      <p:to>
                                        <p:strVal val="visible"/>
                                      </p:to>
                                    </p:set>
                                    <p:animEffect transition="in" filter="fade">
                                      <p:cBhvr>
                                        <p:cTn id="47" dur="50"/>
                                        <p:tgtEl>
                                          <p:spTgt spid="82"/>
                                        </p:tgtEl>
                                      </p:cBhvr>
                                    </p:animEffect>
                                  </p:childTnLst>
                                </p:cTn>
                              </p:par>
                            </p:childTnLst>
                          </p:cTn>
                        </p:par>
                        <p:par>
                          <p:cTn id="48" fill="hold">
                            <p:stCondLst>
                              <p:cond delay="550"/>
                            </p:stCondLst>
                            <p:childTnLst>
                              <p:par>
                                <p:cTn id="49" presetID="10" presetClass="entr" presetSubtype="0" fill="hold" grpId="0" nodeType="after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fade">
                                      <p:cBhvr>
                                        <p:cTn id="51" dur="50"/>
                                        <p:tgtEl>
                                          <p:spTgt spid="62"/>
                                        </p:tgtEl>
                                      </p:cBhvr>
                                    </p:animEffect>
                                  </p:childTnLst>
                                </p:cTn>
                              </p:par>
                            </p:childTnLst>
                          </p:cTn>
                        </p:par>
                        <p:par>
                          <p:cTn id="52" fill="hold">
                            <p:stCondLst>
                              <p:cond delay="600"/>
                            </p:stCondLst>
                            <p:childTnLst>
                              <p:par>
                                <p:cTn id="53" presetID="10" presetClass="entr" presetSubtype="0" fill="hold" grpId="0" nodeType="afterEffect">
                                  <p:stCondLst>
                                    <p:cond delay="0"/>
                                  </p:stCondLst>
                                  <p:childTnLst>
                                    <p:set>
                                      <p:cBhvr>
                                        <p:cTn id="54" dur="1" fill="hold">
                                          <p:stCondLst>
                                            <p:cond delay="0"/>
                                          </p:stCondLst>
                                        </p:cTn>
                                        <p:tgtEl>
                                          <p:spTgt spid="78"/>
                                        </p:tgtEl>
                                        <p:attrNameLst>
                                          <p:attrName>style.visibility</p:attrName>
                                        </p:attrNameLst>
                                      </p:cBhvr>
                                      <p:to>
                                        <p:strVal val="visible"/>
                                      </p:to>
                                    </p:set>
                                    <p:animEffect transition="in" filter="fade">
                                      <p:cBhvr>
                                        <p:cTn id="55" dur="50"/>
                                        <p:tgtEl>
                                          <p:spTgt spid="78"/>
                                        </p:tgtEl>
                                      </p:cBhvr>
                                    </p:animEffect>
                                  </p:childTnLst>
                                </p:cTn>
                              </p:par>
                            </p:childTnLst>
                          </p:cTn>
                        </p:par>
                        <p:par>
                          <p:cTn id="56" fill="hold">
                            <p:stCondLst>
                              <p:cond delay="650"/>
                            </p:stCondLst>
                            <p:childTnLst>
                              <p:par>
                                <p:cTn id="57" presetID="10" presetClass="entr" presetSubtype="0" fill="hold" grpId="0" nodeType="afterEffect">
                                  <p:stCondLst>
                                    <p:cond delay="0"/>
                                  </p:stCondLst>
                                  <p:childTnLst>
                                    <p:set>
                                      <p:cBhvr>
                                        <p:cTn id="58" dur="1" fill="hold">
                                          <p:stCondLst>
                                            <p:cond delay="0"/>
                                          </p:stCondLst>
                                        </p:cTn>
                                        <p:tgtEl>
                                          <p:spTgt spid="70"/>
                                        </p:tgtEl>
                                        <p:attrNameLst>
                                          <p:attrName>style.visibility</p:attrName>
                                        </p:attrNameLst>
                                      </p:cBhvr>
                                      <p:to>
                                        <p:strVal val="visible"/>
                                      </p:to>
                                    </p:set>
                                    <p:animEffect transition="in" filter="fade">
                                      <p:cBhvr>
                                        <p:cTn id="59" dur="50"/>
                                        <p:tgtEl>
                                          <p:spTgt spid="70"/>
                                        </p:tgtEl>
                                      </p:cBhvr>
                                    </p:animEffect>
                                  </p:childTnLst>
                                </p:cTn>
                              </p:par>
                            </p:childTnLst>
                          </p:cTn>
                        </p:par>
                        <p:par>
                          <p:cTn id="60" fill="hold">
                            <p:stCondLst>
                              <p:cond delay="700"/>
                            </p:stCondLst>
                            <p:childTnLst>
                              <p:par>
                                <p:cTn id="61" presetID="10" presetClass="entr" presetSubtype="0" fill="hold" grpId="0" nodeType="afterEffect">
                                  <p:stCondLst>
                                    <p:cond delay="0"/>
                                  </p:stCondLst>
                                  <p:childTnLst>
                                    <p:set>
                                      <p:cBhvr>
                                        <p:cTn id="62" dur="1" fill="hold">
                                          <p:stCondLst>
                                            <p:cond delay="0"/>
                                          </p:stCondLst>
                                        </p:cTn>
                                        <p:tgtEl>
                                          <p:spTgt spid="86"/>
                                        </p:tgtEl>
                                        <p:attrNameLst>
                                          <p:attrName>style.visibility</p:attrName>
                                        </p:attrNameLst>
                                      </p:cBhvr>
                                      <p:to>
                                        <p:strVal val="visible"/>
                                      </p:to>
                                    </p:set>
                                    <p:animEffect transition="in" filter="fade">
                                      <p:cBhvr>
                                        <p:cTn id="63" dur="50"/>
                                        <p:tgtEl>
                                          <p:spTgt spid="86"/>
                                        </p:tgtEl>
                                      </p:cBhvr>
                                    </p:animEffect>
                                  </p:childTnLst>
                                </p:cTn>
                              </p:par>
                            </p:childTnLst>
                          </p:cTn>
                        </p:par>
                        <p:par>
                          <p:cTn id="64" fill="hold">
                            <p:stCondLst>
                              <p:cond delay="750"/>
                            </p:stCondLst>
                            <p:childTnLst>
                              <p:par>
                                <p:cTn id="65" presetID="10" presetClass="entr" presetSubtype="0" fill="hold" grpId="0" nodeType="after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fade">
                                      <p:cBhvr>
                                        <p:cTn id="67" dur="50"/>
                                        <p:tgtEl>
                                          <p:spTgt spid="56"/>
                                        </p:tgtEl>
                                      </p:cBhvr>
                                    </p:animEffect>
                                  </p:childTnLst>
                                </p:cTn>
                              </p:par>
                            </p:childTnLst>
                          </p:cTn>
                        </p:par>
                        <p:par>
                          <p:cTn id="68" fill="hold">
                            <p:stCondLst>
                              <p:cond delay="800"/>
                            </p:stCondLst>
                            <p:childTnLst>
                              <p:par>
                                <p:cTn id="69" presetID="10" presetClass="entr" presetSubtype="0" fill="hold" grpId="0" nodeType="afterEffect">
                                  <p:stCondLst>
                                    <p:cond delay="0"/>
                                  </p:stCondLst>
                                  <p:childTnLst>
                                    <p:set>
                                      <p:cBhvr>
                                        <p:cTn id="70" dur="1" fill="hold">
                                          <p:stCondLst>
                                            <p:cond delay="0"/>
                                          </p:stCondLst>
                                        </p:cTn>
                                        <p:tgtEl>
                                          <p:spTgt spid="71"/>
                                        </p:tgtEl>
                                        <p:attrNameLst>
                                          <p:attrName>style.visibility</p:attrName>
                                        </p:attrNameLst>
                                      </p:cBhvr>
                                      <p:to>
                                        <p:strVal val="visible"/>
                                      </p:to>
                                    </p:set>
                                    <p:animEffect transition="in" filter="fade">
                                      <p:cBhvr>
                                        <p:cTn id="71" dur="50"/>
                                        <p:tgtEl>
                                          <p:spTgt spid="71"/>
                                        </p:tgtEl>
                                      </p:cBhvr>
                                    </p:animEffect>
                                  </p:childTnLst>
                                </p:cTn>
                              </p:par>
                            </p:childTnLst>
                          </p:cTn>
                        </p:par>
                        <p:par>
                          <p:cTn id="72" fill="hold">
                            <p:stCondLst>
                              <p:cond delay="850"/>
                            </p:stCondLst>
                            <p:childTnLst>
                              <p:par>
                                <p:cTn id="73" presetID="10" presetClass="entr" presetSubtype="0" fill="hold" grpId="0" nodeType="afterEffect">
                                  <p:stCondLst>
                                    <p:cond delay="0"/>
                                  </p:stCondLst>
                                  <p:childTnLst>
                                    <p:set>
                                      <p:cBhvr>
                                        <p:cTn id="74" dur="1" fill="hold">
                                          <p:stCondLst>
                                            <p:cond delay="0"/>
                                          </p:stCondLst>
                                        </p:cTn>
                                        <p:tgtEl>
                                          <p:spTgt spid="63"/>
                                        </p:tgtEl>
                                        <p:attrNameLst>
                                          <p:attrName>style.visibility</p:attrName>
                                        </p:attrNameLst>
                                      </p:cBhvr>
                                      <p:to>
                                        <p:strVal val="visible"/>
                                      </p:to>
                                    </p:set>
                                    <p:animEffect transition="in" filter="fade">
                                      <p:cBhvr>
                                        <p:cTn id="75" dur="50"/>
                                        <p:tgtEl>
                                          <p:spTgt spid="63"/>
                                        </p:tgtEl>
                                      </p:cBhvr>
                                    </p:animEffect>
                                  </p:childTnLst>
                                </p:cTn>
                              </p:par>
                            </p:childTnLst>
                          </p:cTn>
                        </p:par>
                        <p:par>
                          <p:cTn id="76" fill="hold">
                            <p:stCondLst>
                              <p:cond delay="900"/>
                            </p:stCondLst>
                            <p:childTnLst>
                              <p:par>
                                <p:cTn id="77" presetID="10" presetClass="entr" presetSubtype="0" fill="hold" grpId="0" nodeType="afterEffect">
                                  <p:stCondLst>
                                    <p:cond delay="0"/>
                                  </p:stCondLst>
                                  <p:childTnLst>
                                    <p:set>
                                      <p:cBhvr>
                                        <p:cTn id="78" dur="1" fill="hold">
                                          <p:stCondLst>
                                            <p:cond delay="0"/>
                                          </p:stCondLst>
                                        </p:cTn>
                                        <p:tgtEl>
                                          <p:spTgt spid="79"/>
                                        </p:tgtEl>
                                        <p:attrNameLst>
                                          <p:attrName>style.visibility</p:attrName>
                                        </p:attrNameLst>
                                      </p:cBhvr>
                                      <p:to>
                                        <p:strVal val="visible"/>
                                      </p:to>
                                    </p:set>
                                    <p:animEffect transition="in" filter="fade">
                                      <p:cBhvr>
                                        <p:cTn id="79" dur="50"/>
                                        <p:tgtEl>
                                          <p:spTgt spid="79"/>
                                        </p:tgtEl>
                                      </p:cBhvr>
                                    </p:animEffect>
                                  </p:childTnLst>
                                </p:cTn>
                              </p:par>
                            </p:childTnLst>
                          </p:cTn>
                        </p:par>
                        <p:par>
                          <p:cTn id="80" fill="hold">
                            <p:stCondLst>
                              <p:cond delay="950"/>
                            </p:stCondLst>
                            <p:childTnLst>
                              <p:par>
                                <p:cTn id="81" presetID="10" presetClass="entr" presetSubtype="0" fill="hold" grpId="0" nodeType="afterEffect">
                                  <p:stCondLst>
                                    <p:cond delay="0"/>
                                  </p:stCondLst>
                                  <p:childTnLst>
                                    <p:set>
                                      <p:cBhvr>
                                        <p:cTn id="82" dur="1" fill="hold">
                                          <p:stCondLst>
                                            <p:cond delay="0"/>
                                          </p:stCondLst>
                                        </p:cTn>
                                        <p:tgtEl>
                                          <p:spTgt spid="59"/>
                                        </p:tgtEl>
                                        <p:attrNameLst>
                                          <p:attrName>style.visibility</p:attrName>
                                        </p:attrNameLst>
                                      </p:cBhvr>
                                      <p:to>
                                        <p:strVal val="visible"/>
                                      </p:to>
                                    </p:set>
                                    <p:animEffect transition="in" filter="fade">
                                      <p:cBhvr>
                                        <p:cTn id="83" dur="50"/>
                                        <p:tgtEl>
                                          <p:spTgt spid="59"/>
                                        </p:tgtEl>
                                      </p:cBhvr>
                                    </p:animEffect>
                                  </p:childTnLst>
                                </p:cTn>
                              </p:par>
                            </p:childTnLst>
                          </p:cTn>
                        </p:par>
                        <p:par>
                          <p:cTn id="84" fill="hold">
                            <p:stCondLst>
                              <p:cond delay="1000"/>
                            </p:stCondLst>
                            <p:childTnLst>
                              <p:par>
                                <p:cTn id="85" presetID="10" presetClass="entr" presetSubtype="0" fill="hold" grpId="0" nodeType="afterEffect">
                                  <p:stCondLst>
                                    <p:cond delay="0"/>
                                  </p:stCondLst>
                                  <p:childTnLst>
                                    <p:set>
                                      <p:cBhvr>
                                        <p:cTn id="86" dur="1" fill="hold">
                                          <p:stCondLst>
                                            <p:cond delay="0"/>
                                          </p:stCondLst>
                                        </p:cTn>
                                        <p:tgtEl>
                                          <p:spTgt spid="75"/>
                                        </p:tgtEl>
                                        <p:attrNameLst>
                                          <p:attrName>style.visibility</p:attrName>
                                        </p:attrNameLst>
                                      </p:cBhvr>
                                      <p:to>
                                        <p:strVal val="visible"/>
                                      </p:to>
                                    </p:set>
                                    <p:animEffect transition="in" filter="fade">
                                      <p:cBhvr>
                                        <p:cTn id="87" dur="50"/>
                                        <p:tgtEl>
                                          <p:spTgt spid="75"/>
                                        </p:tgtEl>
                                      </p:cBhvr>
                                    </p:animEffect>
                                  </p:childTnLst>
                                </p:cTn>
                              </p:par>
                            </p:childTnLst>
                          </p:cTn>
                        </p:par>
                        <p:par>
                          <p:cTn id="88" fill="hold">
                            <p:stCondLst>
                              <p:cond delay="1050"/>
                            </p:stCondLst>
                            <p:childTnLst>
                              <p:par>
                                <p:cTn id="89" presetID="10" presetClass="entr" presetSubtype="0" fill="hold" grpId="0" nodeType="afterEffect">
                                  <p:stCondLst>
                                    <p:cond delay="0"/>
                                  </p:stCondLst>
                                  <p:childTnLst>
                                    <p:set>
                                      <p:cBhvr>
                                        <p:cTn id="90" dur="1" fill="hold">
                                          <p:stCondLst>
                                            <p:cond delay="0"/>
                                          </p:stCondLst>
                                        </p:cTn>
                                        <p:tgtEl>
                                          <p:spTgt spid="67"/>
                                        </p:tgtEl>
                                        <p:attrNameLst>
                                          <p:attrName>style.visibility</p:attrName>
                                        </p:attrNameLst>
                                      </p:cBhvr>
                                      <p:to>
                                        <p:strVal val="visible"/>
                                      </p:to>
                                    </p:set>
                                    <p:animEffect transition="in" filter="fade">
                                      <p:cBhvr>
                                        <p:cTn id="91" dur="50"/>
                                        <p:tgtEl>
                                          <p:spTgt spid="67"/>
                                        </p:tgtEl>
                                      </p:cBhvr>
                                    </p:animEffect>
                                  </p:childTnLst>
                                </p:cTn>
                              </p:par>
                            </p:childTnLst>
                          </p:cTn>
                        </p:par>
                        <p:par>
                          <p:cTn id="92" fill="hold">
                            <p:stCondLst>
                              <p:cond delay="1100"/>
                            </p:stCondLst>
                            <p:childTnLst>
                              <p:par>
                                <p:cTn id="93" presetID="10" presetClass="entr" presetSubtype="0" fill="hold" grpId="0" nodeType="afterEffect">
                                  <p:stCondLst>
                                    <p:cond delay="0"/>
                                  </p:stCondLst>
                                  <p:childTnLst>
                                    <p:set>
                                      <p:cBhvr>
                                        <p:cTn id="94" dur="1" fill="hold">
                                          <p:stCondLst>
                                            <p:cond delay="0"/>
                                          </p:stCondLst>
                                        </p:cTn>
                                        <p:tgtEl>
                                          <p:spTgt spid="83"/>
                                        </p:tgtEl>
                                        <p:attrNameLst>
                                          <p:attrName>style.visibility</p:attrName>
                                        </p:attrNameLst>
                                      </p:cBhvr>
                                      <p:to>
                                        <p:strVal val="visible"/>
                                      </p:to>
                                    </p:set>
                                    <p:animEffect transition="in" filter="fade">
                                      <p:cBhvr>
                                        <p:cTn id="95" dur="50"/>
                                        <p:tgtEl>
                                          <p:spTgt spid="83"/>
                                        </p:tgtEl>
                                      </p:cBhvr>
                                    </p:animEffect>
                                  </p:childTnLst>
                                </p:cTn>
                              </p:par>
                            </p:childTnLst>
                          </p:cTn>
                        </p:par>
                        <p:par>
                          <p:cTn id="96" fill="hold">
                            <p:stCondLst>
                              <p:cond delay="1150"/>
                            </p:stCondLst>
                            <p:childTnLst>
                              <p:par>
                                <p:cTn id="97" presetID="10" presetClass="entr" presetSubtype="0" fill="hold" grpId="0" nodeType="afterEffect">
                                  <p:stCondLst>
                                    <p:cond delay="0"/>
                                  </p:stCondLst>
                                  <p:childTnLst>
                                    <p:set>
                                      <p:cBhvr>
                                        <p:cTn id="98" dur="1" fill="hold">
                                          <p:stCondLst>
                                            <p:cond delay="0"/>
                                          </p:stCondLst>
                                        </p:cTn>
                                        <p:tgtEl>
                                          <p:spTgt spid="57"/>
                                        </p:tgtEl>
                                        <p:attrNameLst>
                                          <p:attrName>style.visibility</p:attrName>
                                        </p:attrNameLst>
                                      </p:cBhvr>
                                      <p:to>
                                        <p:strVal val="visible"/>
                                      </p:to>
                                    </p:set>
                                    <p:animEffect transition="in" filter="fade">
                                      <p:cBhvr>
                                        <p:cTn id="99" dur="50"/>
                                        <p:tgtEl>
                                          <p:spTgt spid="57"/>
                                        </p:tgtEl>
                                      </p:cBhvr>
                                    </p:animEffect>
                                  </p:childTnLst>
                                </p:cTn>
                              </p:par>
                            </p:childTnLst>
                          </p:cTn>
                        </p:par>
                        <p:par>
                          <p:cTn id="100" fill="hold">
                            <p:stCondLst>
                              <p:cond delay="1200"/>
                            </p:stCondLst>
                            <p:childTnLst>
                              <p:par>
                                <p:cTn id="101" presetID="10" presetClass="entr" presetSubtype="0" fill="hold" grpId="0" nodeType="afterEffect">
                                  <p:stCondLst>
                                    <p:cond delay="0"/>
                                  </p:stCondLst>
                                  <p:childTnLst>
                                    <p:set>
                                      <p:cBhvr>
                                        <p:cTn id="102" dur="1" fill="hold">
                                          <p:stCondLst>
                                            <p:cond delay="0"/>
                                          </p:stCondLst>
                                        </p:cTn>
                                        <p:tgtEl>
                                          <p:spTgt spid="73"/>
                                        </p:tgtEl>
                                        <p:attrNameLst>
                                          <p:attrName>style.visibility</p:attrName>
                                        </p:attrNameLst>
                                      </p:cBhvr>
                                      <p:to>
                                        <p:strVal val="visible"/>
                                      </p:to>
                                    </p:set>
                                    <p:animEffect transition="in" filter="fade">
                                      <p:cBhvr>
                                        <p:cTn id="103" dur="50"/>
                                        <p:tgtEl>
                                          <p:spTgt spid="73"/>
                                        </p:tgtEl>
                                      </p:cBhvr>
                                    </p:animEffect>
                                  </p:childTnLst>
                                </p:cTn>
                              </p:par>
                            </p:childTnLst>
                          </p:cTn>
                        </p:par>
                        <p:par>
                          <p:cTn id="104" fill="hold">
                            <p:stCondLst>
                              <p:cond delay="1250"/>
                            </p:stCondLst>
                            <p:childTnLst>
                              <p:par>
                                <p:cTn id="105" presetID="10" presetClass="entr" presetSubtype="0" fill="hold" grpId="0" nodeType="afterEffect">
                                  <p:stCondLst>
                                    <p:cond delay="0"/>
                                  </p:stCondLst>
                                  <p:childTnLst>
                                    <p:set>
                                      <p:cBhvr>
                                        <p:cTn id="106" dur="1" fill="hold">
                                          <p:stCondLst>
                                            <p:cond delay="0"/>
                                          </p:stCondLst>
                                        </p:cTn>
                                        <p:tgtEl>
                                          <p:spTgt spid="65"/>
                                        </p:tgtEl>
                                        <p:attrNameLst>
                                          <p:attrName>style.visibility</p:attrName>
                                        </p:attrNameLst>
                                      </p:cBhvr>
                                      <p:to>
                                        <p:strVal val="visible"/>
                                      </p:to>
                                    </p:set>
                                    <p:animEffect transition="in" filter="fade">
                                      <p:cBhvr>
                                        <p:cTn id="107" dur="50"/>
                                        <p:tgtEl>
                                          <p:spTgt spid="65"/>
                                        </p:tgtEl>
                                      </p:cBhvr>
                                    </p:animEffect>
                                  </p:childTnLst>
                                </p:cTn>
                              </p:par>
                            </p:childTnLst>
                          </p:cTn>
                        </p:par>
                        <p:par>
                          <p:cTn id="108" fill="hold">
                            <p:stCondLst>
                              <p:cond delay="1300"/>
                            </p:stCondLst>
                            <p:childTnLst>
                              <p:par>
                                <p:cTn id="109" presetID="10" presetClass="entr" presetSubtype="0" fill="hold" grpId="0" nodeType="afterEffect">
                                  <p:stCondLst>
                                    <p:cond delay="0"/>
                                  </p:stCondLst>
                                  <p:childTnLst>
                                    <p:set>
                                      <p:cBhvr>
                                        <p:cTn id="110" dur="1" fill="hold">
                                          <p:stCondLst>
                                            <p:cond delay="0"/>
                                          </p:stCondLst>
                                        </p:cTn>
                                        <p:tgtEl>
                                          <p:spTgt spid="81"/>
                                        </p:tgtEl>
                                        <p:attrNameLst>
                                          <p:attrName>style.visibility</p:attrName>
                                        </p:attrNameLst>
                                      </p:cBhvr>
                                      <p:to>
                                        <p:strVal val="visible"/>
                                      </p:to>
                                    </p:set>
                                    <p:animEffect transition="in" filter="fade">
                                      <p:cBhvr>
                                        <p:cTn id="111" dur="50"/>
                                        <p:tgtEl>
                                          <p:spTgt spid="81"/>
                                        </p:tgtEl>
                                      </p:cBhvr>
                                    </p:animEffect>
                                  </p:childTnLst>
                                </p:cTn>
                              </p:par>
                            </p:childTnLst>
                          </p:cTn>
                        </p:par>
                        <p:par>
                          <p:cTn id="112" fill="hold">
                            <p:stCondLst>
                              <p:cond delay="1350"/>
                            </p:stCondLst>
                            <p:childTnLst>
                              <p:par>
                                <p:cTn id="113" presetID="10" presetClass="entr" presetSubtype="0" fill="hold" grpId="0" nodeType="afterEffect">
                                  <p:stCondLst>
                                    <p:cond delay="0"/>
                                  </p:stCondLst>
                                  <p:childTnLst>
                                    <p:set>
                                      <p:cBhvr>
                                        <p:cTn id="114" dur="1" fill="hold">
                                          <p:stCondLst>
                                            <p:cond delay="0"/>
                                          </p:stCondLst>
                                        </p:cTn>
                                        <p:tgtEl>
                                          <p:spTgt spid="61"/>
                                        </p:tgtEl>
                                        <p:attrNameLst>
                                          <p:attrName>style.visibility</p:attrName>
                                        </p:attrNameLst>
                                      </p:cBhvr>
                                      <p:to>
                                        <p:strVal val="visible"/>
                                      </p:to>
                                    </p:set>
                                    <p:animEffect transition="in" filter="fade">
                                      <p:cBhvr>
                                        <p:cTn id="115" dur="50"/>
                                        <p:tgtEl>
                                          <p:spTgt spid="61"/>
                                        </p:tgtEl>
                                      </p:cBhvr>
                                    </p:animEffect>
                                  </p:childTnLst>
                                </p:cTn>
                              </p:par>
                            </p:childTnLst>
                          </p:cTn>
                        </p:par>
                        <p:par>
                          <p:cTn id="116" fill="hold">
                            <p:stCondLst>
                              <p:cond delay="1400"/>
                            </p:stCondLst>
                            <p:childTnLst>
                              <p:par>
                                <p:cTn id="117" presetID="10" presetClass="entr" presetSubtype="0" fill="hold" grpId="0" nodeType="afterEffect">
                                  <p:stCondLst>
                                    <p:cond delay="0"/>
                                  </p:stCondLst>
                                  <p:childTnLst>
                                    <p:set>
                                      <p:cBhvr>
                                        <p:cTn id="118" dur="1" fill="hold">
                                          <p:stCondLst>
                                            <p:cond delay="0"/>
                                          </p:stCondLst>
                                        </p:cTn>
                                        <p:tgtEl>
                                          <p:spTgt spid="77"/>
                                        </p:tgtEl>
                                        <p:attrNameLst>
                                          <p:attrName>style.visibility</p:attrName>
                                        </p:attrNameLst>
                                      </p:cBhvr>
                                      <p:to>
                                        <p:strVal val="visible"/>
                                      </p:to>
                                    </p:set>
                                    <p:animEffect transition="in" filter="fade">
                                      <p:cBhvr>
                                        <p:cTn id="119" dur="50"/>
                                        <p:tgtEl>
                                          <p:spTgt spid="77"/>
                                        </p:tgtEl>
                                      </p:cBhvr>
                                    </p:animEffect>
                                  </p:childTnLst>
                                </p:cTn>
                              </p:par>
                            </p:childTnLst>
                          </p:cTn>
                        </p:par>
                        <p:par>
                          <p:cTn id="120" fill="hold">
                            <p:stCondLst>
                              <p:cond delay="1450"/>
                            </p:stCondLst>
                            <p:childTnLst>
                              <p:par>
                                <p:cTn id="121" presetID="10" presetClass="entr" presetSubtype="0" fill="hold" grpId="0" nodeType="afterEffect">
                                  <p:stCondLst>
                                    <p:cond delay="0"/>
                                  </p:stCondLst>
                                  <p:childTnLst>
                                    <p:set>
                                      <p:cBhvr>
                                        <p:cTn id="122" dur="1" fill="hold">
                                          <p:stCondLst>
                                            <p:cond delay="0"/>
                                          </p:stCondLst>
                                        </p:cTn>
                                        <p:tgtEl>
                                          <p:spTgt spid="69"/>
                                        </p:tgtEl>
                                        <p:attrNameLst>
                                          <p:attrName>style.visibility</p:attrName>
                                        </p:attrNameLst>
                                      </p:cBhvr>
                                      <p:to>
                                        <p:strVal val="visible"/>
                                      </p:to>
                                    </p:set>
                                    <p:animEffect transition="in" filter="fade">
                                      <p:cBhvr>
                                        <p:cTn id="123" dur="50"/>
                                        <p:tgtEl>
                                          <p:spTgt spid="69"/>
                                        </p:tgtEl>
                                      </p:cBhvr>
                                    </p:animEffect>
                                  </p:childTnLst>
                                </p:cTn>
                              </p:par>
                            </p:childTnLst>
                          </p:cTn>
                        </p:par>
                        <p:par>
                          <p:cTn id="124" fill="hold">
                            <p:stCondLst>
                              <p:cond delay="1500"/>
                            </p:stCondLst>
                            <p:childTnLst>
                              <p:par>
                                <p:cTn id="125" presetID="10" presetClass="entr" presetSubtype="0" fill="hold" grpId="0" nodeType="afterEffect">
                                  <p:stCondLst>
                                    <p:cond delay="0"/>
                                  </p:stCondLst>
                                  <p:childTnLst>
                                    <p:set>
                                      <p:cBhvr>
                                        <p:cTn id="126" dur="1" fill="hold">
                                          <p:stCondLst>
                                            <p:cond delay="0"/>
                                          </p:stCondLst>
                                        </p:cTn>
                                        <p:tgtEl>
                                          <p:spTgt spid="85"/>
                                        </p:tgtEl>
                                        <p:attrNameLst>
                                          <p:attrName>style.visibility</p:attrName>
                                        </p:attrNameLst>
                                      </p:cBhvr>
                                      <p:to>
                                        <p:strVal val="visible"/>
                                      </p:to>
                                    </p:set>
                                    <p:animEffect transition="in" filter="fade">
                                      <p:cBhvr>
                                        <p:cTn id="127" dur="50"/>
                                        <p:tgtEl>
                                          <p:spTgt spid="85"/>
                                        </p:tgtEl>
                                      </p:cBhvr>
                                    </p:animEffect>
                                  </p:childTnLst>
                                </p:cTn>
                              </p:par>
                            </p:childTnLst>
                          </p:cTn>
                        </p:par>
                        <p:par>
                          <p:cTn id="128" fill="hold">
                            <p:stCondLst>
                              <p:cond delay="1550"/>
                            </p:stCondLst>
                            <p:childTnLst>
                              <p:par>
                                <p:cTn id="129" presetID="47" presetClass="entr" presetSubtype="0" fill="hold" nodeType="afterEffect">
                                  <p:stCondLst>
                                    <p:cond delay="0"/>
                                  </p:stCondLst>
                                  <p:childTnLst>
                                    <p:set>
                                      <p:cBhvr>
                                        <p:cTn id="130" dur="1" fill="hold">
                                          <p:stCondLst>
                                            <p:cond delay="0"/>
                                          </p:stCondLst>
                                        </p:cTn>
                                        <p:tgtEl>
                                          <p:spTgt spid="87"/>
                                        </p:tgtEl>
                                        <p:attrNameLst>
                                          <p:attrName>style.visibility</p:attrName>
                                        </p:attrNameLst>
                                      </p:cBhvr>
                                      <p:to>
                                        <p:strVal val="visible"/>
                                      </p:to>
                                    </p:set>
                                    <p:animEffect transition="in" filter="fade">
                                      <p:cBhvr>
                                        <p:cTn id="131" dur="500"/>
                                        <p:tgtEl>
                                          <p:spTgt spid="87"/>
                                        </p:tgtEl>
                                      </p:cBhvr>
                                    </p:animEffect>
                                    <p:anim calcmode="lin" valueType="num">
                                      <p:cBhvr>
                                        <p:cTn id="132" dur="500" fill="hold"/>
                                        <p:tgtEl>
                                          <p:spTgt spid="87"/>
                                        </p:tgtEl>
                                        <p:attrNameLst>
                                          <p:attrName>ppt_x</p:attrName>
                                        </p:attrNameLst>
                                      </p:cBhvr>
                                      <p:tavLst>
                                        <p:tav tm="0">
                                          <p:val>
                                            <p:strVal val="#ppt_x"/>
                                          </p:val>
                                        </p:tav>
                                        <p:tav tm="100000">
                                          <p:val>
                                            <p:strVal val="#ppt_x"/>
                                          </p:val>
                                        </p:tav>
                                      </p:tavLst>
                                    </p:anim>
                                    <p:anim calcmode="lin" valueType="num">
                                      <p:cBhvr>
                                        <p:cTn id="133" dur="500" fill="hold"/>
                                        <p:tgtEl>
                                          <p:spTgt spid="87"/>
                                        </p:tgtEl>
                                        <p:attrNameLst>
                                          <p:attrName>ppt_y</p:attrName>
                                        </p:attrNameLst>
                                      </p:cBhvr>
                                      <p:tavLst>
                                        <p:tav tm="0">
                                          <p:val>
                                            <p:strVal val="#ppt_y-.1"/>
                                          </p:val>
                                        </p:tav>
                                        <p:tav tm="100000">
                                          <p:val>
                                            <p:strVal val="#ppt_y"/>
                                          </p:val>
                                        </p:tav>
                                      </p:tavLst>
                                    </p:anim>
                                  </p:childTnLst>
                                </p:cTn>
                              </p:par>
                            </p:childTnLst>
                          </p:cTn>
                        </p:par>
                        <p:par>
                          <p:cTn id="134" fill="hold">
                            <p:stCondLst>
                              <p:cond delay="2050"/>
                            </p:stCondLst>
                            <p:childTnLst>
                              <p:par>
                                <p:cTn id="135" presetID="10" presetClass="entr" presetSubtype="0" fill="hold" nodeType="afterEffect">
                                  <p:stCondLst>
                                    <p:cond delay="0"/>
                                  </p:stCondLst>
                                  <p:childTnLst>
                                    <p:set>
                                      <p:cBhvr>
                                        <p:cTn id="136" dur="1" fill="hold">
                                          <p:stCondLst>
                                            <p:cond delay="0"/>
                                          </p:stCondLst>
                                        </p:cTn>
                                        <p:tgtEl>
                                          <p:spTgt spid="99"/>
                                        </p:tgtEl>
                                        <p:attrNameLst>
                                          <p:attrName>style.visibility</p:attrName>
                                        </p:attrNameLst>
                                      </p:cBhvr>
                                      <p:to>
                                        <p:strVal val="visible"/>
                                      </p:to>
                                    </p:set>
                                    <p:animEffect transition="in" filter="fade">
                                      <p:cBhvr>
                                        <p:cTn id="137" dur="250"/>
                                        <p:tgtEl>
                                          <p:spTgt spid="99"/>
                                        </p:tgtEl>
                                      </p:cBhvr>
                                    </p:animEffect>
                                  </p:childTnLst>
                                </p:cTn>
                              </p:par>
                            </p:childTnLst>
                          </p:cTn>
                        </p:par>
                        <p:par>
                          <p:cTn id="138" fill="hold">
                            <p:stCondLst>
                              <p:cond delay="2300"/>
                            </p:stCondLst>
                            <p:childTnLst>
                              <p:par>
                                <p:cTn id="139" presetID="8" presetClass="emph" presetSubtype="0" fill="hold" nodeType="afterEffect">
                                  <p:stCondLst>
                                    <p:cond delay="0"/>
                                  </p:stCondLst>
                                  <p:childTnLst>
                                    <p:animRot by="6960000">
                                      <p:cBhvr>
                                        <p:cTn id="140" dur="1100" fill="hold"/>
                                        <p:tgtEl>
                                          <p:spTgt spid="99"/>
                                        </p:tgtEl>
                                        <p:attrNameLst>
                                          <p:attrName>r</p:attrName>
                                        </p:attrNameLst>
                                      </p:cBhvr>
                                    </p:animRot>
                                  </p:childTnLst>
                                </p:cTn>
                              </p:par>
                              <p:par>
                                <p:cTn id="141" presetID="1" presetClass="emph" presetSubtype="2" fill="hold" nodeType="withEffect">
                                  <p:stCondLst>
                                    <p:cond delay="0"/>
                                  </p:stCondLst>
                                  <p:childTnLst>
                                    <p:animClr clrSpc="rgb" dir="cw">
                                      <p:cBhvr>
                                        <p:cTn id="142" dur="50" fill="hold"/>
                                        <p:tgtEl>
                                          <p:spTgt spid="72"/>
                                        </p:tgtEl>
                                        <p:attrNameLst>
                                          <p:attrName>fillcolor</p:attrName>
                                        </p:attrNameLst>
                                      </p:cBhvr>
                                      <p:to>
                                        <a:srgbClr val="404066"/>
                                      </p:to>
                                    </p:animClr>
                                    <p:set>
                                      <p:cBhvr>
                                        <p:cTn id="143" dur="50" fill="hold"/>
                                        <p:tgtEl>
                                          <p:spTgt spid="72"/>
                                        </p:tgtEl>
                                        <p:attrNameLst>
                                          <p:attrName>fill.type</p:attrName>
                                        </p:attrNameLst>
                                      </p:cBhvr>
                                      <p:to>
                                        <p:strVal val="solid"/>
                                      </p:to>
                                    </p:set>
                                    <p:set>
                                      <p:cBhvr>
                                        <p:cTn id="144" dur="50" fill="hold"/>
                                        <p:tgtEl>
                                          <p:spTgt spid="72"/>
                                        </p:tgtEl>
                                        <p:attrNameLst>
                                          <p:attrName>fill.on</p:attrName>
                                        </p:attrNameLst>
                                      </p:cBhvr>
                                      <p:to>
                                        <p:strVal val="true"/>
                                      </p:to>
                                    </p:set>
                                  </p:childTnLst>
                                </p:cTn>
                              </p:par>
                              <p:par>
                                <p:cTn id="145" presetID="1" presetClass="emph" presetSubtype="2" fill="hold" nodeType="withEffect">
                                  <p:stCondLst>
                                    <p:cond delay="50"/>
                                  </p:stCondLst>
                                  <p:childTnLst>
                                    <p:animClr clrSpc="rgb" dir="cw">
                                      <p:cBhvr>
                                        <p:cTn id="146" dur="50" fill="hold"/>
                                        <p:tgtEl>
                                          <p:spTgt spid="64"/>
                                        </p:tgtEl>
                                        <p:attrNameLst>
                                          <p:attrName>fillcolor</p:attrName>
                                        </p:attrNameLst>
                                      </p:cBhvr>
                                      <p:to>
                                        <a:srgbClr val="404066"/>
                                      </p:to>
                                    </p:animClr>
                                    <p:set>
                                      <p:cBhvr>
                                        <p:cTn id="147" dur="50" fill="hold"/>
                                        <p:tgtEl>
                                          <p:spTgt spid="64"/>
                                        </p:tgtEl>
                                        <p:attrNameLst>
                                          <p:attrName>fill.type</p:attrName>
                                        </p:attrNameLst>
                                      </p:cBhvr>
                                      <p:to>
                                        <p:strVal val="solid"/>
                                      </p:to>
                                    </p:set>
                                    <p:set>
                                      <p:cBhvr>
                                        <p:cTn id="148" dur="50" fill="hold"/>
                                        <p:tgtEl>
                                          <p:spTgt spid="64"/>
                                        </p:tgtEl>
                                        <p:attrNameLst>
                                          <p:attrName>fill.on</p:attrName>
                                        </p:attrNameLst>
                                      </p:cBhvr>
                                      <p:to>
                                        <p:strVal val="true"/>
                                      </p:to>
                                    </p:set>
                                  </p:childTnLst>
                                </p:cTn>
                              </p:par>
                              <p:par>
                                <p:cTn id="149" presetID="1" presetClass="emph" presetSubtype="2" fill="hold" nodeType="withEffect">
                                  <p:stCondLst>
                                    <p:cond delay="100"/>
                                  </p:stCondLst>
                                  <p:childTnLst>
                                    <p:animClr clrSpc="rgb" dir="cw">
                                      <p:cBhvr>
                                        <p:cTn id="150" dur="50" fill="hold"/>
                                        <p:tgtEl>
                                          <p:spTgt spid="80"/>
                                        </p:tgtEl>
                                        <p:attrNameLst>
                                          <p:attrName>fillcolor</p:attrName>
                                        </p:attrNameLst>
                                      </p:cBhvr>
                                      <p:to>
                                        <a:srgbClr val="404066"/>
                                      </p:to>
                                    </p:animClr>
                                    <p:set>
                                      <p:cBhvr>
                                        <p:cTn id="151" dur="50" fill="hold"/>
                                        <p:tgtEl>
                                          <p:spTgt spid="80"/>
                                        </p:tgtEl>
                                        <p:attrNameLst>
                                          <p:attrName>fill.type</p:attrName>
                                        </p:attrNameLst>
                                      </p:cBhvr>
                                      <p:to>
                                        <p:strVal val="solid"/>
                                      </p:to>
                                    </p:set>
                                    <p:set>
                                      <p:cBhvr>
                                        <p:cTn id="152" dur="50" fill="hold"/>
                                        <p:tgtEl>
                                          <p:spTgt spid="80"/>
                                        </p:tgtEl>
                                        <p:attrNameLst>
                                          <p:attrName>fill.on</p:attrName>
                                        </p:attrNameLst>
                                      </p:cBhvr>
                                      <p:to>
                                        <p:strVal val="true"/>
                                      </p:to>
                                    </p:set>
                                  </p:childTnLst>
                                </p:cTn>
                              </p:par>
                              <p:par>
                                <p:cTn id="153" presetID="1" presetClass="emph" presetSubtype="2" fill="hold" nodeType="withEffect">
                                  <p:stCondLst>
                                    <p:cond delay="150"/>
                                  </p:stCondLst>
                                  <p:childTnLst>
                                    <p:animClr clrSpc="rgb" dir="cw">
                                      <p:cBhvr>
                                        <p:cTn id="154" dur="50" fill="hold"/>
                                        <p:tgtEl>
                                          <p:spTgt spid="60"/>
                                        </p:tgtEl>
                                        <p:attrNameLst>
                                          <p:attrName>fillcolor</p:attrName>
                                        </p:attrNameLst>
                                      </p:cBhvr>
                                      <p:to>
                                        <a:srgbClr val="404066"/>
                                      </p:to>
                                    </p:animClr>
                                    <p:set>
                                      <p:cBhvr>
                                        <p:cTn id="155" dur="50" fill="hold"/>
                                        <p:tgtEl>
                                          <p:spTgt spid="60"/>
                                        </p:tgtEl>
                                        <p:attrNameLst>
                                          <p:attrName>fill.type</p:attrName>
                                        </p:attrNameLst>
                                      </p:cBhvr>
                                      <p:to>
                                        <p:strVal val="solid"/>
                                      </p:to>
                                    </p:set>
                                    <p:set>
                                      <p:cBhvr>
                                        <p:cTn id="156" dur="50" fill="hold"/>
                                        <p:tgtEl>
                                          <p:spTgt spid="60"/>
                                        </p:tgtEl>
                                        <p:attrNameLst>
                                          <p:attrName>fill.on</p:attrName>
                                        </p:attrNameLst>
                                      </p:cBhvr>
                                      <p:to>
                                        <p:strVal val="true"/>
                                      </p:to>
                                    </p:set>
                                  </p:childTnLst>
                                </p:cTn>
                              </p:par>
                              <p:par>
                                <p:cTn id="157" presetID="1" presetClass="emph" presetSubtype="2" fill="hold" nodeType="withEffect">
                                  <p:stCondLst>
                                    <p:cond delay="200"/>
                                  </p:stCondLst>
                                  <p:childTnLst>
                                    <p:animClr clrSpc="rgb" dir="cw">
                                      <p:cBhvr>
                                        <p:cTn id="158" dur="50" fill="hold"/>
                                        <p:tgtEl>
                                          <p:spTgt spid="76"/>
                                        </p:tgtEl>
                                        <p:attrNameLst>
                                          <p:attrName>fillcolor</p:attrName>
                                        </p:attrNameLst>
                                      </p:cBhvr>
                                      <p:to>
                                        <a:srgbClr val="404066"/>
                                      </p:to>
                                    </p:animClr>
                                    <p:set>
                                      <p:cBhvr>
                                        <p:cTn id="159" dur="50" fill="hold"/>
                                        <p:tgtEl>
                                          <p:spTgt spid="76"/>
                                        </p:tgtEl>
                                        <p:attrNameLst>
                                          <p:attrName>fill.type</p:attrName>
                                        </p:attrNameLst>
                                      </p:cBhvr>
                                      <p:to>
                                        <p:strVal val="solid"/>
                                      </p:to>
                                    </p:set>
                                    <p:set>
                                      <p:cBhvr>
                                        <p:cTn id="160" dur="50" fill="hold"/>
                                        <p:tgtEl>
                                          <p:spTgt spid="76"/>
                                        </p:tgtEl>
                                        <p:attrNameLst>
                                          <p:attrName>fill.on</p:attrName>
                                        </p:attrNameLst>
                                      </p:cBhvr>
                                      <p:to>
                                        <p:strVal val="true"/>
                                      </p:to>
                                    </p:set>
                                  </p:childTnLst>
                                </p:cTn>
                              </p:par>
                              <p:par>
                                <p:cTn id="161" presetID="1" presetClass="emph" presetSubtype="2" fill="hold" nodeType="withEffect">
                                  <p:stCondLst>
                                    <p:cond delay="250"/>
                                  </p:stCondLst>
                                  <p:childTnLst>
                                    <p:animClr clrSpc="rgb" dir="cw">
                                      <p:cBhvr>
                                        <p:cTn id="162" dur="50" fill="hold"/>
                                        <p:tgtEl>
                                          <p:spTgt spid="68"/>
                                        </p:tgtEl>
                                        <p:attrNameLst>
                                          <p:attrName>fillcolor</p:attrName>
                                        </p:attrNameLst>
                                      </p:cBhvr>
                                      <p:to>
                                        <a:srgbClr val="404066"/>
                                      </p:to>
                                    </p:animClr>
                                    <p:set>
                                      <p:cBhvr>
                                        <p:cTn id="163" dur="50" fill="hold"/>
                                        <p:tgtEl>
                                          <p:spTgt spid="68"/>
                                        </p:tgtEl>
                                        <p:attrNameLst>
                                          <p:attrName>fill.type</p:attrName>
                                        </p:attrNameLst>
                                      </p:cBhvr>
                                      <p:to>
                                        <p:strVal val="solid"/>
                                      </p:to>
                                    </p:set>
                                    <p:set>
                                      <p:cBhvr>
                                        <p:cTn id="164" dur="50" fill="hold"/>
                                        <p:tgtEl>
                                          <p:spTgt spid="68"/>
                                        </p:tgtEl>
                                        <p:attrNameLst>
                                          <p:attrName>fill.on</p:attrName>
                                        </p:attrNameLst>
                                      </p:cBhvr>
                                      <p:to>
                                        <p:strVal val="true"/>
                                      </p:to>
                                    </p:set>
                                  </p:childTnLst>
                                </p:cTn>
                              </p:par>
                              <p:par>
                                <p:cTn id="165" presetID="1" presetClass="emph" presetSubtype="2" fill="hold" nodeType="withEffect">
                                  <p:stCondLst>
                                    <p:cond delay="300"/>
                                  </p:stCondLst>
                                  <p:childTnLst>
                                    <p:animClr clrSpc="rgb" dir="cw">
                                      <p:cBhvr>
                                        <p:cTn id="166" dur="50" fill="hold"/>
                                        <p:tgtEl>
                                          <p:spTgt spid="84"/>
                                        </p:tgtEl>
                                        <p:attrNameLst>
                                          <p:attrName>fillcolor</p:attrName>
                                        </p:attrNameLst>
                                      </p:cBhvr>
                                      <p:to>
                                        <a:srgbClr val="404066"/>
                                      </p:to>
                                    </p:animClr>
                                    <p:set>
                                      <p:cBhvr>
                                        <p:cTn id="167" dur="50" fill="hold"/>
                                        <p:tgtEl>
                                          <p:spTgt spid="84"/>
                                        </p:tgtEl>
                                        <p:attrNameLst>
                                          <p:attrName>fill.type</p:attrName>
                                        </p:attrNameLst>
                                      </p:cBhvr>
                                      <p:to>
                                        <p:strVal val="solid"/>
                                      </p:to>
                                    </p:set>
                                    <p:set>
                                      <p:cBhvr>
                                        <p:cTn id="168" dur="50" fill="hold"/>
                                        <p:tgtEl>
                                          <p:spTgt spid="84"/>
                                        </p:tgtEl>
                                        <p:attrNameLst>
                                          <p:attrName>fill.on</p:attrName>
                                        </p:attrNameLst>
                                      </p:cBhvr>
                                      <p:to>
                                        <p:strVal val="true"/>
                                      </p:to>
                                    </p:set>
                                  </p:childTnLst>
                                </p:cTn>
                              </p:par>
                              <p:par>
                                <p:cTn id="169" presetID="1" presetClass="emph" presetSubtype="2" fill="hold" nodeType="withEffect">
                                  <p:stCondLst>
                                    <p:cond delay="350"/>
                                  </p:stCondLst>
                                  <p:childTnLst>
                                    <p:animClr clrSpc="rgb" dir="cw">
                                      <p:cBhvr>
                                        <p:cTn id="170" dur="50" fill="hold"/>
                                        <p:tgtEl>
                                          <p:spTgt spid="58"/>
                                        </p:tgtEl>
                                        <p:attrNameLst>
                                          <p:attrName>fillcolor</p:attrName>
                                        </p:attrNameLst>
                                      </p:cBhvr>
                                      <p:to>
                                        <a:srgbClr val="404066"/>
                                      </p:to>
                                    </p:animClr>
                                    <p:set>
                                      <p:cBhvr>
                                        <p:cTn id="171" dur="50" fill="hold"/>
                                        <p:tgtEl>
                                          <p:spTgt spid="58"/>
                                        </p:tgtEl>
                                        <p:attrNameLst>
                                          <p:attrName>fill.type</p:attrName>
                                        </p:attrNameLst>
                                      </p:cBhvr>
                                      <p:to>
                                        <p:strVal val="solid"/>
                                      </p:to>
                                    </p:set>
                                    <p:set>
                                      <p:cBhvr>
                                        <p:cTn id="172" dur="50" fill="hold"/>
                                        <p:tgtEl>
                                          <p:spTgt spid="58"/>
                                        </p:tgtEl>
                                        <p:attrNameLst>
                                          <p:attrName>fill.on</p:attrName>
                                        </p:attrNameLst>
                                      </p:cBhvr>
                                      <p:to>
                                        <p:strVal val="true"/>
                                      </p:to>
                                    </p:set>
                                  </p:childTnLst>
                                </p:cTn>
                              </p:par>
                              <p:par>
                                <p:cTn id="173" presetID="1" presetClass="emph" presetSubtype="2" fill="hold" nodeType="withEffect">
                                  <p:stCondLst>
                                    <p:cond delay="400"/>
                                  </p:stCondLst>
                                  <p:childTnLst>
                                    <p:animClr clrSpc="rgb" dir="cw">
                                      <p:cBhvr>
                                        <p:cTn id="174" dur="50" fill="hold"/>
                                        <p:tgtEl>
                                          <p:spTgt spid="74"/>
                                        </p:tgtEl>
                                        <p:attrNameLst>
                                          <p:attrName>fillcolor</p:attrName>
                                        </p:attrNameLst>
                                      </p:cBhvr>
                                      <p:to>
                                        <a:srgbClr val="404066"/>
                                      </p:to>
                                    </p:animClr>
                                    <p:set>
                                      <p:cBhvr>
                                        <p:cTn id="175" dur="50" fill="hold"/>
                                        <p:tgtEl>
                                          <p:spTgt spid="74"/>
                                        </p:tgtEl>
                                        <p:attrNameLst>
                                          <p:attrName>fill.type</p:attrName>
                                        </p:attrNameLst>
                                      </p:cBhvr>
                                      <p:to>
                                        <p:strVal val="solid"/>
                                      </p:to>
                                    </p:set>
                                    <p:set>
                                      <p:cBhvr>
                                        <p:cTn id="176" dur="50" fill="hold"/>
                                        <p:tgtEl>
                                          <p:spTgt spid="74"/>
                                        </p:tgtEl>
                                        <p:attrNameLst>
                                          <p:attrName>fill.on</p:attrName>
                                        </p:attrNameLst>
                                      </p:cBhvr>
                                      <p:to>
                                        <p:strVal val="true"/>
                                      </p:to>
                                    </p:set>
                                  </p:childTnLst>
                                </p:cTn>
                              </p:par>
                              <p:par>
                                <p:cTn id="177" presetID="1" presetClass="emph" presetSubtype="2" fill="hold" nodeType="withEffect">
                                  <p:stCondLst>
                                    <p:cond delay="450"/>
                                  </p:stCondLst>
                                  <p:childTnLst>
                                    <p:animClr clrSpc="rgb" dir="cw">
                                      <p:cBhvr>
                                        <p:cTn id="178" dur="50" fill="hold"/>
                                        <p:tgtEl>
                                          <p:spTgt spid="66"/>
                                        </p:tgtEl>
                                        <p:attrNameLst>
                                          <p:attrName>fillcolor</p:attrName>
                                        </p:attrNameLst>
                                      </p:cBhvr>
                                      <p:to>
                                        <a:srgbClr val="404066"/>
                                      </p:to>
                                    </p:animClr>
                                    <p:set>
                                      <p:cBhvr>
                                        <p:cTn id="179" dur="50" fill="hold"/>
                                        <p:tgtEl>
                                          <p:spTgt spid="66"/>
                                        </p:tgtEl>
                                        <p:attrNameLst>
                                          <p:attrName>fill.type</p:attrName>
                                        </p:attrNameLst>
                                      </p:cBhvr>
                                      <p:to>
                                        <p:strVal val="solid"/>
                                      </p:to>
                                    </p:set>
                                    <p:set>
                                      <p:cBhvr>
                                        <p:cTn id="180" dur="50" fill="hold"/>
                                        <p:tgtEl>
                                          <p:spTgt spid="66"/>
                                        </p:tgtEl>
                                        <p:attrNameLst>
                                          <p:attrName>fill.on</p:attrName>
                                        </p:attrNameLst>
                                      </p:cBhvr>
                                      <p:to>
                                        <p:strVal val="true"/>
                                      </p:to>
                                    </p:set>
                                  </p:childTnLst>
                                </p:cTn>
                              </p:par>
                              <p:par>
                                <p:cTn id="181" presetID="1" presetClass="emph" presetSubtype="2" fill="hold" nodeType="withEffect">
                                  <p:stCondLst>
                                    <p:cond delay="500"/>
                                  </p:stCondLst>
                                  <p:childTnLst>
                                    <p:animClr clrSpc="rgb" dir="cw">
                                      <p:cBhvr>
                                        <p:cTn id="182" dur="50" fill="hold"/>
                                        <p:tgtEl>
                                          <p:spTgt spid="82"/>
                                        </p:tgtEl>
                                        <p:attrNameLst>
                                          <p:attrName>fillcolor</p:attrName>
                                        </p:attrNameLst>
                                      </p:cBhvr>
                                      <p:to>
                                        <a:srgbClr val="404066"/>
                                      </p:to>
                                    </p:animClr>
                                    <p:set>
                                      <p:cBhvr>
                                        <p:cTn id="183" dur="50" fill="hold"/>
                                        <p:tgtEl>
                                          <p:spTgt spid="82"/>
                                        </p:tgtEl>
                                        <p:attrNameLst>
                                          <p:attrName>fill.type</p:attrName>
                                        </p:attrNameLst>
                                      </p:cBhvr>
                                      <p:to>
                                        <p:strVal val="solid"/>
                                      </p:to>
                                    </p:set>
                                    <p:set>
                                      <p:cBhvr>
                                        <p:cTn id="184" dur="50" fill="hold"/>
                                        <p:tgtEl>
                                          <p:spTgt spid="82"/>
                                        </p:tgtEl>
                                        <p:attrNameLst>
                                          <p:attrName>fill.on</p:attrName>
                                        </p:attrNameLst>
                                      </p:cBhvr>
                                      <p:to>
                                        <p:strVal val="true"/>
                                      </p:to>
                                    </p:set>
                                  </p:childTnLst>
                                </p:cTn>
                              </p:par>
                              <p:par>
                                <p:cTn id="185" presetID="1" presetClass="emph" presetSubtype="2" fill="hold" nodeType="withEffect">
                                  <p:stCondLst>
                                    <p:cond delay="550"/>
                                  </p:stCondLst>
                                  <p:childTnLst>
                                    <p:animClr clrSpc="rgb" dir="cw">
                                      <p:cBhvr>
                                        <p:cTn id="186" dur="50" fill="hold"/>
                                        <p:tgtEl>
                                          <p:spTgt spid="62"/>
                                        </p:tgtEl>
                                        <p:attrNameLst>
                                          <p:attrName>fillcolor</p:attrName>
                                        </p:attrNameLst>
                                      </p:cBhvr>
                                      <p:to>
                                        <a:srgbClr val="404066"/>
                                      </p:to>
                                    </p:animClr>
                                    <p:set>
                                      <p:cBhvr>
                                        <p:cTn id="187" dur="50" fill="hold"/>
                                        <p:tgtEl>
                                          <p:spTgt spid="62"/>
                                        </p:tgtEl>
                                        <p:attrNameLst>
                                          <p:attrName>fill.type</p:attrName>
                                        </p:attrNameLst>
                                      </p:cBhvr>
                                      <p:to>
                                        <p:strVal val="solid"/>
                                      </p:to>
                                    </p:set>
                                    <p:set>
                                      <p:cBhvr>
                                        <p:cTn id="188" dur="50" fill="hold"/>
                                        <p:tgtEl>
                                          <p:spTgt spid="62"/>
                                        </p:tgtEl>
                                        <p:attrNameLst>
                                          <p:attrName>fill.on</p:attrName>
                                        </p:attrNameLst>
                                      </p:cBhvr>
                                      <p:to>
                                        <p:strVal val="true"/>
                                      </p:to>
                                    </p:set>
                                  </p:childTnLst>
                                </p:cTn>
                              </p:par>
                              <p:par>
                                <p:cTn id="189" presetID="1" presetClass="emph" presetSubtype="2" fill="hold" nodeType="withEffect">
                                  <p:stCondLst>
                                    <p:cond delay="600"/>
                                  </p:stCondLst>
                                  <p:childTnLst>
                                    <p:animClr clrSpc="rgb" dir="cw">
                                      <p:cBhvr>
                                        <p:cTn id="190" dur="50" fill="hold"/>
                                        <p:tgtEl>
                                          <p:spTgt spid="78"/>
                                        </p:tgtEl>
                                        <p:attrNameLst>
                                          <p:attrName>fillcolor</p:attrName>
                                        </p:attrNameLst>
                                      </p:cBhvr>
                                      <p:to>
                                        <a:srgbClr val="404066"/>
                                      </p:to>
                                    </p:animClr>
                                    <p:set>
                                      <p:cBhvr>
                                        <p:cTn id="191" dur="50" fill="hold"/>
                                        <p:tgtEl>
                                          <p:spTgt spid="78"/>
                                        </p:tgtEl>
                                        <p:attrNameLst>
                                          <p:attrName>fill.type</p:attrName>
                                        </p:attrNameLst>
                                      </p:cBhvr>
                                      <p:to>
                                        <p:strVal val="solid"/>
                                      </p:to>
                                    </p:set>
                                    <p:set>
                                      <p:cBhvr>
                                        <p:cTn id="192" dur="50" fill="hold"/>
                                        <p:tgtEl>
                                          <p:spTgt spid="78"/>
                                        </p:tgtEl>
                                        <p:attrNameLst>
                                          <p:attrName>fill.on</p:attrName>
                                        </p:attrNameLst>
                                      </p:cBhvr>
                                      <p:to>
                                        <p:strVal val="true"/>
                                      </p:to>
                                    </p:set>
                                  </p:childTnLst>
                                </p:cTn>
                              </p:par>
                              <p:par>
                                <p:cTn id="193" presetID="1" presetClass="emph" presetSubtype="2" fill="hold" nodeType="withEffect">
                                  <p:stCondLst>
                                    <p:cond delay="600"/>
                                  </p:stCondLst>
                                  <p:childTnLst>
                                    <p:animClr clrSpc="rgb" dir="cw">
                                      <p:cBhvr>
                                        <p:cTn id="194" dur="50" fill="hold"/>
                                        <p:tgtEl>
                                          <p:spTgt spid="70"/>
                                        </p:tgtEl>
                                        <p:attrNameLst>
                                          <p:attrName>fillcolor</p:attrName>
                                        </p:attrNameLst>
                                      </p:cBhvr>
                                      <p:to>
                                        <a:srgbClr val="404066"/>
                                      </p:to>
                                    </p:animClr>
                                    <p:set>
                                      <p:cBhvr>
                                        <p:cTn id="195" dur="50" fill="hold"/>
                                        <p:tgtEl>
                                          <p:spTgt spid="70"/>
                                        </p:tgtEl>
                                        <p:attrNameLst>
                                          <p:attrName>fill.type</p:attrName>
                                        </p:attrNameLst>
                                      </p:cBhvr>
                                      <p:to>
                                        <p:strVal val="solid"/>
                                      </p:to>
                                    </p:set>
                                    <p:set>
                                      <p:cBhvr>
                                        <p:cTn id="196" dur="50" fill="hold"/>
                                        <p:tgtEl>
                                          <p:spTgt spid="70"/>
                                        </p:tgtEl>
                                        <p:attrNameLst>
                                          <p:attrName>fill.on</p:attrName>
                                        </p:attrNameLst>
                                      </p:cBhvr>
                                      <p:to>
                                        <p:strVal val="true"/>
                                      </p:to>
                                    </p:set>
                                  </p:childTnLst>
                                </p:cTn>
                              </p:par>
                              <p:par>
                                <p:cTn id="197" presetID="1" presetClass="emph" presetSubtype="2" fill="hold" nodeType="withEffect">
                                  <p:stCondLst>
                                    <p:cond delay="650"/>
                                  </p:stCondLst>
                                  <p:childTnLst>
                                    <p:animClr clrSpc="rgb" dir="cw">
                                      <p:cBhvr>
                                        <p:cTn id="198" dur="50" fill="hold"/>
                                        <p:tgtEl>
                                          <p:spTgt spid="86"/>
                                        </p:tgtEl>
                                        <p:attrNameLst>
                                          <p:attrName>fillcolor</p:attrName>
                                        </p:attrNameLst>
                                      </p:cBhvr>
                                      <p:to>
                                        <a:srgbClr val="404066"/>
                                      </p:to>
                                    </p:animClr>
                                    <p:set>
                                      <p:cBhvr>
                                        <p:cTn id="199" dur="50" fill="hold"/>
                                        <p:tgtEl>
                                          <p:spTgt spid="86"/>
                                        </p:tgtEl>
                                        <p:attrNameLst>
                                          <p:attrName>fill.type</p:attrName>
                                        </p:attrNameLst>
                                      </p:cBhvr>
                                      <p:to>
                                        <p:strVal val="solid"/>
                                      </p:to>
                                    </p:set>
                                    <p:set>
                                      <p:cBhvr>
                                        <p:cTn id="200" dur="50" fill="hold"/>
                                        <p:tgtEl>
                                          <p:spTgt spid="86"/>
                                        </p:tgtEl>
                                        <p:attrNameLst>
                                          <p:attrName>fill.on</p:attrName>
                                        </p:attrNameLst>
                                      </p:cBhvr>
                                      <p:to>
                                        <p:strVal val="true"/>
                                      </p:to>
                                    </p:set>
                                  </p:childTnLst>
                                </p:cTn>
                              </p:par>
                              <p:par>
                                <p:cTn id="201" presetID="1" presetClass="emph" presetSubtype="2" fill="hold" nodeType="withEffect">
                                  <p:stCondLst>
                                    <p:cond delay="700"/>
                                  </p:stCondLst>
                                  <p:childTnLst>
                                    <p:animClr clrSpc="rgb" dir="cw">
                                      <p:cBhvr>
                                        <p:cTn id="202" dur="50" fill="hold"/>
                                        <p:tgtEl>
                                          <p:spTgt spid="56"/>
                                        </p:tgtEl>
                                        <p:attrNameLst>
                                          <p:attrName>fillcolor</p:attrName>
                                        </p:attrNameLst>
                                      </p:cBhvr>
                                      <p:to>
                                        <a:srgbClr val="404066"/>
                                      </p:to>
                                    </p:animClr>
                                    <p:set>
                                      <p:cBhvr>
                                        <p:cTn id="203" dur="50" fill="hold"/>
                                        <p:tgtEl>
                                          <p:spTgt spid="56"/>
                                        </p:tgtEl>
                                        <p:attrNameLst>
                                          <p:attrName>fill.type</p:attrName>
                                        </p:attrNameLst>
                                      </p:cBhvr>
                                      <p:to>
                                        <p:strVal val="solid"/>
                                      </p:to>
                                    </p:set>
                                    <p:set>
                                      <p:cBhvr>
                                        <p:cTn id="204" dur="50" fill="hold"/>
                                        <p:tgtEl>
                                          <p:spTgt spid="56"/>
                                        </p:tgtEl>
                                        <p:attrNameLst>
                                          <p:attrName>fill.on</p:attrName>
                                        </p:attrNameLst>
                                      </p:cBhvr>
                                      <p:to>
                                        <p:strVal val="true"/>
                                      </p:to>
                                    </p:set>
                                  </p:childTnLst>
                                </p:cTn>
                              </p:par>
                              <p:par>
                                <p:cTn id="205" presetID="1" presetClass="emph" presetSubtype="2" fill="hold" nodeType="withEffect">
                                  <p:stCondLst>
                                    <p:cond delay="750"/>
                                  </p:stCondLst>
                                  <p:childTnLst>
                                    <p:animClr clrSpc="rgb" dir="cw">
                                      <p:cBhvr>
                                        <p:cTn id="206" dur="50" fill="hold"/>
                                        <p:tgtEl>
                                          <p:spTgt spid="71"/>
                                        </p:tgtEl>
                                        <p:attrNameLst>
                                          <p:attrName>fillcolor</p:attrName>
                                        </p:attrNameLst>
                                      </p:cBhvr>
                                      <p:to>
                                        <a:srgbClr val="404066"/>
                                      </p:to>
                                    </p:animClr>
                                    <p:set>
                                      <p:cBhvr>
                                        <p:cTn id="207" dur="50" fill="hold"/>
                                        <p:tgtEl>
                                          <p:spTgt spid="71"/>
                                        </p:tgtEl>
                                        <p:attrNameLst>
                                          <p:attrName>fill.type</p:attrName>
                                        </p:attrNameLst>
                                      </p:cBhvr>
                                      <p:to>
                                        <p:strVal val="solid"/>
                                      </p:to>
                                    </p:set>
                                    <p:set>
                                      <p:cBhvr>
                                        <p:cTn id="208" dur="50" fill="hold"/>
                                        <p:tgtEl>
                                          <p:spTgt spid="71"/>
                                        </p:tgtEl>
                                        <p:attrNameLst>
                                          <p:attrName>fill.on</p:attrName>
                                        </p:attrNameLst>
                                      </p:cBhvr>
                                      <p:to>
                                        <p:strVal val="true"/>
                                      </p:to>
                                    </p:set>
                                  </p:childTnLst>
                                </p:cTn>
                              </p:par>
                              <p:par>
                                <p:cTn id="209" presetID="1" presetClass="emph" presetSubtype="2" fill="hold" nodeType="withEffect">
                                  <p:stCondLst>
                                    <p:cond delay="800"/>
                                  </p:stCondLst>
                                  <p:childTnLst>
                                    <p:animClr clrSpc="rgb" dir="cw">
                                      <p:cBhvr>
                                        <p:cTn id="210" dur="50" fill="hold"/>
                                        <p:tgtEl>
                                          <p:spTgt spid="63"/>
                                        </p:tgtEl>
                                        <p:attrNameLst>
                                          <p:attrName>fillcolor</p:attrName>
                                        </p:attrNameLst>
                                      </p:cBhvr>
                                      <p:to>
                                        <a:srgbClr val="404066"/>
                                      </p:to>
                                    </p:animClr>
                                    <p:set>
                                      <p:cBhvr>
                                        <p:cTn id="211" dur="50" fill="hold"/>
                                        <p:tgtEl>
                                          <p:spTgt spid="63"/>
                                        </p:tgtEl>
                                        <p:attrNameLst>
                                          <p:attrName>fill.type</p:attrName>
                                        </p:attrNameLst>
                                      </p:cBhvr>
                                      <p:to>
                                        <p:strVal val="solid"/>
                                      </p:to>
                                    </p:set>
                                    <p:set>
                                      <p:cBhvr>
                                        <p:cTn id="212" dur="50" fill="hold"/>
                                        <p:tgtEl>
                                          <p:spTgt spid="63"/>
                                        </p:tgtEl>
                                        <p:attrNameLst>
                                          <p:attrName>fill.on</p:attrName>
                                        </p:attrNameLst>
                                      </p:cBhvr>
                                      <p:to>
                                        <p:strVal val="true"/>
                                      </p:to>
                                    </p:set>
                                  </p:childTnLst>
                                </p:cTn>
                              </p:par>
                              <p:par>
                                <p:cTn id="213" presetID="1" presetClass="emph" presetSubtype="2" fill="hold" nodeType="withEffect">
                                  <p:stCondLst>
                                    <p:cond delay="850"/>
                                  </p:stCondLst>
                                  <p:childTnLst>
                                    <p:animClr clrSpc="rgb" dir="cw">
                                      <p:cBhvr>
                                        <p:cTn id="214" dur="50" fill="hold"/>
                                        <p:tgtEl>
                                          <p:spTgt spid="79"/>
                                        </p:tgtEl>
                                        <p:attrNameLst>
                                          <p:attrName>fillcolor</p:attrName>
                                        </p:attrNameLst>
                                      </p:cBhvr>
                                      <p:to>
                                        <a:srgbClr val="404066"/>
                                      </p:to>
                                    </p:animClr>
                                    <p:set>
                                      <p:cBhvr>
                                        <p:cTn id="215" dur="50" fill="hold"/>
                                        <p:tgtEl>
                                          <p:spTgt spid="79"/>
                                        </p:tgtEl>
                                        <p:attrNameLst>
                                          <p:attrName>fill.type</p:attrName>
                                        </p:attrNameLst>
                                      </p:cBhvr>
                                      <p:to>
                                        <p:strVal val="solid"/>
                                      </p:to>
                                    </p:set>
                                    <p:set>
                                      <p:cBhvr>
                                        <p:cTn id="216" dur="50" fill="hold"/>
                                        <p:tgtEl>
                                          <p:spTgt spid="79"/>
                                        </p:tgtEl>
                                        <p:attrNameLst>
                                          <p:attrName>fill.on</p:attrName>
                                        </p:attrNameLst>
                                      </p:cBhvr>
                                      <p:to>
                                        <p:strVal val="true"/>
                                      </p:to>
                                    </p:set>
                                  </p:childTnLst>
                                </p:cTn>
                              </p:par>
                              <p:par>
                                <p:cTn id="217" presetID="1" presetClass="emph" presetSubtype="2" fill="hold" nodeType="withEffect">
                                  <p:stCondLst>
                                    <p:cond delay="900"/>
                                  </p:stCondLst>
                                  <p:childTnLst>
                                    <p:animClr clrSpc="rgb" dir="cw">
                                      <p:cBhvr>
                                        <p:cTn id="218" dur="50" fill="hold"/>
                                        <p:tgtEl>
                                          <p:spTgt spid="59"/>
                                        </p:tgtEl>
                                        <p:attrNameLst>
                                          <p:attrName>fillcolor</p:attrName>
                                        </p:attrNameLst>
                                      </p:cBhvr>
                                      <p:to>
                                        <a:srgbClr val="404066"/>
                                      </p:to>
                                    </p:animClr>
                                    <p:set>
                                      <p:cBhvr>
                                        <p:cTn id="219" dur="50" fill="hold"/>
                                        <p:tgtEl>
                                          <p:spTgt spid="59"/>
                                        </p:tgtEl>
                                        <p:attrNameLst>
                                          <p:attrName>fill.type</p:attrName>
                                        </p:attrNameLst>
                                      </p:cBhvr>
                                      <p:to>
                                        <p:strVal val="solid"/>
                                      </p:to>
                                    </p:set>
                                    <p:set>
                                      <p:cBhvr>
                                        <p:cTn id="220" dur="50" fill="hold"/>
                                        <p:tgtEl>
                                          <p:spTgt spid="59"/>
                                        </p:tgtEl>
                                        <p:attrNameLst>
                                          <p:attrName>fill.on</p:attrName>
                                        </p:attrNameLst>
                                      </p:cBhvr>
                                      <p:to>
                                        <p:strVal val="true"/>
                                      </p:to>
                                    </p:set>
                                  </p:childTnLst>
                                </p:cTn>
                              </p:par>
                              <p:par>
                                <p:cTn id="221" presetID="1" presetClass="emph" presetSubtype="2" fill="hold" nodeType="withEffect">
                                  <p:stCondLst>
                                    <p:cond delay="950"/>
                                  </p:stCondLst>
                                  <p:childTnLst>
                                    <p:animClr clrSpc="rgb" dir="cw">
                                      <p:cBhvr>
                                        <p:cTn id="222" dur="50" fill="hold"/>
                                        <p:tgtEl>
                                          <p:spTgt spid="75"/>
                                        </p:tgtEl>
                                        <p:attrNameLst>
                                          <p:attrName>fillcolor</p:attrName>
                                        </p:attrNameLst>
                                      </p:cBhvr>
                                      <p:to>
                                        <a:srgbClr val="404066"/>
                                      </p:to>
                                    </p:animClr>
                                    <p:set>
                                      <p:cBhvr>
                                        <p:cTn id="223" dur="50" fill="hold"/>
                                        <p:tgtEl>
                                          <p:spTgt spid="75"/>
                                        </p:tgtEl>
                                        <p:attrNameLst>
                                          <p:attrName>fill.type</p:attrName>
                                        </p:attrNameLst>
                                      </p:cBhvr>
                                      <p:to>
                                        <p:strVal val="solid"/>
                                      </p:to>
                                    </p:set>
                                    <p:set>
                                      <p:cBhvr>
                                        <p:cTn id="224" dur="50" fill="hold"/>
                                        <p:tgtEl>
                                          <p:spTgt spid="75"/>
                                        </p:tgtEl>
                                        <p:attrNameLst>
                                          <p:attrName>fill.on</p:attrName>
                                        </p:attrNameLst>
                                      </p:cBhvr>
                                      <p:to>
                                        <p:strVal val="true"/>
                                      </p:to>
                                    </p:set>
                                  </p:childTnLst>
                                </p:cTn>
                              </p:par>
                              <p:par>
                                <p:cTn id="225" presetID="1" presetClass="emph" presetSubtype="2" fill="hold" nodeType="withEffect">
                                  <p:stCondLst>
                                    <p:cond delay="1000"/>
                                  </p:stCondLst>
                                  <p:childTnLst>
                                    <p:animClr clrSpc="rgb" dir="cw">
                                      <p:cBhvr>
                                        <p:cTn id="226" dur="50" fill="hold"/>
                                        <p:tgtEl>
                                          <p:spTgt spid="67"/>
                                        </p:tgtEl>
                                        <p:attrNameLst>
                                          <p:attrName>fillcolor</p:attrName>
                                        </p:attrNameLst>
                                      </p:cBhvr>
                                      <p:to>
                                        <a:srgbClr val="404066"/>
                                      </p:to>
                                    </p:animClr>
                                    <p:set>
                                      <p:cBhvr>
                                        <p:cTn id="227" dur="50" fill="hold"/>
                                        <p:tgtEl>
                                          <p:spTgt spid="67"/>
                                        </p:tgtEl>
                                        <p:attrNameLst>
                                          <p:attrName>fill.type</p:attrName>
                                        </p:attrNameLst>
                                      </p:cBhvr>
                                      <p:to>
                                        <p:strVal val="solid"/>
                                      </p:to>
                                    </p:set>
                                    <p:set>
                                      <p:cBhvr>
                                        <p:cTn id="228" dur="50" fill="hold"/>
                                        <p:tgtEl>
                                          <p:spTgt spid="67"/>
                                        </p:tgtEl>
                                        <p:attrNameLst>
                                          <p:attrName>fill.on</p:attrName>
                                        </p:attrNameLst>
                                      </p:cBhvr>
                                      <p:to>
                                        <p:strVal val="true"/>
                                      </p:to>
                                    </p:set>
                                  </p:childTnLst>
                                </p:cTn>
                              </p:par>
                            </p:childTnLst>
                          </p:cTn>
                        </p:par>
                        <p:par>
                          <p:cTn id="229" fill="hold">
                            <p:stCondLst>
                              <p:cond delay="3400"/>
                            </p:stCondLst>
                            <p:childTnLst>
                              <p:par>
                                <p:cTn id="230" presetID="22" presetClass="entr" presetSubtype="4" fill="hold" nodeType="afterEffect">
                                  <p:stCondLst>
                                    <p:cond delay="0"/>
                                  </p:stCondLst>
                                  <p:childTnLst>
                                    <p:set>
                                      <p:cBhvr>
                                        <p:cTn id="231" dur="1" fill="hold">
                                          <p:stCondLst>
                                            <p:cond delay="0"/>
                                          </p:stCondLst>
                                        </p:cTn>
                                        <p:tgtEl>
                                          <p:spTgt spid="106"/>
                                        </p:tgtEl>
                                        <p:attrNameLst>
                                          <p:attrName>style.visibility</p:attrName>
                                        </p:attrNameLst>
                                      </p:cBhvr>
                                      <p:to>
                                        <p:strVal val="visible"/>
                                      </p:to>
                                    </p:set>
                                    <p:animEffect transition="in" filter="wipe(down)">
                                      <p:cBhvr>
                                        <p:cTn id="232" dur="250"/>
                                        <p:tgtEl>
                                          <p:spTgt spid="106"/>
                                        </p:tgtEl>
                                      </p:cBhvr>
                                    </p:animEffect>
                                  </p:childTnLst>
                                </p:cTn>
                              </p:par>
                            </p:childTnLst>
                          </p:cTn>
                        </p:par>
                        <p:par>
                          <p:cTn id="233" fill="hold">
                            <p:stCondLst>
                              <p:cond delay="3650"/>
                            </p:stCondLst>
                            <p:childTnLst>
                              <p:par>
                                <p:cTn id="234" presetID="2" presetClass="entr" presetSubtype="8" fill="hold" grpId="0" nodeType="afterEffect">
                                  <p:stCondLst>
                                    <p:cond delay="0"/>
                                  </p:stCondLst>
                                  <p:childTnLst>
                                    <p:set>
                                      <p:cBhvr>
                                        <p:cTn id="235" dur="1" fill="hold">
                                          <p:stCondLst>
                                            <p:cond delay="0"/>
                                          </p:stCondLst>
                                        </p:cTn>
                                        <p:tgtEl>
                                          <p:spTgt spid="107"/>
                                        </p:tgtEl>
                                        <p:attrNameLst>
                                          <p:attrName>style.visibility</p:attrName>
                                        </p:attrNameLst>
                                      </p:cBhvr>
                                      <p:to>
                                        <p:strVal val="visible"/>
                                      </p:to>
                                    </p:set>
                                    <p:anim calcmode="lin" valueType="num">
                                      <p:cBhvr additive="base">
                                        <p:cTn id="236" dur="250" fill="hold"/>
                                        <p:tgtEl>
                                          <p:spTgt spid="107"/>
                                        </p:tgtEl>
                                        <p:attrNameLst>
                                          <p:attrName>ppt_x</p:attrName>
                                        </p:attrNameLst>
                                      </p:cBhvr>
                                      <p:tavLst>
                                        <p:tav tm="0">
                                          <p:val>
                                            <p:strVal val="0-#ppt_w/2"/>
                                          </p:val>
                                        </p:tav>
                                        <p:tav tm="100000">
                                          <p:val>
                                            <p:strVal val="#ppt_x"/>
                                          </p:val>
                                        </p:tav>
                                      </p:tavLst>
                                    </p:anim>
                                    <p:anim calcmode="lin" valueType="num">
                                      <p:cBhvr additive="base">
                                        <p:cTn id="237" dur="250" fill="hold"/>
                                        <p:tgtEl>
                                          <p:spTgt spid="107"/>
                                        </p:tgtEl>
                                        <p:attrNameLst>
                                          <p:attrName>ppt_y</p:attrName>
                                        </p:attrNameLst>
                                      </p:cBhvr>
                                      <p:tavLst>
                                        <p:tav tm="0">
                                          <p:val>
                                            <p:strVal val="#ppt_y"/>
                                          </p:val>
                                        </p:tav>
                                        <p:tav tm="100000">
                                          <p:val>
                                            <p:strVal val="#ppt_y"/>
                                          </p:val>
                                        </p:tav>
                                      </p:tavLst>
                                    </p:anim>
                                  </p:childTnLst>
                                </p:cTn>
                              </p:par>
                            </p:childTnLst>
                          </p:cTn>
                        </p:par>
                        <p:par>
                          <p:cTn id="238" fill="hold">
                            <p:stCondLst>
                              <p:cond delay="3900"/>
                            </p:stCondLst>
                            <p:childTnLst>
                              <p:par>
                                <p:cTn id="239" presetID="22" presetClass="entr" presetSubtype="4" fill="hold" nodeType="afterEffect">
                                  <p:stCondLst>
                                    <p:cond delay="0"/>
                                  </p:stCondLst>
                                  <p:childTnLst>
                                    <p:set>
                                      <p:cBhvr>
                                        <p:cTn id="240" dur="1" fill="hold">
                                          <p:stCondLst>
                                            <p:cond delay="0"/>
                                          </p:stCondLst>
                                        </p:cTn>
                                        <p:tgtEl>
                                          <p:spTgt spid="104"/>
                                        </p:tgtEl>
                                        <p:attrNameLst>
                                          <p:attrName>style.visibility</p:attrName>
                                        </p:attrNameLst>
                                      </p:cBhvr>
                                      <p:to>
                                        <p:strVal val="visible"/>
                                      </p:to>
                                    </p:set>
                                    <p:animEffect transition="in" filter="wipe(down)">
                                      <p:cBhvr>
                                        <p:cTn id="241" dur="500"/>
                                        <p:tgtEl>
                                          <p:spTgt spid="104"/>
                                        </p:tgtEl>
                                      </p:cBhvr>
                                    </p:animEffect>
                                  </p:childTnLst>
                                </p:cTn>
                              </p:par>
                            </p:childTnLst>
                          </p:cTn>
                        </p:par>
                        <p:par>
                          <p:cTn id="242" fill="hold">
                            <p:stCondLst>
                              <p:cond delay="4400"/>
                            </p:stCondLst>
                            <p:childTnLst>
                              <p:par>
                                <p:cTn id="243" presetID="2" presetClass="entr" presetSubtype="2" fill="hold" grpId="0" nodeType="afterEffect">
                                  <p:stCondLst>
                                    <p:cond delay="0"/>
                                  </p:stCondLst>
                                  <p:childTnLst>
                                    <p:set>
                                      <p:cBhvr>
                                        <p:cTn id="244" dur="1" fill="hold">
                                          <p:stCondLst>
                                            <p:cond delay="0"/>
                                          </p:stCondLst>
                                        </p:cTn>
                                        <p:tgtEl>
                                          <p:spTgt spid="105"/>
                                        </p:tgtEl>
                                        <p:attrNameLst>
                                          <p:attrName>style.visibility</p:attrName>
                                        </p:attrNameLst>
                                      </p:cBhvr>
                                      <p:to>
                                        <p:strVal val="visible"/>
                                      </p:to>
                                    </p:set>
                                    <p:anim calcmode="lin" valueType="num">
                                      <p:cBhvr additive="base">
                                        <p:cTn id="245" dur="250" fill="hold"/>
                                        <p:tgtEl>
                                          <p:spTgt spid="105"/>
                                        </p:tgtEl>
                                        <p:attrNameLst>
                                          <p:attrName>ppt_x</p:attrName>
                                        </p:attrNameLst>
                                      </p:cBhvr>
                                      <p:tavLst>
                                        <p:tav tm="0">
                                          <p:val>
                                            <p:strVal val="1+#ppt_w/2"/>
                                          </p:val>
                                        </p:tav>
                                        <p:tav tm="100000">
                                          <p:val>
                                            <p:strVal val="#ppt_x"/>
                                          </p:val>
                                        </p:tav>
                                      </p:tavLst>
                                    </p:anim>
                                    <p:anim calcmode="lin" valueType="num">
                                      <p:cBhvr additive="base">
                                        <p:cTn id="246" dur="250" fill="hold"/>
                                        <p:tgtEl>
                                          <p:spTgt spid="105"/>
                                        </p:tgtEl>
                                        <p:attrNameLst>
                                          <p:attrName>ppt_y</p:attrName>
                                        </p:attrNameLst>
                                      </p:cBhvr>
                                      <p:tavLst>
                                        <p:tav tm="0">
                                          <p:val>
                                            <p:strVal val="#ppt_y"/>
                                          </p:val>
                                        </p:tav>
                                        <p:tav tm="100000">
                                          <p:val>
                                            <p:strVal val="#ppt_y"/>
                                          </p:val>
                                        </p:tav>
                                      </p:tavLst>
                                    </p:anim>
                                  </p:childTnLst>
                                </p:cTn>
                              </p:par>
                            </p:childTnLst>
                          </p:cTn>
                        </p:par>
                        <p:par>
                          <p:cTn id="247" fill="hold">
                            <p:stCondLst>
                              <p:cond delay="4650"/>
                            </p:stCondLst>
                            <p:childTnLst>
                              <p:par>
                                <p:cTn id="248" presetID="22" presetClass="entr" presetSubtype="4" fill="hold" nodeType="afterEffect">
                                  <p:stCondLst>
                                    <p:cond delay="0"/>
                                  </p:stCondLst>
                                  <p:childTnLst>
                                    <p:set>
                                      <p:cBhvr>
                                        <p:cTn id="249" dur="1" fill="hold">
                                          <p:stCondLst>
                                            <p:cond delay="0"/>
                                          </p:stCondLst>
                                        </p:cTn>
                                        <p:tgtEl>
                                          <p:spTgt spid="108"/>
                                        </p:tgtEl>
                                        <p:attrNameLst>
                                          <p:attrName>style.visibility</p:attrName>
                                        </p:attrNameLst>
                                      </p:cBhvr>
                                      <p:to>
                                        <p:strVal val="visible"/>
                                      </p:to>
                                    </p:set>
                                    <p:animEffect transition="in" filter="wipe(down)">
                                      <p:cBhvr>
                                        <p:cTn id="250" dur="500"/>
                                        <p:tgtEl>
                                          <p:spTgt spid="108"/>
                                        </p:tgtEl>
                                      </p:cBhvr>
                                    </p:animEffect>
                                  </p:childTnLst>
                                </p:cTn>
                              </p:par>
                            </p:childTnLst>
                          </p:cTn>
                        </p:par>
                        <p:par>
                          <p:cTn id="251" fill="hold">
                            <p:stCondLst>
                              <p:cond delay="5150"/>
                            </p:stCondLst>
                            <p:childTnLst>
                              <p:par>
                                <p:cTn id="252" presetID="2" presetClass="entr" presetSubtype="2" fill="hold" grpId="0" nodeType="afterEffect">
                                  <p:stCondLst>
                                    <p:cond delay="0"/>
                                  </p:stCondLst>
                                  <p:childTnLst>
                                    <p:set>
                                      <p:cBhvr>
                                        <p:cTn id="253" dur="1" fill="hold">
                                          <p:stCondLst>
                                            <p:cond delay="0"/>
                                          </p:stCondLst>
                                        </p:cTn>
                                        <p:tgtEl>
                                          <p:spTgt spid="109"/>
                                        </p:tgtEl>
                                        <p:attrNameLst>
                                          <p:attrName>style.visibility</p:attrName>
                                        </p:attrNameLst>
                                      </p:cBhvr>
                                      <p:to>
                                        <p:strVal val="visible"/>
                                      </p:to>
                                    </p:set>
                                    <p:anim calcmode="lin" valueType="num">
                                      <p:cBhvr additive="base">
                                        <p:cTn id="254" dur="250" fill="hold"/>
                                        <p:tgtEl>
                                          <p:spTgt spid="109"/>
                                        </p:tgtEl>
                                        <p:attrNameLst>
                                          <p:attrName>ppt_x</p:attrName>
                                        </p:attrNameLst>
                                      </p:cBhvr>
                                      <p:tavLst>
                                        <p:tav tm="0">
                                          <p:val>
                                            <p:strVal val="1+#ppt_w/2"/>
                                          </p:val>
                                        </p:tav>
                                        <p:tav tm="100000">
                                          <p:val>
                                            <p:strVal val="#ppt_x"/>
                                          </p:val>
                                        </p:tav>
                                      </p:tavLst>
                                    </p:anim>
                                    <p:anim calcmode="lin" valueType="num">
                                      <p:cBhvr additive="base">
                                        <p:cTn id="255" dur="250" fill="hold"/>
                                        <p:tgtEl>
                                          <p:spTgt spid="10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105" grpId="0"/>
      <p:bldP spid="107" grpId="0"/>
      <p:bldP spid="10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任意多边形 25"/>
          <p:cNvSpPr/>
          <p:nvPr/>
        </p:nvSpPr>
        <p:spPr>
          <a:xfrm>
            <a:off x="-32075" y="3310801"/>
            <a:ext cx="12236938" cy="1271902"/>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03854 h 1049626"/>
              <a:gd name="connsiteX1" fmla="*/ 3593431 w 12721389"/>
              <a:gd name="connsiteY1" fmla="*/ 22591 h 1049626"/>
              <a:gd name="connsiteX2" fmla="*/ 7908758 w 12721389"/>
              <a:gd name="connsiteY2" fmla="*/ 1049286 h 1049626"/>
              <a:gd name="connsiteX3" fmla="*/ 11774905 w 12721389"/>
              <a:gd name="connsiteY3" fmla="*/ 134886 h 1049626"/>
              <a:gd name="connsiteX4" fmla="*/ 12721389 w 12721389"/>
              <a:gd name="connsiteY4" fmla="*/ 6549 h 1049626"/>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5860"/>
              <a:gd name="connsiteX1" fmla="*/ 3593431 w 12368463"/>
              <a:gd name="connsiteY1" fmla="*/ 17170 h 1045860"/>
              <a:gd name="connsiteX2" fmla="*/ 7908758 w 12368463"/>
              <a:gd name="connsiteY2" fmla="*/ 1043865 h 1045860"/>
              <a:gd name="connsiteX3" fmla="*/ 11357810 w 12368463"/>
              <a:gd name="connsiteY3" fmla="*/ 273844 h 1045860"/>
              <a:gd name="connsiteX4" fmla="*/ 12368463 w 12368463"/>
              <a:gd name="connsiteY4" fmla="*/ 113423 h 1045860"/>
              <a:gd name="connsiteX0" fmla="*/ 0 w 12368463"/>
              <a:gd name="connsiteY0" fmla="*/ 503294 h 1146765"/>
              <a:gd name="connsiteX1" fmla="*/ 3593431 w 12368463"/>
              <a:gd name="connsiteY1" fmla="*/ 22031 h 1146765"/>
              <a:gd name="connsiteX2" fmla="*/ 8855242 w 12368463"/>
              <a:gd name="connsiteY2" fmla="*/ 1144979 h 1146765"/>
              <a:gd name="connsiteX3" fmla="*/ 11357810 w 12368463"/>
              <a:gd name="connsiteY3" fmla="*/ 278705 h 1146765"/>
              <a:gd name="connsiteX4" fmla="*/ 12368463 w 12368463"/>
              <a:gd name="connsiteY4" fmla="*/ 118284 h 1146765"/>
              <a:gd name="connsiteX0" fmla="*/ 0 w 12368463"/>
              <a:gd name="connsiteY0" fmla="*/ 503294 h 1157827"/>
              <a:gd name="connsiteX1" fmla="*/ 3593431 w 12368463"/>
              <a:gd name="connsiteY1" fmla="*/ 22031 h 1157827"/>
              <a:gd name="connsiteX2" fmla="*/ 8855242 w 12368463"/>
              <a:gd name="connsiteY2" fmla="*/ 1144979 h 1157827"/>
              <a:gd name="connsiteX3" fmla="*/ 11357810 w 12368463"/>
              <a:gd name="connsiteY3" fmla="*/ 599547 h 1157827"/>
              <a:gd name="connsiteX4" fmla="*/ 12368463 w 12368463"/>
              <a:gd name="connsiteY4" fmla="*/ 118284 h 1157827"/>
              <a:gd name="connsiteX0" fmla="*/ 0 w 12368463"/>
              <a:gd name="connsiteY0" fmla="*/ 503294 h 1161527"/>
              <a:gd name="connsiteX1" fmla="*/ 3593431 w 12368463"/>
              <a:gd name="connsiteY1" fmla="*/ 22031 h 1161527"/>
              <a:gd name="connsiteX2" fmla="*/ 8855242 w 12368463"/>
              <a:gd name="connsiteY2" fmla="*/ 1144979 h 1161527"/>
              <a:gd name="connsiteX3" fmla="*/ 11357810 w 12368463"/>
              <a:gd name="connsiteY3" fmla="*/ 599547 h 1161527"/>
              <a:gd name="connsiteX4" fmla="*/ 12368463 w 12368463"/>
              <a:gd name="connsiteY4" fmla="*/ 118284 h 1161527"/>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678779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45790"/>
              <a:gd name="connsiteX1" fmla="*/ 3593431 w 12609094"/>
              <a:gd name="connsiteY1" fmla="*/ 22031 h 1145790"/>
              <a:gd name="connsiteX2" fmla="*/ 8678779 w 12609094"/>
              <a:gd name="connsiteY2" fmla="*/ 1144979 h 1145790"/>
              <a:gd name="connsiteX3" fmla="*/ 12609094 w 12609094"/>
              <a:gd name="connsiteY3" fmla="*/ 198494 h 1145790"/>
              <a:gd name="connsiteX0" fmla="*/ 0 w 12609094"/>
              <a:gd name="connsiteY0" fmla="*/ 458098 h 1100219"/>
              <a:gd name="connsiteX1" fmla="*/ 4010526 w 12609094"/>
              <a:gd name="connsiteY1" fmla="*/ 24961 h 1100219"/>
              <a:gd name="connsiteX2" fmla="*/ 8678779 w 12609094"/>
              <a:gd name="connsiteY2" fmla="*/ 1099783 h 1100219"/>
              <a:gd name="connsiteX3" fmla="*/ 12609094 w 12609094"/>
              <a:gd name="connsiteY3" fmla="*/ 153298 h 1100219"/>
              <a:gd name="connsiteX0" fmla="*/ 0 w 12609094"/>
              <a:gd name="connsiteY0" fmla="*/ 459006 h 1117160"/>
              <a:gd name="connsiteX1" fmla="*/ 4010526 w 12609094"/>
              <a:gd name="connsiteY1" fmla="*/ 25869 h 1117160"/>
              <a:gd name="connsiteX2" fmla="*/ 8999621 w 12609094"/>
              <a:gd name="connsiteY2" fmla="*/ 1116733 h 1117160"/>
              <a:gd name="connsiteX3" fmla="*/ 12609094 w 12609094"/>
              <a:gd name="connsiteY3" fmla="*/ 154206 h 1117160"/>
              <a:gd name="connsiteX0" fmla="*/ 0 w 12288251"/>
              <a:gd name="connsiteY0" fmla="*/ 459006 h 1118949"/>
              <a:gd name="connsiteX1" fmla="*/ 4010526 w 12288251"/>
              <a:gd name="connsiteY1" fmla="*/ 25869 h 1118949"/>
              <a:gd name="connsiteX2" fmla="*/ 8999621 w 12288251"/>
              <a:gd name="connsiteY2" fmla="*/ 1116733 h 1118949"/>
              <a:gd name="connsiteX3" fmla="*/ 12288251 w 12288251"/>
              <a:gd name="connsiteY3" fmla="*/ 298585 h 1118949"/>
              <a:gd name="connsiteX0" fmla="*/ 0 w 12288251"/>
              <a:gd name="connsiteY0" fmla="*/ 459006 h 1119678"/>
              <a:gd name="connsiteX1" fmla="*/ 4010526 w 12288251"/>
              <a:gd name="connsiteY1" fmla="*/ 25869 h 1119678"/>
              <a:gd name="connsiteX2" fmla="*/ 8999621 w 12288251"/>
              <a:gd name="connsiteY2" fmla="*/ 1116733 h 1119678"/>
              <a:gd name="connsiteX3" fmla="*/ 12288251 w 12288251"/>
              <a:gd name="connsiteY3" fmla="*/ 298585 h 1119678"/>
              <a:gd name="connsiteX0" fmla="*/ 0 w 12336378"/>
              <a:gd name="connsiteY0" fmla="*/ 459006 h 1119678"/>
              <a:gd name="connsiteX1" fmla="*/ 4010526 w 12336378"/>
              <a:gd name="connsiteY1" fmla="*/ 25869 h 1119678"/>
              <a:gd name="connsiteX2" fmla="*/ 8999621 w 12336378"/>
              <a:gd name="connsiteY2" fmla="*/ 1116733 h 1119678"/>
              <a:gd name="connsiteX3" fmla="*/ 12336378 w 12336378"/>
              <a:gd name="connsiteY3" fmla="*/ 298585 h 1119678"/>
              <a:gd name="connsiteX0" fmla="*/ 0 w 12336378"/>
              <a:gd name="connsiteY0" fmla="*/ 459006 h 1119864"/>
              <a:gd name="connsiteX1" fmla="*/ 4010526 w 12336378"/>
              <a:gd name="connsiteY1" fmla="*/ 25869 h 1119864"/>
              <a:gd name="connsiteX2" fmla="*/ 8999621 w 12336378"/>
              <a:gd name="connsiteY2" fmla="*/ 1116733 h 1119864"/>
              <a:gd name="connsiteX3" fmla="*/ 12336378 w 12336378"/>
              <a:gd name="connsiteY3" fmla="*/ 298585 h 1119864"/>
              <a:gd name="connsiteX0" fmla="*/ 0 w 12336378"/>
              <a:gd name="connsiteY0" fmla="*/ 459920 h 1136723"/>
              <a:gd name="connsiteX1" fmla="*/ 4010526 w 12336378"/>
              <a:gd name="connsiteY1" fmla="*/ 26783 h 1136723"/>
              <a:gd name="connsiteX2" fmla="*/ 9160042 w 12336378"/>
              <a:gd name="connsiteY2" fmla="*/ 1133689 h 1136723"/>
              <a:gd name="connsiteX3" fmla="*/ 12336378 w 12336378"/>
              <a:gd name="connsiteY3" fmla="*/ 299499 h 1136723"/>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6384"/>
              <a:gd name="connsiteX1" fmla="*/ 3930315 w 12336378"/>
              <a:gd name="connsiteY1" fmla="*/ 24662 h 1166384"/>
              <a:gd name="connsiteX2" fmla="*/ 9160042 w 12336378"/>
              <a:gd name="connsiteY2" fmla="*/ 1163652 h 1166384"/>
              <a:gd name="connsiteX3" fmla="*/ 12336378 w 12336378"/>
              <a:gd name="connsiteY3" fmla="*/ 329462 h 1166384"/>
              <a:gd name="connsiteX0" fmla="*/ 0 w 12256167"/>
              <a:gd name="connsiteY0" fmla="*/ 489883 h 1168885"/>
              <a:gd name="connsiteX1" fmla="*/ 3930315 w 12256167"/>
              <a:gd name="connsiteY1" fmla="*/ 24662 h 1168885"/>
              <a:gd name="connsiteX2" fmla="*/ 9160042 w 12256167"/>
              <a:gd name="connsiteY2" fmla="*/ 1163652 h 1168885"/>
              <a:gd name="connsiteX3" fmla="*/ 12256167 w 12256167"/>
              <a:gd name="connsiteY3" fmla="*/ 425715 h 1168885"/>
              <a:gd name="connsiteX0" fmla="*/ 0 w 12240125"/>
              <a:gd name="connsiteY0" fmla="*/ 238646 h 1254532"/>
              <a:gd name="connsiteX1" fmla="*/ 3914273 w 12240125"/>
              <a:gd name="connsiteY1" fmla="*/ 110309 h 1254532"/>
              <a:gd name="connsiteX2" fmla="*/ 9144000 w 12240125"/>
              <a:gd name="connsiteY2" fmla="*/ 1249299 h 1254532"/>
              <a:gd name="connsiteX3" fmla="*/ 12240125 w 12240125"/>
              <a:gd name="connsiteY3" fmla="*/ 511362 h 1254532"/>
              <a:gd name="connsiteX0" fmla="*/ 0 w 12240125"/>
              <a:gd name="connsiteY0" fmla="*/ 259219 h 1275890"/>
              <a:gd name="connsiteX1" fmla="*/ 3978441 w 12240125"/>
              <a:gd name="connsiteY1" fmla="*/ 98798 h 1275890"/>
              <a:gd name="connsiteX2" fmla="*/ 9144000 w 12240125"/>
              <a:gd name="connsiteY2" fmla="*/ 1269872 h 1275890"/>
              <a:gd name="connsiteX3" fmla="*/ 12240125 w 12240125"/>
              <a:gd name="connsiteY3" fmla="*/ 531935 h 1275890"/>
              <a:gd name="connsiteX0" fmla="*/ 0 w 12240125"/>
              <a:gd name="connsiteY0" fmla="*/ 259219 h 1271902"/>
              <a:gd name="connsiteX1" fmla="*/ 3978441 w 12240125"/>
              <a:gd name="connsiteY1" fmla="*/ 98798 h 1271902"/>
              <a:gd name="connsiteX2" fmla="*/ 9144000 w 12240125"/>
              <a:gd name="connsiteY2" fmla="*/ 1269872 h 1271902"/>
              <a:gd name="connsiteX3" fmla="*/ 12240125 w 12240125"/>
              <a:gd name="connsiteY3" fmla="*/ 531935 h 1271902"/>
              <a:gd name="connsiteX0" fmla="*/ 0 w 12240125"/>
              <a:gd name="connsiteY0" fmla="*/ 259219 h 1271902"/>
              <a:gd name="connsiteX1" fmla="*/ 3978441 w 12240125"/>
              <a:gd name="connsiteY1" fmla="*/ 98798 h 1271902"/>
              <a:gd name="connsiteX2" fmla="*/ 8999621 w 12240125"/>
              <a:gd name="connsiteY2" fmla="*/ 1269872 h 1271902"/>
              <a:gd name="connsiteX3" fmla="*/ 12240125 w 12240125"/>
              <a:gd name="connsiteY3" fmla="*/ 531935 h 1271902"/>
            </a:gdLst>
            <a:ahLst/>
            <a:cxnLst>
              <a:cxn ang="0">
                <a:pos x="connsiteX0" y="connsiteY0"/>
              </a:cxn>
              <a:cxn ang="0">
                <a:pos x="connsiteX1" y="connsiteY1"/>
              </a:cxn>
              <a:cxn ang="0">
                <a:pos x="connsiteX2" y="connsiteY2"/>
              </a:cxn>
              <a:cxn ang="0">
                <a:pos x="connsiteX3" y="connsiteY3"/>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9525" cap="flat" cmpd="sng" algn="ctr">
            <a:solidFill>
              <a:srgbClr val="3F404B"/>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27" name="矩形 26"/>
          <p:cNvSpPr/>
          <p:nvPr/>
        </p:nvSpPr>
        <p:spPr>
          <a:xfrm>
            <a:off x="563819" y="3667019"/>
            <a:ext cx="2159004" cy="1343445"/>
          </a:xfrm>
          <a:prstGeom prst="rect">
            <a:avLst/>
          </a:prstGeom>
        </p:spPr>
        <p:txBody>
          <a:bodyPr wrap="none">
            <a:spAutoFit/>
          </a:bodyPr>
          <a:lstStyle/>
          <a:p>
            <a:pPr algn="ctr">
              <a:lnSpc>
                <a:spcPct val="130000"/>
              </a:lnSpc>
              <a:spcAft>
                <a:spcPts val="0"/>
              </a:spcAft>
              <a:defRPr/>
            </a:pPr>
            <a:r>
              <a:rPr lang="en-US" altLang="zh-CN" sz="1600" kern="100" dirty="0">
                <a:solidFill>
                  <a:prstClr val="black">
                    <a:lumMod val="65000"/>
                    <a:lumOff val="35000"/>
                  </a:prstClr>
                </a:solidFill>
                <a:latin typeface="Impact MT Std" pitchFamily="34" charset="0"/>
                <a:ea typeface="微软雅黑"/>
                <a:cs typeface="+mn-ea"/>
              </a:rPr>
              <a:t>2016</a:t>
            </a:r>
          </a:p>
          <a:p>
            <a:pPr algn="ctr">
              <a:spcBef>
                <a:spcPts val="500"/>
              </a:spcBef>
              <a:spcAft>
                <a:spcPts val="0"/>
              </a:spcAft>
              <a:defRPr/>
            </a:pPr>
            <a:r>
              <a:rPr lang="zh-CN" altLang="en-US" b="1" kern="100" dirty="0">
                <a:solidFill>
                  <a:prstClr val="black">
                    <a:lumMod val="65000"/>
                    <a:lumOff val="35000"/>
                  </a:prstClr>
                </a:solidFill>
                <a:latin typeface="Impact MT Std" pitchFamily="34" charset="0"/>
                <a:ea typeface="微软雅黑"/>
                <a:cs typeface="+mn-ea"/>
              </a:rPr>
              <a:t>输入名称</a:t>
            </a:r>
            <a:endParaRPr lang="en-US" altLang="zh-CN" b="1" kern="100" dirty="0">
              <a:solidFill>
                <a:prstClr val="black">
                  <a:lumMod val="65000"/>
                  <a:lumOff val="35000"/>
                </a:prstClr>
              </a:solidFill>
              <a:latin typeface="Impact MT Std" pitchFamily="34" charset="0"/>
              <a:ea typeface="微软雅黑"/>
              <a:cs typeface="+mn-ea"/>
            </a:endParaRPr>
          </a:p>
          <a:p>
            <a:pPr>
              <a:spcBef>
                <a:spcPts val="500"/>
              </a:spcBef>
              <a:spcAft>
                <a:spcPts val="0"/>
              </a:spcAft>
              <a:defRPr/>
            </a:pPr>
            <a:r>
              <a:rPr lang="zh-CN" altLang="en-US" sz="1400" kern="100" dirty="0">
                <a:solidFill>
                  <a:prstClr val="black">
                    <a:lumMod val="65000"/>
                    <a:lumOff val="35000"/>
                  </a:prstClr>
                </a:solidFill>
                <a:latin typeface="Impact MT Std" pitchFamily="34" charset="0"/>
                <a:ea typeface="微软雅黑"/>
                <a:cs typeface="+mn-ea"/>
              </a:rPr>
              <a:t>在此输入详细文字介绍，</a:t>
            </a:r>
            <a:endParaRPr lang="en-US" altLang="zh-CN" sz="1400" kern="100" dirty="0">
              <a:solidFill>
                <a:prstClr val="black">
                  <a:lumMod val="65000"/>
                  <a:lumOff val="35000"/>
                </a:prstClr>
              </a:solidFill>
              <a:latin typeface="Impact MT Std" pitchFamily="34" charset="0"/>
              <a:ea typeface="微软雅黑"/>
              <a:cs typeface="+mn-ea"/>
            </a:endParaRPr>
          </a:p>
          <a:p>
            <a:pPr>
              <a:spcBef>
                <a:spcPts val="500"/>
              </a:spcBef>
              <a:spcAft>
                <a:spcPts val="0"/>
              </a:spcAft>
              <a:defRPr/>
            </a:pPr>
            <a:r>
              <a:rPr lang="zh-CN" altLang="en-US" sz="1400" kern="100" dirty="0">
                <a:solidFill>
                  <a:prstClr val="black">
                    <a:lumMod val="65000"/>
                    <a:lumOff val="35000"/>
                  </a:prstClr>
                </a:solidFill>
                <a:latin typeface="Impact MT Std" pitchFamily="34" charset="0"/>
                <a:ea typeface="微软雅黑"/>
                <a:cs typeface="+mn-ea"/>
              </a:rPr>
              <a:t>和详细信息。</a:t>
            </a:r>
          </a:p>
        </p:txBody>
      </p:sp>
      <p:sp>
        <p:nvSpPr>
          <p:cNvPr id="28" name="矩形 27"/>
          <p:cNvSpPr/>
          <p:nvPr/>
        </p:nvSpPr>
        <p:spPr>
          <a:xfrm>
            <a:off x="2830221" y="3762998"/>
            <a:ext cx="2159004" cy="1343445"/>
          </a:xfrm>
          <a:prstGeom prst="rect">
            <a:avLst/>
          </a:prstGeom>
        </p:spPr>
        <p:txBody>
          <a:bodyPr wrap="none">
            <a:spAutoFit/>
          </a:bodyPr>
          <a:lstStyle/>
          <a:p>
            <a:pPr algn="ctr">
              <a:lnSpc>
                <a:spcPct val="130000"/>
              </a:lnSpc>
              <a:spcAft>
                <a:spcPts val="0"/>
              </a:spcAft>
              <a:defRPr/>
            </a:pPr>
            <a:r>
              <a:rPr lang="en-US" altLang="zh-CN" sz="1600" kern="100" dirty="0">
                <a:solidFill>
                  <a:prstClr val="black">
                    <a:lumMod val="65000"/>
                    <a:lumOff val="35000"/>
                  </a:prstClr>
                </a:solidFill>
                <a:latin typeface="Impact MT Std" pitchFamily="34" charset="0"/>
                <a:ea typeface="微软雅黑"/>
                <a:cs typeface="+mn-ea"/>
              </a:rPr>
              <a:t>2017</a:t>
            </a:r>
          </a:p>
          <a:p>
            <a:pPr algn="ctr">
              <a:spcBef>
                <a:spcPts val="500"/>
              </a:spcBef>
              <a:spcAft>
                <a:spcPts val="0"/>
              </a:spcAft>
              <a:defRPr/>
            </a:pPr>
            <a:r>
              <a:rPr lang="zh-CN" altLang="en-US" b="1" kern="100" dirty="0">
                <a:solidFill>
                  <a:prstClr val="black">
                    <a:lumMod val="65000"/>
                    <a:lumOff val="35000"/>
                  </a:prstClr>
                </a:solidFill>
                <a:latin typeface="Impact MT Std" pitchFamily="34" charset="0"/>
                <a:ea typeface="微软雅黑"/>
                <a:cs typeface="+mn-ea"/>
              </a:rPr>
              <a:t>输入名称</a:t>
            </a:r>
          </a:p>
          <a:p>
            <a:pPr>
              <a:spcBef>
                <a:spcPts val="500"/>
              </a:spcBef>
              <a:spcAft>
                <a:spcPts val="0"/>
              </a:spcAft>
              <a:defRPr/>
            </a:pPr>
            <a:r>
              <a:rPr lang="zh-CN" altLang="en-US" sz="1400" kern="100" dirty="0">
                <a:solidFill>
                  <a:prstClr val="black">
                    <a:lumMod val="65000"/>
                    <a:lumOff val="35000"/>
                  </a:prstClr>
                </a:solidFill>
                <a:latin typeface="Impact MT Std" pitchFamily="34" charset="0"/>
                <a:ea typeface="微软雅黑"/>
                <a:cs typeface="+mn-ea"/>
              </a:rPr>
              <a:t>在此输入详细文字介绍，</a:t>
            </a:r>
            <a:endParaRPr lang="en-US" altLang="zh-CN" sz="1400" kern="100" dirty="0">
              <a:solidFill>
                <a:prstClr val="black">
                  <a:lumMod val="65000"/>
                  <a:lumOff val="35000"/>
                </a:prstClr>
              </a:solidFill>
              <a:latin typeface="Impact MT Std" pitchFamily="34" charset="0"/>
              <a:ea typeface="微软雅黑"/>
              <a:cs typeface="+mn-ea"/>
            </a:endParaRPr>
          </a:p>
          <a:p>
            <a:pPr>
              <a:spcBef>
                <a:spcPts val="500"/>
              </a:spcBef>
              <a:spcAft>
                <a:spcPts val="0"/>
              </a:spcAft>
              <a:defRPr/>
            </a:pPr>
            <a:r>
              <a:rPr lang="zh-CN" altLang="en-US" sz="1400" kern="100" dirty="0">
                <a:solidFill>
                  <a:prstClr val="black">
                    <a:lumMod val="65000"/>
                    <a:lumOff val="35000"/>
                  </a:prstClr>
                </a:solidFill>
                <a:latin typeface="Impact MT Std" pitchFamily="34" charset="0"/>
                <a:ea typeface="微软雅黑"/>
                <a:cs typeface="+mn-ea"/>
              </a:rPr>
              <a:t>和详细信息。</a:t>
            </a:r>
          </a:p>
        </p:txBody>
      </p:sp>
      <p:sp>
        <p:nvSpPr>
          <p:cNvPr id="29" name="矩形 28"/>
          <p:cNvSpPr/>
          <p:nvPr/>
        </p:nvSpPr>
        <p:spPr>
          <a:xfrm>
            <a:off x="5105793" y="4273080"/>
            <a:ext cx="2159004" cy="1343445"/>
          </a:xfrm>
          <a:prstGeom prst="rect">
            <a:avLst/>
          </a:prstGeom>
        </p:spPr>
        <p:txBody>
          <a:bodyPr wrap="none">
            <a:spAutoFit/>
          </a:bodyPr>
          <a:lstStyle/>
          <a:p>
            <a:pPr algn="ctr">
              <a:lnSpc>
                <a:spcPct val="130000"/>
              </a:lnSpc>
              <a:spcAft>
                <a:spcPts val="0"/>
              </a:spcAft>
              <a:defRPr/>
            </a:pPr>
            <a:r>
              <a:rPr lang="en-US" altLang="zh-CN" sz="1600" kern="100" dirty="0">
                <a:solidFill>
                  <a:prstClr val="black">
                    <a:lumMod val="65000"/>
                    <a:lumOff val="35000"/>
                  </a:prstClr>
                </a:solidFill>
                <a:latin typeface="Impact MT Std" pitchFamily="34" charset="0"/>
                <a:ea typeface="微软雅黑"/>
                <a:cs typeface="+mn-ea"/>
              </a:rPr>
              <a:t>2019</a:t>
            </a:r>
          </a:p>
          <a:p>
            <a:pPr algn="ctr">
              <a:spcBef>
                <a:spcPts val="500"/>
              </a:spcBef>
              <a:spcAft>
                <a:spcPts val="0"/>
              </a:spcAft>
              <a:defRPr/>
            </a:pPr>
            <a:r>
              <a:rPr lang="zh-CN" altLang="en-US" b="1" kern="100" dirty="0">
                <a:solidFill>
                  <a:prstClr val="black">
                    <a:lumMod val="65000"/>
                    <a:lumOff val="35000"/>
                  </a:prstClr>
                </a:solidFill>
                <a:latin typeface="Impact MT Std" pitchFamily="34" charset="0"/>
                <a:ea typeface="微软雅黑"/>
                <a:cs typeface="+mn-ea"/>
              </a:rPr>
              <a:t>输入名称</a:t>
            </a:r>
          </a:p>
          <a:p>
            <a:pPr>
              <a:spcBef>
                <a:spcPts val="500"/>
              </a:spcBef>
              <a:spcAft>
                <a:spcPts val="0"/>
              </a:spcAft>
              <a:defRPr/>
            </a:pPr>
            <a:r>
              <a:rPr lang="zh-CN" altLang="en-US" sz="1400" kern="100" dirty="0">
                <a:solidFill>
                  <a:prstClr val="black">
                    <a:lumMod val="65000"/>
                    <a:lumOff val="35000"/>
                  </a:prstClr>
                </a:solidFill>
                <a:latin typeface="Impact MT Std" pitchFamily="34" charset="0"/>
                <a:ea typeface="微软雅黑"/>
                <a:cs typeface="+mn-ea"/>
              </a:rPr>
              <a:t>在此输入详细文字介绍，</a:t>
            </a:r>
            <a:endParaRPr lang="en-US" altLang="zh-CN" sz="1400" kern="100" dirty="0">
              <a:solidFill>
                <a:prstClr val="black">
                  <a:lumMod val="65000"/>
                  <a:lumOff val="35000"/>
                </a:prstClr>
              </a:solidFill>
              <a:latin typeface="Impact MT Std" pitchFamily="34" charset="0"/>
              <a:ea typeface="微软雅黑"/>
              <a:cs typeface="+mn-ea"/>
            </a:endParaRPr>
          </a:p>
          <a:p>
            <a:pPr>
              <a:spcBef>
                <a:spcPts val="500"/>
              </a:spcBef>
              <a:spcAft>
                <a:spcPts val="0"/>
              </a:spcAft>
              <a:defRPr/>
            </a:pPr>
            <a:r>
              <a:rPr lang="zh-CN" altLang="en-US" sz="1400" kern="100" dirty="0">
                <a:solidFill>
                  <a:prstClr val="black">
                    <a:lumMod val="65000"/>
                    <a:lumOff val="35000"/>
                  </a:prstClr>
                </a:solidFill>
                <a:latin typeface="Impact MT Std" pitchFamily="34" charset="0"/>
                <a:ea typeface="微软雅黑"/>
                <a:cs typeface="+mn-ea"/>
              </a:rPr>
              <a:t>和详细信息。</a:t>
            </a:r>
          </a:p>
        </p:txBody>
      </p:sp>
      <p:sp>
        <p:nvSpPr>
          <p:cNvPr id="30" name="矩形 29"/>
          <p:cNvSpPr/>
          <p:nvPr/>
        </p:nvSpPr>
        <p:spPr>
          <a:xfrm>
            <a:off x="7235360" y="2824569"/>
            <a:ext cx="2159004" cy="1343445"/>
          </a:xfrm>
          <a:prstGeom prst="rect">
            <a:avLst/>
          </a:prstGeom>
        </p:spPr>
        <p:txBody>
          <a:bodyPr wrap="none">
            <a:spAutoFit/>
          </a:bodyPr>
          <a:lstStyle/>
          <a:p>
            <a:pPr algn="ctr">
              <a:lnSpc>
                <a:spcPct val="130000"/>
              </a:lnSpc>
              <a:spcAft>
                <a:spcPts val="0"/>
              </a:spcAft>
              <a:defRPr/>
            </a:pPr>
            <a:r>
              <a:rPr lang="en-US" altLang="zh-CN" sz="1600" kern="100" dirty="0">
                <a:solidFill>
                  <a:prstClr val="black">
                    <a:lumMod val="65000"/>
                    <a:lumOff val="35000"/>
                  </a:prstClr>
                </a:solidFill>
                <a:latin typeface="Impact MT Std" pitchFamily="34" charset="0"/>
                <a:ea typeface="微软雅黑"/>
                <a:cs typeface="+mn-ea"/>
              </a:rPr>
              <a:t>2019</a:t>
            </a:r>
          </a:p>
          <a:p>
            <a:pPr algn="ctr">
              <a:spcBef>
                <a:spcPts val="500"/>
              </a:spcBef>
              <a:spcAft>
                <a:spcPts val="0"/>
              </a:spcAft>
              <a:defRPr/>
            </a:pPr>
            <a:r>
              <a:rPr lang="zh-CN" altLang="en-US" b="1" kern="100" dirty="0">
                <a:solidFill>
                  <a:prstClr val="black">
                    <a:lumMod val="65000"/>
                    <a:lumOff val="35000"/>
                  </a:prstClr>
                </a:solidFill>
                <a:latin typeface="Impact MT Std" pitchFamily="34" charset="0"/>
                <a:ea typeface="微软雅黑"/>
                <a:cs typeface="+mn-ea"/>
              </a:rPr>
              <a:t>输入名称</a:t>
            </a:r>
          </a:p>
          <a:p>
            <a:pPr>
              <a:spcBef>
                <a:spcPts val="500"/>
              </a:spcBef>
              <a:spcAft>
                <a:spcPts val="0"/>
              </a:spcAft>
              <a:defRPr/>
            </a:pPr>
            <a:r>
              <a:rPr lang="zh-CN" altLang="en-US" sz="1400" kern="100" dirty="0">
                <a:solidFill>
                  <a:prstClr val="black">
                    <a:lumMod val="65000"/>
                    <a:lumOff val="35000"/>
                  </a:prstClr>
                </a:solidFill>
                <a:latin typeface="Impact MT Std" pitchFamily="34" charset="0"/>
                <a:ea typeface="微软雅黑"/>
                <a:cs typeface="+mn-ea"/>
              </a:rPr>
              <a:t>在此输入详细文字介绍，</a:t>
            </a:r>
            <a:endParaRPr lang="en-US" altLang="zh-CN" sz="1400" kern="100" dirty="0">
              <a:solidFill>
                <a:prstClr val="black">
                  <a:lumMod val="65000"/>
                  <a:lumOff val="35000"/>
                </a:prstClr>
              </a:solidFill>
              <a:latin typeface="Impact MT Std" pitchFamily="34" charset="0"/>
              <a:ea typeface="微软雅黑"/>
              <a:cs typeface="+mn-ea"/>
            </a:endParaRPr>
          </a:p>
          <a:p>
            <a:pPr>
              <a:spcBef>
                <a:spcPts val="500"/>
              </a:spcBef>
              <a:spcAft>
                <a:spcPts val="0"/>
              </a:spcAft>
              <a:defRPr/>
            </a:pPr>
            <a:r>
              <a:rPr lang="zh-CN" altLang="en-US" sz="1400" kern="100" dirty="0">
                <a:solidFill>
                  <a:prstClr val="black">
                    <a:lumMod val="65000"/>
                    <a:lumOff val="35000"/>
                  </a:prstClr>
                </a:solidFill>
                <a:latin typeface="Impact MT Std" pitchFamily="34" charset="0"/>
                <a:ea typeface="微软雅黑"/>
                <a:cs typeface="+mn-ea"/>
              </a:rPr>
              <a:t>和详细信息。</a:t>
            </a:r>
          </a:p>
        </p:txBody>
      </p:sp>
      <p:sp>
        <p:nvSpPr>
          <p:cNvPr id="31" name="矩形 30"/>
          <p:cNvSpPr/>
          <p:nvPr/>
        </p:nvSpPr>
        <p:spPr>
          <a:xfrm>
            <a:off x="9465307" y="2680553"/>
            <a:ext cx="2159004" cy="1343445"/>
          </a:xfrm>
          <a:prstGeom prst="rect">
            <a:avLst/>
          </a:prstGeom>
        </p:spPr>
        <p:txBody>
          <a:bodyPr wrap="none">
            <a:spAutoFit/>
          </a:bodyPr>
          <a:lstStyle/>
          <a:p>
            <a:pPr algn="ctr">
              <a:lnSpc>
                <a:spcPct val="130000"/>
              </a:lnSpc>
              <a:spcAft>
                <a:spcPts val="0"/>
              </a:spcAft>
              <a:defRPr/>
            </a:pPr>
            <a:r>
              <a:rPr lang="en-US" altLang="zh-CN" sz="1600" kern="100" dirty="0">
                <a:solidFill>
                  <a:prstClr val="black">
                    <a:lumMod val="65000"/>
                    <a:lumOff val="35000"/>
                  </a:prstClr>
                </a:solidFill>
                <a:latin typeface="Impact MT Std" pitchFamily="34" charset="0"/>
                <a:ea typeface="微软雅黑"/>
                <a:cs typeface="+mn-ea"/>
              </a:rPr>
              <a:t>2020</a:t>
            </a:r>
          </a:p>
          <a:p>
            <a:pPr algn="ctr">
              <a:spcBef>
                <a:spcPts val="500"/>
              </a:spcBef>
              <a:spcAft>
                <a:spcPts val="0"/>
              </a:spcAft>
              <a:defRPr/>
            </a:pPr>
            <a:r>
              <a:rPr lang="zh-CN" altLang="en-US" b="1" kern="100" dirty="0">
                <a:solidFill>
                  <a:prstClr val="black">
                    <a:lumMod val="65000"/>
                    <a:lumOff val="35000"/>
                  </a:prstClr>
                </a:solidFill>
                <a:latin typeface="Impact MT Std" pitchFamily="34" charset="0"/>
                <a:ea typeface="微软雅黑"/>
                <a:cs typeface="+mn-ea"/>
              </a:rPr>
              <a:t>输入名称</a:t>
            </a:r>
          </a:p>
          <a:p>
            <a:pPr>
              <a:spcBef>
                <a:spcPts val="500"/>
              </a:spcBef>
              <a:spcAft>
                <a:spcPts val="0"/>
              </a:spcAft>
              <a:defRPr/>
            </a:pPr>
            <a:r>
              <a:rPr lang="zh-CN" altLang="en-US" sz="1400" kern="100" dirty="0">
                <a:solidFill>
                  <a:prstClr val="black">
                    <a:lumMod val="65000"/>
                    <a:lumOff val="35000"/>
                  </a:prstClr>
                </a:solidFill>
                <a:latin typeface="Impact MT Std" pitchFamily="34" charset="0"/>
                <a:ea typeface="微软雅黑"/>
                <a:cs typeface="+mn-ea"/>
              </a:rPr>
              <a:t>在此输入详细文字介绍，</a:t>
            </a:r>
            <a:endParaRPr lang="en-US" altLang="zh-CN" sz="1400" kern="100" dirty="0">
              <a:solidFill>
                <a:prstClr val="black">
                  <a:lumMod val="65000"/>
                  <a:lumOff val="35000"/>
                </a:prstClr>
              </a:solidFill>
              <a:latin typeface="Impact MT Std" pitchFamily="34" charset="0"/>
              <a:ea typeface="微软雅黑"/>
              <a:cs typeface="+mn-ea"/>
            </a:endParaRPr>
          </a:p>
          <a:p>
            <a:pPr>
              <a:spcBef>
                <a:spcPts val="500"/>
              </a:spcBef>
              <a:spcAft>
                <a:spcPts val="0"/>
              </a:spcAft>
              <a:defRPr/>
            </a:pPr>
            <a:r>
              <a:rPr lang="zh-CN" altLang="en-US" sz="1400" kern="100" dirty="0">
                <a:solidFill>
                  <a:prstClr val="black">
                    <a:lumMod val="65000"/>
                    <a:lumOff val="35000"/>
                  </a:prstClr>
                </a:solidFill>
                <a:latin typeface="Impact MT Std" pitchFamily="34" charset="0"/>
                <a:ea typeface="微软雅黑"/>
                <a:cs typeface="+mn-ea"/>
              </a:rPr>
              <a:t>和详细信息。</a:t>
            </a:r>
          </a:p>
        </p:txBody>
      </p:sp>
      <p:grpSp>
        <p:nvGrpSpPr>
          <p:cNvPr id="32" name="组合 31"/>
          <p:cNvGrpSpPr/>
          <p:nvPr/>
        </p:nvGrpSpPr>
        <p:grpSpPr>
          <a:xfrm>
            <a:off x="1311844" y="2979240"/>
            <a:ext cx="662952" cy="663125"/>
            <a:chOff x="8077071" y="845254"/>
            <a:chExt cx="2036801" cy="2036802"/>
          </a:xfrm>
        </p:grpSpPr>
        <p:sp>
          <p:nvSpPr>
            <p:cNvPr id="33" name="椭圆 32"/>
            <p:cNvSpPr/>
            <p:nvPr/>
          </p:nvSpPr>
          <p:spPr>
            <a:xfrm>
              <a:off x="8077071" y="845254"/>
              <a:ext cx="2036801" cy="2036802"/>
            </a:xfrm>
            <a:prstGeom prst="ellipse">
              <a:avLst/>
            </a:prstGeom>
            <a:solidFill>
              <a:srgbClr val="79B0B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smtClean="0">
                <a:ln>
                  <a:noFill/>
                </a:ln>
                <a:solidFill>
                  <a:prstClr val="black">
                    <a:lumMod val="65000"/>
                    <a:lumOff val="35000"/>
                  </a:prstClr>
                </a:solidFill>
                <a:effectLst/>
                <a:uLnTx/>
                <a:uFillTx/>
                <a:latin typeface="微软雅黑"/>
                <a:ea typeface="微软雅黑"/>
                <a:cs typeface="+mn-ea"/>
              </a:endParaRPr>
            </a:p>
          </p:txBody>
        </p:sp>
        <p:sp>
          <p:nvSpPr>
            <p:cNvPr id="34"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ysClr val="window" lastClr="FFFFFF">
                <a:lumMod val="95000"/>
              </a:sys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ea typeface="微软雅黑"/>
                <a:cs typeface="+mn-ea"/>
              </a:endParaRPr>
            </a:p>
          </p:txBody>
        </p:sp>
      </p:grpSp>
      <p:grpSp>
        <p:nvGrpSpPr>
          <p:cNvPr id="35" name="组合 34"/>
          <p:cNvGrpSpPr/>
          <p:nvPr/>
        </p:nvGrpSpPr>
        <p:grpSpPr>
          <a:xfrm>
            <a:off x="3578247" y="3075217"/>
            <a:ext cx="662952" cy="663125"/>
            <a:chOff x="8125599" y="1434035"/>
            <a:chExt cx="2036802" cy="2036802"/>
          </a:xfrm>
        </p:grpSpPr>
        <p:sp>
          <p:nvSpPr>
            <p:cNvPr id="36" name="椭圆 35"/>
            <p:cNvSpPr/>
            <p:nvPr/>
          </p:nvSpPr>
          <p:spPr>
            <a:xfrm>
              <a:off x="8125599" y="1434035"/>
              <a:ext cx="2036802" cy="2036802"/>
            </a:xfrm>
            <a:prstGeom prst="ellipse">
              <a:avLst/>
            </a:prstGeom>
            <a:solidFill>
              <a:srgbClr val="79B0B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HelveticaInserat-Roman-SemiB"/>
                <a:ea typeface="微软雅黑"/>
                <a:cs typeface="+mn-ea"/>
              </a:endParaRPr>
            </a:p>
          </p:txBody>
        </p:sp>
        <p:sp>
          <p:nvSpPr>
            <p:cNvPr id="37"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ysClr val="window" lastClr="FFFFFF">
                <a:lumMod val="95000"/>
              </a:sys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ea typeface="微软雅黑"/>
                <a:cs typeface="+mn-ea"/>
              </a:endParaRPr>
            </a:p>
          </p:txBody>
        </p:sp>
      </p:grpSp>
      <p:grpSp>
        <p:nvGrpSpPr>
          <p:cNvPr id="38" name="组合 37"/>
          <p:cNvGrpSpPr/>
          <p:nvPr/>
        </p:nvGrpSpPr>
        <p:grpSpPr>
          <a:xfrm>
            <a:off x="5853821" y="3585299"/>
            <a:ext cx="662952" cy="663125"/>
            <a:chOff x="8125599" y="1434035"/>
            <a:chExt cx="2036802" cy="2036802"/>
          </a:xfrm>
        </p:grpSpPr>
        <p:sp>
          <p:nvSpPr>
            <p:cNvPr id="39" name="椭圆 38"/>
            <p:cNvSpPr/>
            <p:nvPr/>
          </p:nvSpPr>
          <p:spPr>
            <a:xfrm>
              <a:off x="8125599" y="1434035"/>
              <a:ext cx="2036802" cy="2036802"/>
            </a:xfrm>
            <a:prstGeom prst="ellipse">
              <a:avLst/>
            </a:prstGeom>
            <a:solidFill>
              <a:srgbClr val="4F91A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HelveticaInserat-Roman-SemiB"/>
                <a:ea typeface="微软雅黑"/>
                <a:cs typeface="+mn-ea"/>
              </a:endParaRPr>
            </a:p>
          </p:txBody>
        </p:sp>
        <p:grpSp>
          <p:nvGrpSpPr>
            <p:cNvPr id="40" name="组合 39"/>
            <p:cNvGrpSpPr>
              <a:grpSpLocks noChangeAspect="1"/>
            </p:cNvGrpSpPr>
            <p:nvPr/>
          </p:nvGrpSpPr>
          <p:grpSpPr>
            <a:xfrm>
              <a:off x="8518659" y="1890295"/>
              <a:ext cx="1310642" cy="1124283"/>
              <a:chOff x="5084763" y="971548"/>
              <a:chExt cx="323865" cy="277813"/>
            </a:xfrm>
            <a:solidFill>
              <a:sysClr val="window" lastClr="FFFFFF">
                <a:lumMod val="95000"/>
              </a:sysClr>
            </a:solidFill>
          </p:grpSpPr>
          <p:sp>
            <p:nvSpPr>
              <p:cNvPr id="41"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HelveticaInserat-Roman-SemiB"/>
                  <a:ea typeface="微软雅黑"/>
                  <a:cs typeface="+mn-ea"/>
                </a:endParaRPr>
              </a:p>
            </p:txBody>
          </p:sp>
          <p:sp>
            <p:nvSpPr>
              <p:cNvPr id="42"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HelveticaInserat-Roman-SemiB"/>
                  <a:ea typeface="微软雅黑"/>
                  <a:cs typeface="+mn-ea"/>
                </a:endParaRPr>
              </a:p>
            </p:txBody>
          </p:sp>
          <p:sp>
            <p:nvSpPr>
              <p:cNvPr id="43"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HelveticaInserat-Roman-SemiB"/>
                  <a:ea typeface="微软雅黑"/>
                  <a:cs typeface="+mn-ea"/>
                </a:endParaRPr>
              </a:p>
            </p:txBody>
          </p:sp>
        </p:grpSp>
      </p:grpSp>
      <p:grpSp>
        <p:nvGrpSpPr>
          <p:cNvPr id="44" name="组合 43"/>
          <p:cNvGrpSpPr/>
          <p:nvPr/>
        </p:nvGrpSpPr>
        <p:grpSpPr>
          <a:xfrm>
            <a:off x="7983387" y="4181186"/>
            <a:ext cx="662952" cy="663125"/>
            <a:chOff x="8125599" y="1434035"/>
            <a:chExt cx="2036802" cy="2036802"/>
          </a:xfrm>
        </p:grpSpPr>
        <p:sp>
          <p:nvSpPr>
            <p:cNvPr id="45" name="椭圆 44"/>
            <p:cNvSpPr/>
            <p:nvPr/>
          </p:nvSpPr>
          <p:spPr>
            <a:xfrm>
              <a:off x="8125599" y="1434035"/>
              <a:ext cx="2036802" cy="2036802"/>
            </a:xfrm>
            <a:prstGeom prst="ellipse">
              <a:avLst/>
            </a:prstGeom>
            <a:solidFill>
              <a:srgbClr val="4F91A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HelveticaInserat-Roman-SemiB"/>
                <a:ea typeface="微软雅黑"/>
                <a:cs typeface="+mn-ea"/>
              </a:endParaRPr>
            </a:p>
          </p:txBody>
        </p:sp>
        <p:sp>
          <p:nvSpPr>
            <p:cNvPr id="46"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ysClr val="window" lastClr="FFFFFF">
                <a:lumMod val="9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ea typeface="微软雅黑"/>
                <a:cs typeface="+mn-ea"/>
              </a:endParaRPr>
            </a:p>
          </p:txBody>
        </p:sp>
      </p:grpSp>
      <p:grpSp>
        <p:nvGrpSpPr>
          <p:cNvPr id="47" name="组合 46"/>
          <p:cNvGrpSpPr/>
          <p:nvPr/>
        </p:nvGrpSpPr>
        <p:grpSpPr>
          <a:xfrm>
            <a:off x="10213333" y="4103080"/>
            <a:ext cx="662952" cy="663125"/>
            <a:chOff x="8125599" y="1434035"/>
            <a:chExt cx="2036802" cy="2036802"/>
          </a:xfrm>
        </p:grpSpPr>
        <p:sp>
          <p:nvSpPr>
            <p:cNvPr id="48" name="椭圆 47"/>
            <p:cNvSpPr/>
            <p:nvPr/>
          </p:nvSpPr>
          <p:spPr>
            <a:xfrm>
              <a:off x="8125599" y="1434035"/>
              <a:ext cx="2036802" cy="2036802"/>
            </a:xfrm>
            <a:prstGeom prst="ellipse">
              <a:avLst/>
            </a:prstGeom>
            <a:solidFill>
              <a:srgbClr val="79B0B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smtClean="0">
                <a:ln>
                  <a:noFill/>
                </a:ln>
                <a:solidFill>
                  <a:prstClr val="black">
                    <a:lumMod val="65000"/>
                    <a:lumOff val="35000"/>
                  </a:prstClr>
                </a:solidFill>
                <a:effectLst/>
                <a:uLnTx/>
                <a:uFillTx/>
                <a:latin typeface="微软雅黑"/>
                <a:ea typeface="微软雅黑"/>
                <a:cs typeface="+mn-ea"/>
              </a:endParaRPr>
            </a:p>
          </p:txBody>
        </p:sp>
        <p:sp>
          <p:nvSpPr>
            <p:cNvPr id="49"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ysClr val="window" lastClr="FFFFFF">
                <a:lumMod val="95000"/>
              </a:sys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ea typeface="微软雅黑"/>
                <a:cs typeface="+mn-ea"/>
              </a:endParaRPr>
            </a:p>
          </p:txBody>
        </p:sp>
      </p:grpSp>
    </p:spTree>
    <p:extLst>
      <p:ext uri="{BB962C8B-B14F-4D97-AF65-F5344CB8AC3E}">
        <p14:creationId xmlns:p14="http://schemas.microsoft.com/office/powerpoint/2010/main" val="689792522"/>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1000"/>
                                            <p:tgtEl>
                                              <p:spTgt spid="26"/>
                                            </p:tgtEl>
                                          </p:cBhvr>
                                        </p:animEffect>
                                      </p:childTnLst>
                                    </p:cTn>
                                  </p:par>
                                </p:childTnLst>
                              </p:cTn>
                            </p:par>
                            <p:par>
                              <p:cTn id="8" fill="hold">
                                <p:stCondLst>
                                  <p:cond delay="1000"/>
                                </p:stCondLst>
                                <p:childTnLst>
                                  <p:par>
                                    <p:cTn id="9" presetID="2" presetClass="entr" presetSubtype="1" fill="hold" nodeType="afterEffect" p14:presetBounceEnd="53333">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14:bounceEnd="53333">
                                          <p:cBhvr additive="base">
                                            <p:cTn id="11" dur="750" fill="hold"/>
                                            <p:tgtEl>
                                              <p:spTgt spid="32"/>
                                            </p:tgtEl>
                                            <p:attrNameLst>
                                              <p:attrName>ppt_x</p:attrName>
                                            </p:attrNameLst>
                                          </p:cBhvr>
                                          <p:tavLst>
                                            <p:tav tm="0">
                                              <p:val>
                                                <p:strVal val="#ppt_x"/>
                                              </p:val>
                                            </p:tav>
                                            <p:tav tm="100000">
                                              <p:val>
                                                <p:strVal val="#ppt_x"/>
                                              </p:val>
                                            </p:tav>
                                          </p:tavLst>
                                        </p:anim>
                                        <p:anim calcmode="lin" valueType="num" p14:bounceEnd="53333">
                                          <p:cBhvr additive="base">
                                            <p:cTn id="12" dur="750" fill="hold"/>
                                            <p:tgtEl>
                                              <p:spTgt spid="32"/>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Effect transition="in" filter="wipe(up)">
                                          <p:cBhvr>
                                            <p:cTn id="15" dur="500"/>
                                            <p:tgtEl>
                                              <p:spTgt spid="27"/>
                                            </p:tgtEl>
                                          </p:cBhvr>
                                        </p:animEffect>
                                      </p:childTnLst>
                                    </p:cTn>
                                  </p:par>
                                </p:childTnLst>
                              </p:cTn>
                            </p:par>
                            <p:par>
                              <p:cTn id="16" fill="hold">
                                <p:stCondLst>
                                  <p:cond delay="1750"/>
                                </p:stCondLst>
                                <p:childTnLst>
                                  <p:par>
                                    <p:cTn id="17" presetID="2" presetClass="entr" presetSubtype="1" fill="hold" nodeType="afterEffect" p14:presetBounceEnd="53333">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14:bounceEnd="53333">
                                          <p:cBhvr additive="base">
                                            <p:cTn id="19" dur="750" fill="hold"/>
                                            <p:tgtEl>
                                              <p:spTgt spid="35"/>
                                            </p:tgtEl>
                                            <p:attrNameLst>
                                              <p:attrName>ppt_x</p:attrName>
                                            </p:attrNameLst>
                                          </p:cBhvr>
                                          <p:tavLst>
                                            <p:tav tm="0">
                                              <p:val>
                                                <p:strVal val="#ppt_x"/>
                                              </p:val>
                                            </p:tav>
                                            <p:tav tm="100000">
                                              <p:val>
                                                <p:strVal val="#ppt_x"/>
                                              </p:val>
                                            </p:tav>
                                          </p:tavLst>
                                        </p:anim>
                                        <p:anim calcmode="lin" valueType="num" p14:bounceEnd="53333">
                                          <p:cBhvr additive="base">
                                            <p:cTn id="20" dur="750" fill="hold"/>
                                            <p:tgtEl>
                                              <p:spTgt spid="35"/>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2500"/>
                                </p:stCondLst>
                                <p:childTnLst>
                                  <p:par>
                                    <p:cTn id="25" presetID="2" presetClass="entr" presetSubtype="1" fill="hold" nodeType="afterEffect" p14:presetBounceEnd="53333">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14:bounceEnd="53333">
                                          <p:cBhvr additive="base">
                                            <p:cTn id="27" dur="750" fill="hold"/>
                                            <p:tgtEl>
                                              <p:spTgt spid="38"/>
                                            </p:tgtEl>
                                            <p:attrNameLst>
                                              <p:attrName>ppt_x</p:attrName>
                                            </p:attrNameLst>
                                          </p:cBhvr>
                                          <p:tavLst>
                                            <p:tav tm="0">
                                              <p:val>
                                                <p:strVal val="#ppt_x"/>
                                              </p:val>
                                            </p:tav>
                                            <p:tav tm="100000">
                                              <p:val>
                                                <p:strVal val="#ppt_x"/>
                                              </p:val>
                                            </p:tav>
                                          </p:tavLst>
                                        </p:anim>
                                        <p:anim calcmode="lin" valueType="num" p14:bounceEnd="53333">
                                          <p:cBhvr additive="base">
                                            <p:cTn id="28" dur="750" fill="hold"/>
                                            <p:tgtEl>
                                              <p:spTgt spid="38"/>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29"/>
                                            </p:tgtEl>
                                            <p:attrNameLst>
                                              <p:attrName>style.visibility</p:attrName>
                                            </p:attrNameLst>
                                          </p:cBhvr>
                                          <p:to>
                                            <p:strVal val="visible"/>
                                          </p:to>
                                        </p:set>
                                        <p:animEffect transition="in" filter="wipe(up)">
                                          <p:cBhvr>
                                            <p:cTn id="31" dur="500"/>
                                            <p:tgtEl>
                                              <p:spTgt spid="29"/>
                                            </p:tgtEl>
                                          </p:cBhvr>
                                        </p:animEffect>
                                      </p:childTnLst>
                                    </p:cTn>
                                  </p:par>
                                </p:childTnLst>
                              </p:cTn>
                            </p:par>
                            <p:par>
                              <p:cTn id="32" fill="hold">
                                <p:stCondLst>
                                  <p:cond delay="3250"/>
                                </p:stCondLst>
                                <p:childTnLst>
                                  <p:par>
                                    <p:cTn id="33" presetID="2" presetClass="entr" presetSubtype="1" fill="hold" nodeType="afterEffect" p14:presetBounceEnd="53333">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14:bounceEnd="53333">
                                          <p:cBhvr additive="base">
                                            <p:cTn id="35" dur="750" fill="hold"/>
                                            <p:tgtEl>
                                              <p:spTgt spid="44"/>
                                            </p:tgtEl>
                                            <p:attrNameLst>
                                              <p:attrName>ppt_x</p:attrName>
                                            </p:attrNameLst>
                                          </p:cBhvr>
                                          <p:tavLst>
                                            <p:tav tm="0">
                                              <p:val>
                                                <p:strVal val="#ppt_x"/>
                                              </p:val>
                                            </p:tav>
                                            <p:tav tm="100000">
                                              <p:val>
                                                <p:strVal val="#ppt_x"/>
                                              </p:val>
                                            </p:tav>
                                          </p:tavLst>
                                        </p:anim>
                                        <p:anim calcmode="lin" valueType="num" p14:bounceEnd="53333">
                                          <p:cBhvr additive="base">
                                            <p:cTn id="36" dur="750" fill="hold"/>
                                            <p:tgtEl>
                                              <p:spTgt spid="44"/>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30"/>
                                            </p:tgtEl>
                                            <p:attrNameLst>
                                              <p:attrName>style.visibility</p:attrName>
                                            </p:attrNameLst>
                                          </p:cBhvr>
                                          <p:to>
                                            <p:strVal val="visible"/>
                                          </p:to>
                                        </p:set>
                                        <p:animEffect transition="in" filter="wipe(up)">
                                          <p:cBhvr>
                                            <p:cTn id="39" dur="500"/>
                                            <p:tgtEl>
                                              <p:spTgt spid="30"/>
                                            </p:tgtEl>
                                          </p:cBhvr>
                                        </p:animEffect>
                                      </p:childTnLst>
                                    </p:cTn>
                                  </p:par>
                                </p:childTnLst>
                              </p:cTn>
                            </p:par>
                            <p:par>
                              <p:cTn id="40" fill="hold">
                                <p:stCondLst>
                                  <p:cond delay="4000"/>
                                </p:stCondLst>
                                <p:childTnLst>
                                  <p:par>
                                    <p:cTn id="41" presetID="2" presetClass="entr" presetSubtype="1" fill="hold" nodeType="afterEffect" p14:presetBounceEnd="53333">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14:bounceEnd="53333">
                                          <p:cBhvr additive="base">
                                            <p:cTn id="43" dur="750" fill="hold"/>
                                            <p:tgtEl>
                                              <p:spTgt spid="47"/>
                                            </p:tgtEl>
                                            <p:attrNameLst>
                                              <p:attrName>ppt_x</p:attrName>
                                            </p:attrNameLst>
                                          </p:cBhvr>
                                          <p:tavLst>
                                            <p:tav tm="0">
                                              <p:val>
                                                <p:strVal val="#ppt_x"/>
                                              </p:val>
                                            </p:tav>
                                            <p:tav tm="100000">
                                              <p:val>
                                                <p:strVal val="#ppt_x"/>
                                              </p:val>
                                            </p:tav>
                                          </p:tavLst>
                                        </p:anim>
                                        <p:anim calcmode="lin" valueType="num" p14:bounceEnd="53333">
                                          <p:cBhvr additive="base">
                                            <p:cTn id="44" dur="750" fill="hold"/>
                                            <p:tgtEl>
                                              <p:spTgt spid="47"/>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31"/>
                                            </p:tgtEl>
                                            <p:attrNameLst>
                                              <p:attrName>style.visibility</p:attrName>
                                            </p:attrNameLst>
                                          </p:cBhvr>
                                          <p:to>
                                            <p:strVal val="visible"/>
                                          </p:to>
                                        </p:set>
                                        <p:animEffect transition="in" filter="wipe(up)">
                                          <p:cBhvr>
                                            <p:cTn id="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p:bldP spid="29" grpId="0"/>
          <p:bldP spid="30" grpId="0"/>
          <p:bldP spid="3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1000"/>
                                            <p:tgtEl>
                                              <p:spTgt spid="26"/>
                                            </p:tgtEl>
                                          </p:cBhvr>
                                        </p:animEffect>
                                      </p:childTnLst>
                                    </p:cTn>
                                  </p:par>
                                </p:childTnLst>
                              </p:cTn>
                            </p:par>
                            <p:par>
                              <p:cTn id="8" fill="hold">
                                <p:stCondLst>
                                  <p:cond delay="1000"/>
                                </p:stCondLst>
                                <p:childTnLst>
                                  <p:par>
                                    <p:cTn id="9" presetID="2" presetClass="entr" presetSubtype="1"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750" fill="hold"/>
                                            <p:tgtEl>
                                              <p:spTgt spid="32"/>
                                            </p:tgtEl>
                                            <p:attrNameLst>
                                              <p:attrName>ppt_x</p:attrName>
                                            </p:attrNameLst>
                                          </p:cBhvr>
                                          <p:tavLst>
                                            <p:tav tm="0">
                                              <p:val>
                                                <p:strVal val="#ppt_x"/>
                                              </p:val>
                                            </p:tav>
                                            <p:tav tm="100000">
                                              <p:val>
                                                <p:strVal val="#ppt_x"/>
                                              </p:val>
                                            </p:tav>
                                          </p:tavLst>
                                        </p:anim>
                                        <p:anim calcmode="lin" valueType="num">
                                          <p:cBhvr additive="base">
                                            <p:cTn id="12" dur="750" fill="hold"/>
                                            <p:tgtEl>
                                              <p:spTgt spid="32"/>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Effect transition="in" filter="wipe(up)">
                                          <p:cBhvr>
                                            <p:cTn id="15" dur="500"/>
                                            <p:tgtEl>
                                              <p:spTgt spid="27"/>
                                            </p:tgtEl>
                                          </p:cBhvr>
                                        </p:animEffect>
                                      </p:childTnLst>
                                    </p:cTn>
                                  </p:par>
                                </p:childTnLst>
                              </p:cTn>
                            </p:par>
                            <p:par>
                              <p:cTn id="16" fill="hold">
                                <p:stCondLst>
                                  <p:cond delay="1750"/>
                                </p:stCondLst>
                                <p:childTnLst>
                                  <p:par>
                                    <p:cTn id="17" presetID="2" presetClass="entr" presetSubtype="1" fill="hold" nodeType="after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750" fill="hold"/>
                                            <p:tgtEl>
                                              <p:spTgt spid="35"/>
                                            </p:tgtEl>
                                            <p:attrNameLst>
                                              <p:attrName>ppt_x</p:attrName>
                                            </p:attrNameLst>
                                          </p:cBhvr>
                                          <p:tavLst>
                                            <p:tav tm="0">
                                              <p:val>
                                                <p:strVal val="#ppt_x"/>
                                              </p:val>
                                            </p:tav>
                                            <p:tav tm="100000">
                                              <p:val>
                                                <p:strVal val="#ppt_x"/>
                                              </p:val>
                                            </p:tav>
                                          </p:tavLst>
                                        </p:anim>
                                        <p:anim calcmode="lin" valueType="num">
                                          <p:cBhvr additive="base">
                                            <p:cTn id="20" dur="750" fill="hold"/>
                                            <p:tgtEl>
                                              <p:spTgt spid="35"/>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2500"/>
                                </p:stCondLst>
                                <p:childTnLst>
                                  <p:par>
                                    <p:cTn id="25" presetID="2" presetClass="entr" presetSubtype="1" fill="hold" nodeType="after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750" fill="hold"/>
                                            <p:tgtEl>
                                              <p:spTgt spid="38"/>
                                            </p:tgtEl>
                                            <p:attrNameLst>
                                              <p:attrName>ppt_x</p:attrName>
                                            </p:attrNameLst>
                                          </p:cBhvr>
                                          <p:tavLst>
                                            <p:tav tm="0">
                                              <p:val>
                                                <p:strVal val="#ppt_x"/>
                                              </p:val>
                                            </p:tav>
                                            <p:tav tm="100000">
                                              <p:val>
                                                <p:strVal val="#ppt_x"/>
                                              </p:val>
                                            </p:tav>
                                          </p:tavLst>
                                        </p:anim>
                                        <p:anim calcmode="lin" valueType="num">
                                          <p:cBhvr additive="base">
                                            <p:cTn id="28" dur="750" fill="hold"/>
                                            <p:tgtEl>
                                              <p:spTgt spid="38"/>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29"/>
                                            </p:tgtEl>
                                            <p:attrNameLst>
                                              <p:attrName>style.visibility</p:attrName>
                                            </p:attrNameLst>
                                          </p:cBhvr>
                                          <p:to>
                                            <p:strVal val="visible"/>
                                          </p:to>
                                        </p:set>
                                        <p:animEffect transition="in" filter="wipe(up)">
                                          <p:cBhvr>
                                            <p:cTn id="31" dur="500"/>
                                            <p:tgtEl>
                                              <p:spTgt spid="29"/>
                                            </p:tgtEl>
                                          </p:cBhvr>
                                        </p:animEffect>
                                      </p:childTnLst>
                                    </p:cTn>
                                  </p:par>
                                </p:childTnLst>
                              </p:cTn>
                            </p:par>
                            <p:par>
                              <p:cTn id="32" fill="hold">
                                <p:stCondLst>
                                  <p:cond delay="3250"/>
                                </p:stCondLst>
                                <p:childTnLst>
                                  <p:par>
                                    <p:cTn id="33" presetID="2" presetClass="entr" presetSubtype="1" fill="hold" nodeType="after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750" fill="hold"/>
                                            <p:tgtEl>
                                              <p:spTgt spid="44"/>
                                            </p:tgtEl>
                                            <p:attrNameLst>
                                              <p:attrName>ppt_x</p:attrName>
                                            </p:attrNameLst>
                                          </p:cBhvr>
                                          <p:tavLst>
                                            <p:tav tm="0">
                                              <p:val>
                                                <p:strVal val="#ppt_x"/>
                                              </p:val>
                                            </p:tav>
                                            <p:tav tm="100000">
                                              <p:val>
                                                <p:strVal val="#ppt_x"/>
                                              </p:val>
                                            </p:tav>
                                          </p:tavLst>
                                        </p:anim>
                                        <p:anim calcmode="lin" valueType="num">
                                          <p:cBhvr additive="base">
                                            <p:cTn id="36" dur="750" fill="hold"/>
                                            <p:tgtEl>
                                              <p:spTgt spid="44"/>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30"/>
                                            </p:tgtEl>
                                            <p:attrNameLst>
                                              <p:attrName>style.visibility</p:attrName>
                                            </p:attrNameLst>
                                          </p:cBhvr>
                                          <p:to>
                                            <p:strVal val="visible"/>
                                          </p:to>
                                        </p:set>
                                        <p:animEffect transition="in" filter="wipe(up)">
                                          <p:cBhvr>
                                            <p:cTn id="39" dur="500"/>
                                            <p:tgtEl>
                                              <p:spTgt spid="30"/>
                                            </p:tgtEl>
                                          </p:cBhvr>
                                        </p:animEffect>
                                      </p:childTnLst>
                                    </p:cTn>
                                  </p:par>
                                </p:childTnLst>
                              </p:cTn>
                            </p:par>
                            <p:par>
                              <p:cTn id="40" fill="hold">
                                <p:stCondLst>
                                  <p:cond delay="4000"/>
                                </p:stCondLst>
                                <p:childTnLst>
                                  <p:par>
                                    <p:cTn id="41" presetID="2" presetClass="entr" presetSubtype="1" fill="hold" nodeType="after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750" fill="hold"/>
                                            <p:tgtEl>
                                              <p:spTgt spid="47"/>
                                            </p:tgtEl>
                                            <p:attrNameLst>
                                              <p:attrName>ppt_x</p:attrName>
                                            </p:attrNameLst>
                                          </p:cBhvr>
                                          <p:tavLst>
                                            <p:tav tm="0">
                                              <p:val>
                                                <p:strVal val="#ppt_x"/>
                                              </p:val>
                                            </p:tav>
                                            <p:tav tm="100000">
                                              <p:val>
                                                <p:strVal val="#ppt_x"/>
                                              </p:val>
                                            </p:tav>
                                          </p:tavLst>
                                        </p:anim>
                                        <p:anim calcmode="lin" valueType="num">
                                          <p:cBhvr additive="base">
                                            <p:cTn id="44" dur="750" fill="hold"/>
                                            <p:tgtEl>
                                              <p:spTgt spid="47"/>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31"/>
                                            </p:tgtEl>
                                            <p:attrNameLst>
                                              <p:attrName>style.visibility</p:attrName>
                                            </p:attrNameLst>
                                          </p:cBhvr>
                                          <p:to>
                                            <p:strVal val="visible"/>
                                          </p:to>
                                        </p:set>
                                        <p:animEffect transition="in" filter="wipe(up)">
                                          <p:cBhvr>
                                            <p:cTn id="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p:bldP spid="29" grpId="0"/>
          <p:bldP spid="30" grpId="0"/>
          <p:bldP spid="31"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15"/>
          <p:cNvSpPr/>
          <p:nvPr/>
        </p:nvSpPr>
        <p:spPr>
          <a:xfrm>
            <a:off x="656234" y="5473462"/>
            <a:ext cx="2268149" cy="695131"/>
          </a:xfrm>
          <a:custGeom>
            <a:avLst/>
            <a:gdLst>
              <a:gd name="connsiteX0" fmla="*/ 0 w 1332964"/>
              <a:gd name="connsiteY0" fmla="*/ 0 h 319087"/>
              <a:gd name="connsiteX1" fmla="*/ 1332964 w 1332964"/>
              <a:gd name="connsiteY1" fmla="*/ 0 h 319087"/>
              <a:gd name="connsiteX2" fmla="*/ 1332964 w 1332964"/>
              <a:gd name="connsiteY2" fmla="*/ 319087 h 319087"/>
              <a:gd name="connsiteX3" fmla="*/ 0 w 1332964"/>
              <a:gd name="connsiteY3" fmla="*/ 319087 h 319087"/>
              <a:gd name="connsiteX4" fmla="*/ 0 w 1332964"/>
              <a:gd name="connsiteY4" fmla="*/ 0 h 319087"/>
              <a:gd name="connsiteX0" fmla="*/ 0 w 1332964"/>
              <a:gd name="connsiteY0" fmla="*/ 0 h 319087"/>
              <a:gd name="connsiteX1" fmla="*/ 658064 w 1332964"/>
              <a:gd name="connsiteY1" fmla="*/ 0 h 319087"/>
              <a:gd name="connsiteX2" fmla="*/ 1332964 w 1332964"/>
              <a:gd name="connsiteY2" fmla="*/ 0 h 319087"/>
              <a:gd name="connsiteX3" fmla="*/ 1332964 w 1332964"/>
              <a:gd name="connsiteY3" fmla="*/ 319087 h 319087"/>
              <a:gd name="connsiteX4" fmla="*/ 0 w 1332964"/>
              <a:gd name="connsiteY4" fmla="*/ 319087 h 319087"/>
              <a:gd name="connsiteX5" fmla="*/ 0 w 1332964"/>
              <a:gd name="connsiteY5" fmla="*/ 0 h 319087"/>
              <a:gd name="connsiteX0" fmla="*/ 0 w 1332964"/>
              <a:gd name="connsiteY0" fmla="*/ 130969 h 450056"/>
              <a:gd name="connsiteX1" fmla="*/ 655683 w 1332964"/>
              <a:gd name="connsiteY1" fmla="*/ 0 h 450056"/>
              <a:gd name="connsiteX2" fmla="*/ 1332964 w 1332964"/>
              <a:gd name="connsiteY2" fmla="*/ 130969 h 450056"/>
              <a:gd name="connsiteX3" fmla="*/ 1332964 w 1332964"/>
              <a:gd name="connsiteY3" fmla="*/ 450056 h 450056"/>
              <a:gd name="connsiteX4" fmla="*/ 0 w 1332964"/>
              <a:gd name="connsiteY4" fmla="*/ 450056 h 450056"/>
              <a:gd name="connsiteX5" fmla="*/ 0 w 1332964"/>
              <a:gd name="connsiteY5" fmla="*/ 130969 h 450056"/>
              <a:gd name="connsiteX0" fmla="*/ 0 w 1332964"/>
              <a:gd name="connsiteY0" fmla="*/ 130969 h 450056"/>
              <a:gd name="connsiteX1" fmla="*/ 655683 w 1332964"/>
              <a:gd name="connsiteY1" fmla="*/ 0 h 450056"/>
              <a:gd name="connsiteX2" fmla="*/ 1332964 w 1332964"/>
              <a:gd name="connsiteY2" fmla="*/ 130969 h 450056"/>
              <a:gd name="connsiteX3" fmla="*/ 1332964 w 1332964"/>
              <a:gd name="connsiteY3" fmla="*/ 450056 h 450056"/>
              <a:gd name="connsiteX4" fmla="*/ 0 w 1332964"/>
              <a:gd name="connsiteY4" fmla="*/ 450056 h 450056"/>
              <a:gd name="connsiteX5" fmla="*/ 0 w 1332964"/>
              <a:gd name="connsiteY5" fmla="*/ 130969 h 450056"/>
              <a:gd name="connsiteX0" fmla="*/ 0 w 1332964"/>
              <a:gd name="connsiteY0" fmla="*/ 217876 h 536963"/>
              <a:gd name="connsiteX1" fmla="*/ 655683 w 1332964"/>
              <a:gd name="connsiteY1" fmla="*/ 0 h 536963"/>
              <a:gd name="connsiteX2" fmla="*/ 1332964 w 1332964"/>
              <a:gd name="connsiteY2" fmla="*/ 217876 h 536963"/>
              <a:gd name="connsiteX3" fmla="*/ 1332964 w 1332964"/>
              <a:gd name="connsiteY3" fmla="*/ 536963 h 536963"/>
              <a:gd name="connsiteX4" fmla="*/ 0 w 1332964"/>
              <a:gd name="connsiteY4" fmla="*/ 536963 h 536963"/>
              <a:gd name="connsiteX5" fmla="*/ 0 w 1332964"/>
              <a:gd name="connsiteY5" fmla="*/ 217876 h 536963"/>
              <a:gd name="connsiteX0" fmla="*/ 0 w 1332964"/>
              <a:gd name="connsiteY0" fmla="*/ 217876 h 536963"/>
              <a:gd name="connsiteX1" fmla="*/ 655683 w 1332964"/>
              <a:gd name="connsiteY1" fmla="*/ 0 h 536963"/>
              <a:gd name="connsiteX2" fmla="*/ 1332964 w 1332964"/>
              <a:gd name="connsiteY2" fmla="*/ 217876 h 536963"/>
              <a:gd name="connsiteX3" fmla="*/ 1332964 w 1332964"/>
              <a:gd name="connsiteY3" fmla="*/ 536963 h 536963"/>
              <a:gd name="connsiteX4" fmla="*/ 0 w 1332964"/>
              <a:gd name="connsiteY4" fmla="*/ 536963 h 536963"/>
              <a:gd name="connsiteX5" fmla="*/ 0 w 1332964"/>
              <a:gd name="connsiteY5" fmla="*/ 217876 h 536963"/>
              <a:gd name="connsiteX0" fmla="*/ 0 w 1332964"/>
              <a:gd name="connsiteY0" fmla="*/ 217876 h 536963"/>
              <a:gd name="connsiteX1" fmla="*/ 655683 w 1332964"/>
              <a:gd name="connsiteY1" fmla="*/ 0 h 536963"/>
              <a:gd name="connsiteX2" fmla="*/ 1332964 w 1332964"/>
              <a:gd name="connsiteY2" fmla="*/ 217876 h 536963"/>
              <a:gd name="connsiteX3" fmla="*/ 1332964 w 1332964"/>
              <a:gd name="connsiteY3" fmla="*/ 536963 h 536963"/>
              <a:gd name="connsiteX4" fmla="*/ 0 w 1332964"/>
              <a:gd name="connsiteY4" fmla="*/ 536963 h 536963"/>
              <a:gd name="connsiteX5" fmla="*/ 0 w 1332964"/>
              <a:gd name="connsiteY5" fmla="*/ 217876 h 536963"/>
              <a:gd name="connsiteX0" fmla="*/ 99255 w 1432219"/>
              <a:gd name="connsiteY0" fmla="*/ 217876 h 536963"/>
              <a:gd name="connsiteX1" fmla="*/ 754938 w 1432219"/>
              <a:gd name="connsiteY1" fmla="*/ 0 h 536963"/>
              <a:gd name="connsiteX2" fmla="*/ 1432219 w 1432219"/>
              <a:gd name="connsiteY2" fmla="*/ 217876 h 536963"/>
              <a:gd name="connsiteX3" fmla="*/ 1432219 w 1432219"/>
              <a:gd name="connsiteY3" fmla="*/ 536963 h 536963"/>
              <a:gd name="connsiteX4" fmla="*/ 99255 w 1432219"/>
              <a:gd name="connsiteY4" fmla="*/ 536963 h 536963"/>
              <a:gd name="connsiteX5" fmla="*/ 99255 w 1432219"/>
              <a:gd name="connsiteY5" fmla="*/ 217876 h 536963"/>
              <a:gd name="connsiteX0" fmla="*/ 99255 w 1538907"/>
              <a:gd name="connsiteY0" fmla="*/ 217876 h 536963"/>
              <a:gd name="connsiteX1" fmla="*/ 754938 w 1538907"/>
              <a:gd name="connsiteY1" fmla="*/ 0 h 536963"/>
              <a:gd name="connsiteX2" fmla="*/ 1432219 w 1538907"/>
              <a:gd name="connsiteY2" fmla="*/ 217876 h 536963"/>
              <a:gd name="connsiteX3" fmla="*/ 1432219 w 1538907"/>
              <a:gd name="connsiteY3" fmla="*/ 536963 h 536963"/>
              <a:gd name="connsiteX4" fmla="*/ 99255 w 1538907"/>
              <a:gd name="connsiteY4" fmla="*/ 536963 h 536963"/>
              <a:gd name="connsiteX5" fmla="*/ 99255 w 1538907"/>
              <a:gd name="connsiteY5" fmla="*/ 217876 h 536963"/>
              <a:gd name="connsiteX0" fmla="*/ 99255 w 1538907"/>
              <a:gd name="connsiteY0" fmla="*/ 217876 h 536963"/>
              <a:gd name="connsiteX1" fmla="*/ 754938 w 1538907"/>
              <a:gd name="connsiteY1" fmla="*/ 0 h 536963"/>
              <a:gd name="connsiteX2" fmla="*/ 1432219 w 1538907"/>
              <a:gd name="connsiteY2" fmla="*/ 217876 h 536963"/>
              <a:gd name="connsiteX3" fmla="*/ 1432219 w 1538907"/>
              <a:gd name="connsiteY3" fmla="*/ 536963 h 536963"/>
              <a:gd name="connsiteX4" fmla="*/ 99255 w 1538907"/>
              <a:gd name="connsiteY4" fmla="*/ 536963 h 536963"/>
              <a:gd name="connsiteX5" fmla="*/ 99255 w 1538907"/>
              <a:gd name="connsiteY5" fmla="*/ 217876 h 536963"/>
              <a:gd name="connsiteX0" fmla="*/ 99255 w 1538907"/>
              <a:gd name="connsiteY0" fmla="*/ 217876 h 536963"/>
              <a:gd name="connsiteX1" fmla="*/ 754938 w 1538907"/>
              <a:gd name="connsiteY1" fmla="*/ 0 h 536963"/>
              <a:gd name="connsiteX2" fmla="*/ 1432219 w 1538907"/>
              <a:gd name="connsiteY2" fmla="*/ 217876 h 536963"/>
              <a:gd name="connsiteX3" fmla="*/ 1432219 w 1538907"/>
              <a:gd name="connsiteY3" fmla="*/ 536963 h 536963"/>
              <a:gd name="connsiteX4" fmla="*/ 99255 w 1538907"/>
              <a:gd name="connsiteY4" fmla="*/ 536963 h 536963"/>
              <a:gd name="connsiteX5" fmla="*/ 99255 w 1538907"/>
              <a:gd name="connsiteY5" fmla="*/ 217876 h 536963"/>
              <a:gd name="connsiteX0" fmla="*/ 99255 w 1538907"/>
              <a:gd name="connsiteY0" fmla="*/ 217876 h 536963"/>
              <a:gd name="connsiteX1" fmla="*/ 754938 w 1538907"/>
              <a:gd name="connsiteY1" fmla="*/ 0 h 536963"/>
              <a:gd name="connsiteX2" fmla="*/ 1432219 w 1538907"/>
              <a:gd name="connsiteY2" fmla="*/ 217876 h 536963"/>
              <a:gd name="connsiteX3" fmla="*/ 1432219 w 1538907"/>
              <a:gd name="connsiteY3" fmla="*/ 536963 h 536963"/>
              <a:gd name="connsiteX4" fmla="*/ 99255 w 1538907"/>
              <a:gd name="connsiteY4" fmla="*/ 536963 h 536963"/>
              <a:gd name="connsiteX5" fmla="*/ 99255 w 1538907"/>
              <a:gd name="connsiteY5" fmla="*/ 217876 h 536963"/>
              <a:gd name="connsiteX0" fmla="*/ 5064 w 1444716"/>
              <a:gd name="connsiteY0" fmla="*/ 217876 h 536963"/>
              <a:gd name="connsiteX1" fmla="*/ 660747 w 1444716"/>
              <a:gd name="connsiteY1" fmla="*/ 0 h 536963"/>
              <a:gd name="connsiteX2" fmla="*/ 1338028 w 1444716"/>
              <a:gd name="connsiteY2" fmla="*/ 217876 h 536963"/>
              <a:gd name="connsiteX3" fmla="*/ 1338028 w 1444716"/>
              <a:gd name="connsiteY3" fmla="*/ 536963 h 536963"/>
              <a:gd name="connsiteX4" fmla="*/ 5064 w 1444716"/>
              <a:gd name="connsiteY4" fmla="*/ 536963 h 536963"/>
              <a:gd name="connsiteX5" fmla="*/ 5064 w 1444716"/>
              <a:gd name="connsiteY5" fmla="*/ 217876 h 536963"/>
              <a:gd name="connsiteX0" fmla="*/ 5064 w 1344174"/>
              <a:gd name="connsiteY0" fmla="*/ 217876 h 536963"/>
              <a:gd name="connsiteX1" fmla="*/ 660747 w 1344174"/>
              <a:gd name="connsiteY1" fmla="*/ 0 h 536963"/>
              <a:gd name="connsiteX2" fmla="*/ 1338028 w 1344174"/>
              <a:gd name="connsiteY2" fmla="*/ 217876 h 536963"/>
              <a:gd name="connsiteX3" fmla="*/ 1338028 w 1344174"/>
              <a:gd name="connsiteY3" fmla="*/ 536963 h 536963"/>
              <a:gd name="connsiteX4" fmla="*/ 5064 w 1344174"/>
              <a:gd name="connsiteY4" fmla="*/ 536963 h 536963"/>
              <a:gd name="connsiteX5" fmla="*/ 5064 w 1344174"/>
              <a:gd name="connsiteY5" fmla="*/ 217876 h 536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4174" h="536963">
                <a:moveTo>
                  <a:pt x="5064" y="217876"/>
                </a:moveTo>
                <a:cubicBezTo>
                  <a:pt x="228388" y="216639"/>
                  <a:pt x="427898" y="187467"/>
                  <a:pt x="660747" y="0"/>
                </a:cubicBezTo>
                <a:cubicBezTo>
                  <a:pt x="910319" y="190571"/>
                  <a:pt x="1097980" y="216638"/>
                  <a:pt x="1338028" y="217876"/>
                </a:cubicBezTo>
                <a:cubicBezTo>
                  <a:pt x="1351857" y="318436"/>
                  <a:pt x="1338028" y="430601"/>
                  <a:pt x="1338028" y="536963"/>
                </a:cubicBezTo>
                <a:lnTo>
                  <a:pt x="5064" y="536963"/>
                </a:lnTo>
                <a:cubicBezTo>
                  <a:pt x="5064" y="430601"/>
                  <a:pt x="-6329" y="324644"/>
                  <a:pt x="5064" y="217876"/>
                </a:cubicBezTo>
                <a:close/>
              </a:path>
            </a:pathLst>
          </a:custGeom>
          <a:solidFill>
            <a:sysClr val="window" lastClr="FFFFFF">
              <a:lumMod val="65000"/>
            </a:sysClr>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a:cs typeface="+mn-ea"/>
            </a:endParaRPr>
          </a:p>
        </p:txBody>
      </p:sp>
      <p:sp>
        <p:nvSpPr>
          <p:cNvPr id="37" name="任意多边形 36"/>
          <p:cNvSpPr/>
          <p:nvPr/>
        </p:nvSpPr>
        <p:spPr>
          <a:xfrm>
            <a:off x="990475" y="3341478"/>
            <a:ext cx="1575096" cy="823709"/>
          </a:xfrm>
          <a:custGeom>
            <a:avLst/>
            <a:gdLst>
              <a:gd name="connsiteX0" fmla="*/ 26273 w 990146"/>
              <a:gd name="connsiteY0" fmla="*/ 18150 h 506557"/>
              <a:gd name="connsiteX1" fmla="*/ 269161 w 990146"/>
              <a:gd name="connsiteY1" fmla="*/ 253894 h 506557"/>
              <a:gd name="connsiteX2" fmla="*/ 419179 w 990146"/>
              <a:gd name="connsiteY2" fmla="*/ 413438 h 506557"/>
              <a:gd name="connsiteX3" fmla="*/ 476329 w 990146"/>
              <a:gd name="connsiteY3" fmla="*/ 506306 h 506557"/>
              <a:gd name="connsiteX4" fmla="*/ 554911 w 990146"/>
              <a:gd name="connsiteY4" fmla="*/ 432488 h 506557"/>
              <a:gd name="connsiteX5" fmla="*/ 771604 w 990146"/>
              <a:gd name="connsiteY5" fmla="*/ 206269 h 506557"/>
              <a:gd name="connsiteX6" fmla="*/ 954961 w 990146"/>
              <a:gd name="connsiteY6" fmla="*/ 37200 h 506557"/>
              <a:gd name="connsiteX7" fmla="*/ 26273 w 990146"/>
              <a:gd name="connsiteY7" fmla="*/ 18150 h 506557"/>
              <a:gd name="connsiteX0" fmla="*/ 27909 w 991782"/>
              <a:gd name="connsiteY0" fmla="*/ 730 h 489137"/>
              <a:gd name="connsiteX1" fmla="*/ 270797 w 991782"/>
              <a:gd name="connsiteY1" fmla="*/ 236474 h 489137"/>
              <a:gd name="connsiteX2" fmla="*/ 420815 w 991782"/>
              <a:gd name="connsiteY2" fmla="*/ 396018 h 489137"/>
              <a:gd name="connsiteX3" fmla="*/ 477965 w 991782"/>
              <a:gd name="connsiteY3" fmla="*/ 488886 h 489137"/>
              <a:gd name="connsiteX4" fmla="*/ 556547 w 991782"/>
              <a:gd name="connsiteY4" fmla="*/ 415068 h 489137"/>
              <a:gd name="connsiteX5" fmla="*/ 773240 w 991782"/>
              <a:gd name="connsiteY5" fmla="*/ 188849 h 489137"/>
              <a:gd name="connsiteX6" fmla="*/ 956597 w 991782"/>
              <a:gd name="connsiteY6" fmla="*/ 19780 h 489137"/>
              <a:gd name="connsiteX7" fmla="*/ 27909 w 991782"/>
              <a:gd name="connsiteY7" fmla="*/ 730 h 489137"/>
              <a:gd name="connsiteX0" fmla="*/ 26004 w 985616"/>
              <a:gd name="connsiteY0" fmla="*/ 19976 h 508383"/>
              <a:gd name="connsiteX1" fmla="*/ 268892 w 985616"/>
              <a:gd name="connsiteY1" fmla="*/ 255720 h 508383"/>
              <a:gd name="connsiteX2" fmla="*/ 418910 w 985616"/>
              <a:gd name="connsiteY2" fmla="*/ 415264 h 508383"/>
              <a:gd name="connsiteX3" fmla="*/ 476060 w 985616"/>
              <a:gd name="connsiteY3" fmla="*/ 508132 h 508383"/>
              <a:gd name="connsiteX4" fmla="*/ 554642 w 985616"/>
              <a:gd name="connsiteY4" fmla="*/ 434314 h 508383"/>
              <a:gd name="connsiteX5" fmla="*/ 771335 w 985616"/>
              <a:gd name="connsiteY5" fmla="*/ 208095 h 508383"/>
              <a:gd name="connsiteX6" fmla="*/ 949930 w 985616"/>
              <a:gd name="connsiteY6" fmla="*/ 34263 h 508383"/>
              <a:gd name="connsiteX7" fmla="*/ 26004 w 985616"/>
              <a:gd name="connsiteY7" fmla="*/ 19976 h 508383"/>
              <a:gd name="connsiteX0" fmla="*/ 26004 w 987464"/>
              <a:gd name="connsiteY0" fmla="*/ 18135 h 506542"/>
              <a:gd name="connsiteX1" fmla="*/ 268892 w 987464"/>
              <a:gd name="connsiteY1" fmla="*/ 253879 h 506542"/>
              <a:gd name="connsiteX2" fmla="*/ 418910 w 987464"/>
              <a:gd name="connsiteY2" fmla="*/ 413423 h 506542"/>
              <a:gd name="connsiteX3" fmla="*/ 476060 w 987464"/>
              <a:gd name="connsiteY3" fmla="*/ 506291 h 506542"/>
              <a:gd name="connsiteX4" fmla="*/ 554642 w 987464"/>
              <a:gd name="connsiteY4" fmla="*/ 432473 h 506542"/>
              <a:gd name="connsiteX5" fmla="*/ 771335 w 987464"/>
              <a:gd name="connsiteY5" fmla="*/ 206254 h 506542"/>
              <a:gd name="connsiteX6" fmla="*/ 949930 w 987464"/>
              <a:gd name="connsiteY6" fmla="*/ 32422 h 506542"/>
              <a:gd name="connsiteX7" fmla="*/ 26004 w 987464"/>
              <a:gd name="connsiteY7" fmla="*/ 18135 h 506542"/>
              <a:gd name="connsiteX0" fmla="*/ 26004 w 987464"/>
              <a:gd name="connsiteY0" fmla="*/ 7233 h 495640"/>
              <a:gd name="connsiteX1" fmla="*/ 268892 w 987464"/>
              <a:gd name="connsiteY1" fmla="*/ 242977 h 495640"/>
              <a:gd name="connsiteX2" fmla="*/ 418910 w 987464"/>
              <a:gd name="connsiteY2" fmla="*/ 402521 h 495640"/>
              <a:gd name="connsiteX3" fmla="*/ 476060 w 987464"/>
              <a:gd name="connsiteY3" fmla="*/ 495389 h 495640"/>
              <a:gd name="connsiteX4" fmla="*/ 554642 w 987464"/>
              <a:gd name="connsiteY4" fmla="*/ 421571 h 495640"/>
              <a:gd name="connsiteX5" fmla="*/ 771335 w 987464"/>
              <a:gd name="connsiteY5" fmla="*/ 195352 h 495640"/>
              <a:gd name="connsiteX6" fmla="*/ 949930 w 987464"/>
              <a:gd name="connsiteY6" fmla="*/ 21520 h 495640"/>
              <a:gd name="connsiteX7" fmla="*/ 26004 w 987464"/>
              <a:gd name="connsiteY7" fmla="*/ 7233 h 495640"/>
              <a:gd name="connsiteX0" fmla="*/ 26004 w 987464"/>
              <a:gd name="connsiteY0" fmla="*/ 0 h 488407"/>
              <a:gd name="connsiteX1" fmla="*/ 268892 w 987464"/>
              <a:gd name="connsiteY1" fmla="*/ 235744 h 488407"/>
              <a:gd name="connsiteX2" fmla="*/ 418910 w 987464"/>
              <a:gd name="connsiteY2" fmla="*/ 395288 h 488407"/>
              <a:gd name="connsiteX3" fmla="*/ 476060 w 987464"/>
              <a:gd name="connsiteY3" fmla="*/ 488156 h 488407"/>
              <a:gd name="connsiteX4" fmla="*/ 554642 w 987464"/>
              <a:gd name="connsiteY4" fmla="*/ 414338 h 488407"/>
              <a:gd name="connsiteX5" fmla="*/ 771335 w 987464"/>
              <a:gd name="connsiteY5" fmla="*/ 188119 h 488407"/>
              <a:gd name="connsiteX6" fmla="*/ 949930 w 987464"/>
              <a:gd name="connsiteY6" fmla="*/ 14287 h 488407"/>
              <a:gd name="connsiteX7" fmla="*/ 26004 w 987464"/>
              <a:gd name="connsiteY7" fmla="*/ 0 h 488407"/>
              <a:gd name="connsiteX0" fmla="*/ 26004 w 995974"/>
              <a:gd name="connsiteY0" fmla="*/ 2382 h 490789"/>
              <a:gd name="connsiteX1" fmla="*/ 268892 w 995974"/>
              <a:gd name="connsiteY1" fmla="*/ 238126 h 490789"/>
              <a:gd name="connsiteX2" fmla="*/ 418910 w 995974"/>
              <a:gd name="connsiteY2" fmla="*/ 397670 h 490789"/>
              <a:gd name="connsiteX3" fmla="*/ 476060 w 995974"/>
              <a:gd name="connsiteY3" fmla="*/ 490538 h 490789"/>
              <a:gd name="connsiteX4" fmla="*/ 554642 w 995974"/>
              <a:gd name="connsiteY4" fmla="*/ 416720 h 490789"/>
              <a:gd name="connsiteX5" fmla="*/ 771335 w 995974"/>
              <a:gd name="connsiteY5" fmla="*/ 190501 h 490789"/>
              <a:gd name="connsiteX6" fmla="*/ 959455 w 995974"/>
              <a:gd name="connsiteY6" fmla="*/ 0 h 490789"/>
              <a:gd name="connsiteX7" fmla="*/ 26004 w 995974"/>
              <a:gd name="connsiteY7" fmla="*/ 2382 h 490789"/>
              <a:gd name="connsiteX0" fmla="*/ 26004 w 959455"/>
              <a:gd name="connsiteY0" fmla="*/ 2382 h 490789"/>
              <a:gd name="connsiteX1" fmla="*/ 268892 w 959455"/>
              <a:gd name="connsiteY1" fmla="*/ 238126 h 490789"/>
              <a:gd name="connsiteX2" fmla="*/ 418910 w 959455"/>
              <a:gd name="connsiteY2" fmla="*/ 397670 h 490789"/>
              <a:gd name="connsiteX3" fmla="*/ 476060 w 959455"/>
              <a:gd name="connsiteY3" fmla="*/ 490538 h 490789"/>
              <a:gd name="connsiteX4" fmla="*/ 554642 w 959455"/>
              <a:gd name="connsiteY4" fmla="*/ 416720 h 490789"/>
              <a:gd name="connsiteX5" fmla="*/ 771335 w 959455"/>
              <a:gd name="connsiteY5" fmla="*/ 190501 h 490789"/>
              <a:gd name="connsiteX6" fmla="*/ 959455 w 959455"/>
              <a:gd name="connsiteY6" fmla="*/ 0 h 490789"/>
              <a:gd name="connsiteX7" fmla="*/ 26004 w 959455"/>
              <a:gd name="connsiteY7" fmla="*/ 2382 h 490789"/>
              <a:gd name="connsiteX0" fmla="*/ 0 w 933451"/>
              <a:gd name="connsiteY0" fmla="*/ 2382 h 490789"/>
              <a:gd name="connsiteX1" fmla="*/ 242888 w 933451"/>
              <a:gd name="connsiteY1" fmla="*/ 238126 h 490789"/>
              <a:gd name="connsiteX2" fmla="*/ 392906 w 933451"/>
              <a:gd name="connsiteY2" fmla="*/ 397670 h 490789"/>
              <a:gd name="connsiteX3" fmla="*/ 450056 w 933451"/>
              <a:gd name="connsiteY3" fmla="*/ 490538 h 490789"/>
              <a:gd name="connsiteX4" fmla="*/ 528638 w 933451"/>
              <a:gd name="connsiteY4" fmla="*/ 416720 h 490789"/>
              <a:gd name="connsiteX5" fmla="*/ 745331 w 933451"/>
              <a:gd name="connsiteY5" fmla="*/ 190501 h 490789"/>
              <a:gd name="connsiteX6" fmla="*/ 933451 w 933451"/>
              <a:gd name="connsiteY6" fmla="*/ 0 h 490789"/>
              <a:gd name="connsiteX7" fmla="*/ 0 w 933451"/>
              <a:gd name="connsiteY7" fmla="*/ 2382 h 490789"/>
              <a:gd name="connsiteX0" fmla="*/ 0 w 933451"/>
              <a:gd name="connsiteY0" fmla="*/ 2382 h 488425"/>
              <a:gd name="connsiteX1" fmla="*/ 242888 w 933451"/>
              <a:gd name="connsiteY1" fmla="*/ 238126 h 488425"/>
              <a:gd name="connsiteX2" fmla="*/ 392906 w 933451"/>
              <a:gd name="connsiteY2" fmla="*/ 397670 h 488425"/>
              <a:gd name="connsiteX3" fmla="*/ 469106 w 933451"/>
              <a:gd name="connsiteY3" fmla="*/ 488157 h 488425"/>
              <a:gd name="connsiteX4" fmla="*/ 528638 w 933451"/>
              <a:gd name="connsiteY4" fmla="*/ 416720 h 488425"/>
              <a:gd name="connsiteX5" fmla="*/ 745331 w 933451"/>
              <a:gd name="connsiteY5" fmla="*/ 190501 h 488425"/>
              <a:gd name="connsiteX6" fmla="*/ 933451 w 933451"/>
              <a:gd name="connsiteY6" fmla="*/ 0 h 488425"/>
              <a:gd name="connsiteX7" fmla="*/ 0 w 933451"/>
              <a:gd name="connsiteY7" fmla="*/ 2382 h 488425"/>
              <a:gd name="connsiteX0" fmla="*/ 0 w 933451"/>
              <a:gd name="connsiteY0" fmla="*/ 2382 h 488425"/>
              <a:gd name="connsiteX1" fmla="*/ 242888 w 933451"/>
              <a:gd name="connsiteY1" fmla="*/ 238126 h 488425"/>
              <a:gd name="connsiteX2" fmla="*/ 392906 w 933451"/>
              <a:gd name="connsiteY2" fmla="*/ 397670 h 488425"/>
              <a:gd name="connsiteX3" fmla="*/ 469106 w 933451"/>
              <a:gd name="connsiteY3" fmla="*/ 488157 h 488425"/>
              <a:gd name="connsiteX4" fmla="*/ 528638 w 933451"/>
              <a:gd name="connsiteY4" fmla="*/ 416720 h 488425"/>
              <a:gd name="connsiteX5" fmla="*/ 745331 w 933451"/>
              <a:gd name="connsiteY5" fmla="*/ 190501 h 488425"/>
              <a:gd name="connsiteX6" fmla="*/ 933451 w 933451"/>
              <a:gd name="connsiteY6" fmla="*/ 0 h 488425"/>
              <a:gd name="connsiteX7" fmla="*/ 0 w 933451"/>
              <a:gd name="connsiteY7" fmla="*/ 2382 h 488425"/>
              <a:gd name="connsiteX0" fmla="*/ 0 w 933451"/>
              <a:gd name="connsiteY0" fmla="*/ 2382 h 488368"/>
              <a:gd name="connsiteX1" fmla="*/ 242888 w 933451"/>
              <a:gd name="connsiteY1" fmla="*/ 238126 h 488368"/>
              <a:gd name="connsiteX2" fmla="*/ 392906 w 933451"/>
              <a:gd name="connsiteY2" fmla="*/ 397670 h 488368"/>
              <a:gd name="connsiteX3" fmla="*/ 469106 w 933451"/>
              <a:gd name="connsiteY3" fmla="*/ 488157 h 488368"/>
              <a:gd name="connsiteX4" fmla="*/ 552451 w 933451"/>
              <a:gd name="connsiteY4" fmla="*/ 373857 h 488368"/>
              <a:gd name="connsiteX5" fmla="*/ 745331 w 933451"/>
              <a:gd name="connsiteY5" fmla="*/ 190501 h 488368"/>
              <a:gd name="connsiteX6" fmla="*/ 933451 w 933451"/>
              <a:gd name="connsiteY6" fmla="*/ 0 h 488368"/>
              <a:gd name="connsiteX7" fmla="*/ 0 w 933451"/>
              <a:gd name="connsiteY7" fmla="*/ 2382 h 488368"/>
              <a:gd name="connsiteX0" fmla="*/ 0 w 933451"/>
              <a:gd name="connsiteY0" fmla="*/ 2382 h 488368"/>
              <a:gd name="connsiteX1" fmla="*/ 242888 w 933451"/>
              <a:gd name="connsiteY1" fmla="*/ 238126 h 488368"/>
              <a:gd name="connsiteX2" fmla="*/ 392906 w 933451"/>
              <a:gd name="connsiteY2" fmla="*/ 397670 h 488368"/>
              <a:gd name="connsiteX3" fmla="*/ 469106 w 933451"/>
              <a:gd name="connsiteY3" fmla="*/ 488157 h 488368"/>
              <a:gd name="connsiteX4" fmla="*/ 552451 w 933451"/>
              <a:gd name="connsiteY4" fmla="*/ 373857 h 488368"/>
              <a:gd name="connsiteX5" fmla="*/ 745331 w 933451"/>
              <a:gd name="connsiteY5" fmla="*/ 190501 h 488368"/>
              <a:gd name="connsiteX6" fmla="*/ 933451 w 933451"/>
              <a:gd name="connsiteY6" fmla="*/ 0 h 488368"/>
              <a:gd name="connsiteX7" fmla="*/ 0 w 933451"/>
              <a:gd name="connsiteY7" fmla="*/ 2382 h 488368"/>
              <a:gd name="connsiteX0" fmla="*/ 0 w 933451"/>
              <a:gd name="connsiteY0" fmla="*/ 2382 h 488368"/>
              <a:gd name="connsiteX1" fmla="*/ 242888 w 933451"/>
              <a:gd name="connsiteY1" fmla="*/ 238126 h 488368"/>
              <a:gd name="connsiteX2" fmla="*/ 392906 w 933451"/>
              <a:gd name="connsiteY2" fmla="*/ 397670 h 488368"/>
              <a:gd name="connsiteX3" fmla="*/ 469106 w 933451"/>
              <a:gd name="connsiteY3" fmla="*/ 488157 h 488368"/>
              <a:gd name="connsiteX4" fmla="*/ 552451 w 933451"/>
              <a:gd name="connsiteY4" fmla="*/ 373857 h 488368"/>
              <a:gd name="connsiteX5" fmla="*/ 745331 w 933451"/>
              <a:gd name="connsiteY5" fmla="*/ 190501 h 488368"/>
              <a:gd name="connsiteX6" fmla="*/ 933451 w 933451"/>
              <a:gd name="connsiteY6" fmla="*/ 0 h 488368"/>
              <a:gd name="connsiteX7" fmla="*/ 0 w 933451"/>
              <a:gd name="connsiteY7" fmla="*/ 2382 h 488368"/>
              <a:gd name="connsiteX0" fmla="*/ 0 w 933451"/>
              <a:gd name="connsiteY0" fmla="*/ 2382 h 488368"/>
              <a:gd name="connsiteX1" fmla="*/ 235745 w 933451"/>
              <a:gd name="connsiteY1" fmla="*/ 238126 h 488368"/>
              <a:gd name="connsiteX2" fmla="*/ 392906 w 933451"/>
              <a:gd name="connsiteY2" fmla="*/ 397670 h 488368"/>
              <a:gd name="connsiteX3" fmla="*/ 469106 w 933451"/>
              <a:gd name="connsiteY3" fmla="*/ 488157 h 488368"/>
              <a:gd name="connsiteX4" fmla="*/ 552451 w 933451"/>
              <a:gd name="connsiteY4" fmla="*/ 373857 h 488368"/>
              <a:gd name="connsiteX5" fmla="*/ 745331 w 933451"/>
              <a:gd name="connsiteY5" fmla="*/ 190501 h 488368"/>
              <a:gd name="connsiteX6" fmla="*/ 933451 w 933451"/>
              <a:gd name="connsiteY6" fmla="*/ 0 h 488368"/>
              <a:gd name="connsiteX7" fmla="*/ 0 w 933451"/>
              <a:gd name="connsiteY7" fmla="*/ 2382 h 488368"/>
              <a:gd name="connsiteX0" fmla="*/ 0 w 933451"/>
              <a:gd name="connsiteY0" fmla="*/ 2382 h 488172"/>
              <a:gd name="connsiteX1" fmla="*/ 235745 w 933451"/>
              <a:gd name="connsiteY1" fmla="*/ 238126 h 488172"/>
              <a:gd name="connsiteX2" fmla="*/ 376237 w 933451"/>
              <a:gd name="connsiteY2" fmla="*/ 366714 h 488172"/>
              <a:gd name="connsiteX3" fmla="*/ 469106 w 933451"/>
              <a:gd name="connsiteY3" fmla="*/ 488157 h 488172"/>
              <a:gd name="connsiteX4" fmla="*/ 552451 w 933451"/>
              <a:gd name="connsiteY4" fmla="*/ 373857 h 488172"/>
              <a:gd name="connsiteX5" fmla="*/ 745331 w 933451"/>
              <a:gd name="connsiteY5" fmla="*/ 190501 h 488172"/>
              <a:gd name="connsiteX6" fmla="*/ 933451 w 933451"/>
              <a:gd name="connsiteY6" fmla="*/ 0 h 488172"/>
              <a:gd name="connsiteX7" fmla="*/ 0 w 933451"/>
              <a:gd name="connsiteY7" fmla="*/ 2382 h 488172"/>
              <a:gd name="connsiteX0" fmla="*/ 0 w 933451"/>
              <a:gd name="connsiteY0" fmla="*/ 2382 h 488207"/>
              <a:gd name="connsiteX1" fmla="*/ 235745 w 933451"/>
              <a:gd name="connsiteY1" fmla="*/ 238126 h 488207"/>
              <a:gd name="connsiteX2" fmla="*/ 376237 w 933451"/>
              <a:gd name="connsiteY2" fmla="*/ 366714 h 488207"/>
              <a:gd name="connsiteX3" fmla="*/ 469106 w 933451"/>
              <a:gd name="connsiteY3" fmla="*/ 488157 h 488207"/>
              <a:gd name="connsiteX4" fmla="*/ 554833 w 933451"/>
              <a:gd name="connsiteY4" fmla="*/ 352426 h 488207"/>
              <a:gd name="connsiteX5" fmla="*/ 745331 w 933451"/>
              <a:gd name="connsiteY5" fmla="*/ 190501 h 488207"/>
              <a:gd name="connsiteX6" fmla="*/ 933451 w 933451"/>
              <a:gd name="connsiteY6" fmla="*/ 0 h 488207"/>
              <a:gd name="connsiteX7" fmla="*/ 0 w 933451"/>
              <a:gd name="connsiteY7" fmla="*/ 2382 h 488207"/>
              <a:gd name="connsiteX0" fmla="*/ 0 w 933451"/>
              <a:gd name="connsiteY0" fmla="*/ 2382 h 488207"/>
              <a:gd name="connsiteX1" fmla="*/ 235745 w 933451"/>
              <a:gd name="connsiteY1" fmla="*/ 238126 h 488207"/>
              <a:gd name="connsiteX2" fmla="*/ 376237 w 933451"/>
              <a:gd name="connsiteY2" fmla="*/ 366714 h 488207"/>
              <a:gd name="connsiteX3" fmla="*/ 469106 w 933451"/>
              <a:gd name="connsiteY3" fmla="*/ 488157 h 488207"/>
              <a:gd name="connsiteX4" fmla="*/ 554833 w 933451"/>
              <a:gd name="connsiteY4" fmla="*/ 352426 h 488207"/>
              <a:gd name="connsiteX5" fmla="*/ 745331 w 933451"/>
              <a:gd name="connsiteY5" fmla="*/ 190501 h 488207"/>
              <a:gd name="connsiteX6" fmla="*/ 933451 w 933451"/>
              <a:gd name="connsiteY6" fmla="*/ 0 h 488207"/>
              <a:gd name="connsiteX7" fmla="*/ 0 w 933451"/>
              <a:gd name="connsiteY7" fmla="*/ 2382 h 488207"/>
              <a:gd name="connsiteX0" fmla="*/ 0 w 933451"/>
              <a:gd name="connsiteY0" fmla="*/ 2382 h 488157"/>
              <a:gd name="connsiteX1" fmla="*/ 235745 w 933451"/>
              <a:gd name="connsiteY1" fmla="*/ 238126 h 488157"/>
              <a:gd name="connsiteX2" fmla="*/ 376237 w 933451"/>
              <a:gd name="connsiteY2" fmla="*/ 366714 h 488157"/>
              <a:gd name="connsiteX3" fmla="*/ 469106 w 933451"/>
              <a:gd name="connsiteY3" fmla="*/ 488157 h 488157"/>
              <a:gd name="connsiteX4" fmla="*/ 554833 w 933451"/>
              <a:gd name="connsiteY4" fmla="*/ 352426 h 488157"/>
              <a:gd name="connsiteX5" fmla="*/ 745331 w 933451"/>
              <a:gd name="connsiteY5" fmla="*/ 190501 h 488157"/>
              <a:gd name="connsiteX6" fmla="*/ 933451 w 933451"/>
              <a:gd name="connsiteY6" fmla="*/ 0 h 488157"/>
              <a:gd name="connsiteX7" fmla="*/ 0 w 933451"/>
              <a:gd name="connsiteY7" fmla="*/ 2382 h 488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3451" h="488157">
                <a:moveTo>
                  <a:pt x="0" y="2382"/>
                </a:moveTo>
                <a:cubicBezTo>
                  <a:pt x="55562" y="77392"/>
                  <a:pt x="173039" y="177404"/>
                  <a:pt x="235745" y="238126"/>
                </a:cubicBezTo>
                <a:cubicBezTo>
                  <a:pt x="298451" y="298848"/>
                  <a:pt x="337344" y="325042"/>
                  <a:pt x="376237" y="366714"/>
                </a:cubicBezTo>
                <a:cubicBezTo>
                  <a:pt x="415130" y="408386"/>
                  <a:pt x="420290" y="488157"/>
                  <a:pt x="469106" y="488157"/>
                </a:cubicBezTo>
                <a:cubicBezTo>
                  <a:pt x="517922" y="488157"/>
                  <a:pt x="523083" y="402035"/>
                  <a:pt x="554833" y="352426"/>
                </a:cubicBezTo>
                <a:cubicBezTo>
                  <a:pt x="586583" y="302817"/>
                  <a:pt x="678656" y="256382"/>
                  <a:pt x="745331" y="190501"/>
                </a:cubicBezTo>
                <a:cubicBezTo>
                  <a:pt x="812006" y="124620"/>
                  <a:pt x="903290" y="69453"/>
                  <a:pt x="933451" y="0"/>
                </a:cubicBezTo>
                <a:cubicBezTo>
                  <a:pt x="575469" y="68659"/>
                  <a:pt x="332581" y="67865"/>
                  <a:pt x="0" y="2382"/>
                </a:cubicBezTo>
                <a:close/>
              </a:path>
            </a:pathLst>
          </a:cu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a:cs typeface="+mn-ea"/>
            </a:endParaRPr>
          </a:p>
        </p:txBody>
      </p:sp>
      <p:grpSp>
        <p:nvGrpSpPr>
          <p:cNvPr id="38" name="组合 37"/>
          <p:cNvGrpSpPr/>
          <p:nvPr/>
        </p:nvGrpSpPr>
        <p:grpSpPr>
          <a:xfrm>
            <a:off x="360437" y="1929874"/>
            <a:ext cx="2857720" cy="4274016"/>
            <a:chOff x="457037" y="1023995"/>
            <a:chExt cx="2371887" cy="3547404"/>
          </a:xfrm>
        </p:grpSpPr>
        <p:sp>
          <p:nvSpPr>
            <p:cNvPr id="39" name="圆角矩形 38"/>
            <p:cNvSpPr/>
            <p:nvPr/>
          </p:nvSpPr>
          <p:spPr>
            <a:xfrm>
              <a:off x="744081" y="1193324"/>
              <a:ext cx="1780889" cy="252521"/>
            </a:xfrm>
            <a:prstGeom prst="roundRect">
              <a:avLst>
                <a:gd name="adj" fmla="val 50000"/>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a:cs typeface="+mn-ea"/>
              </a:endParaRPr>
            </a:p>
          </p:txBody>
        </p:sp>
        <p:sp>
          <p:nvSpPr>
            <p:cNvPr id="40" name="圆角矩形 39"/>
            <p:cNvSpPr/>
            <p:nvPr/>
          </p:nvSpPr>
          <p:spPr>
            <a:xfrm>
              <a:off x="709557" y="1110130"/>
              <a:ext cx="1866847" cy="252521"/>
            </a:xfrm>
            <a:prstGeom prst="roundRect">
              <a:avLst>
                <a:gd name="adj" fmla="val 0"/>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a:cs typeface="+mn-ea"/>
              </a:endParaRPr>
            </a:p>
          </p:txBody>
        </p:sp>
        <p:sp>
          <p:nvSpPr>
            <p:cNvPr id="41" name="任意多边形 40"/>
            <p:cNvSpPr/>
            <p:nvPr/>
          </p:nvSpPr>
          <p:spPr>
            <a:xfrm>
              <a:off x="609216" y="1172343"/>
              <a:ext cx="957816" cy="3272796"/>
            </a:xfrm>
            <a:custGeom>
              <a:avLst/>
              <a:gdLst>
                <a:gd name="connsiteX0" fmla="*/ 38 w 624974"/>
                <a:gd name="connsiteY0" fmla="*/ 74612 h 2488535"/>
                <a:gd name="connsiteX1" fmla="*/ 111163 w 624974"/>
                <a:gd name="connsiteY1" fmla="*/ 681037 h 2488535"/>
                <a:gd name="connsiteX2" fmla="*/ 571538 w 624974"/>
                <a:gd name="connsiteY2" fmla="*/ 1144587 h 2488535"/>
                <a:gd name="connsiteX3" fmla="*/ 577888 w 624974"/>
                <a:gd name="connsiteY3" fmla="*/ 1335087 h 2488535"/>
                <a:gd name="connsiteX4" fmla="*/ 234988 w 624974"/>
                <a:gd name="connsiteY4" fmla="*/ 1636712 h 2488535"/>
                <a:gd name="connsiteX5" fmla="*/ 3213 w 624974"/>
                <a:gd name="connsiteY5" fmla="*/ 2411412 h 2488535"/>
                <a:gd name="connsiteX6" fmla="*/ 104813 w 624974"/>
                <a:gd name="connsiteY6" fmla="*/ 2401887 h 2488535"/>
                <a:gd name="connsiteX7" fmla="*/ 177838 w 624974"/>
                <a:gd name="connsiteY7" fmla="*/ 1890712 h 2488535"/>
                <a:gd name="connsiteX8" fmla="*/ 565188 w 624974"/>
                <a:gd name="connsiteY8" fmla="*/ 1398587 h 2488535"/>
                <a:gd name="connsiteX9" fmla="*/ 568363 w 624974"/>
                <a:gd name="connsiteY9" fmla="*/ 1049337 h 2488535"/>
                <a:gd name="connsiteX10" fmla="*/ 174663 w 624974"/>
                <a:gd name="connsiteY10" fmla="*/ 566737 h 2488535"/>
                <a:gd name="connsiteX11" fmla="*/ 104813 w 624974"/>
                <a:gd name="connsiteY11" fmla="*/ 65087 h 2488535"/>
                <a:gd name="connsiteX12" fmla="*/ 38 w 624974"/>
                <a:gd name="connsiteY12" fmla="*/ 74612 h 2488535"/>
                <a:gd name="connsiteX0" fmla="*/ 38 w 624974"/>
                <a:gd name="connsiteY0" fmla="*/ 74612 h 2488535"/>
                <a:gd name="connsiteX1" fmla="*/ 111163 w 624974"/>
                <a:gd name="connsiteY1" fmla="*/ 681037 h 2488535"/>
                <a:gd name="connsiteX2" fmla="*/ 571538 w 624974"/>
                <a:gd name="connsiteY2" fmla="*/ 1144587 h 2488535"/>
                <a:gd name="connsiteX3" fmla="*/ 577888 w 624974"/>
                <a:gd name="connsiteY3" fmla="*/ 1335087 h 2488535"/>
                <a:gd name="connsiteX4" fmla="*/ 234988 w 624974"/>
                <a:gd name="connsiteY4" fmla="*/ 1636712 h 2488535"/>
                <a:gd name="connsiteX5" fmla="*/ 3213 w 624974"/>
                <a:gd name="connsiteY5" fmla="*/ 2411412 h 2488535"/>
                <a:gd name="connsiteX6" fmla="*/ 104813 w 624974"/>
                <a:gd name="connsiteY6" fmla="*/ 2401887 h 2488535"/>
                <a:gd name="connsiteX7" fmla="*/ 177838 w 624974"/>
                <a:gd name="connsiteY7" fmla="*/ 1890712 h 2488535"/>
                <a:gd name="connsiteX8" fmla="*/ 565188 w 624974"/>
                <a:gd name="connsiteY8" fmla="*/ 1398587 h 2488535"/>
                <a:gd name="connsiteX9" fmla="*/ 568363 w 624974"/>
                <a:gd name="connsiteY9" fmla="*/ 1049337 h 2488535"/>
                <a:gd name="connsiteX10" fmla="*/ 174663 w 624974"/>
                <a:gd name="connsiteY10" fmla="*/ 566737 h 2488535"/>
                <a:gd name="connsiteX11" fmla="*/ 104813 w 624974"/>
                <a:gd name="connsiteY11" fmla="*/ 65087 h 2488535"/>
                <a:gd name="connsiteX12" fmla="*/ 38 w 624974"/>
                <a:gd name="connsiteY12" fmla="*/ 74612 h 2488535"/>
                <a:gd name="connsiteX0" fmla="*/ 23714 w 648650"/>
                <a:gd name="connsiteY0" fmla="*/ 43040 h 2456963"/>
                <a:gd name="connsiteX1" fmla="*/ 134839 w 648650"/>
                <a:gd name="connsiteY1" fmla="*/ 649465 h 2456963"/>
                <a:gd name="connsiteX2" fmla="*/ 595214 w 648650"/>
                <a:gd name="connsiteY2" fmla="*/ 1113015 h 2456963"/>
                <a:gd name="connsiteX3" fmla="*/ 601564 w 648650"/>
                <a:gd name="connsiteY3" fmla="*/ 1303515 h 2456963"/>
                <a:gd name="connsiteX4" fmla="*/ 258664 w 648650"/>
                <a:gd name="connsiteY4" fmla="*/ 1605140 h 2456963"/>
                <a:gd name="connsiteX5" fmla="*/ 26889 w 648650"/>
                <a:gd name="connsiteY5" fmla="*/ 2379840 h 2456963"/>
                <a:gd name="connsiteX6" fmla="*/ 128489 w 648650"/>
                <a:gd name="connsiteY6" fmla="*/ 2370315 h 2456963"/>
                <a:gd name="connsiteX7" fmla="*/ 201514 w 648650"/>
                <a:gd name="connsiteY7" fmla="*/ 1859140 h 2456963"/>
                <a:gd name="connsiteX8" fmla="*/ 588864 w 648650"/>
                <a:gd name="connsiteY8" fmla="*/ 1367015 h 2456963"/>
                <a:gd name="connsiteX9" fmla="*/ 592039 w 648650"/>
                <a:gd name="connsiteY9" fmla="*/ 1017765 h 2456963"/>
                <a:gd name="connsiteX10" fmla="*/ 198339 w 648650"/>
                <a:gd name="connsiteY10" fmla="*/ 535165 h 2456963"/>
                <a:gd name="connsiteX11" fmla="*/ 128489 w 648650"/>
                <a:gd name="connsiteY11" fmla="*/ 33515 h 2456963"/>
                <a:gd name="connsiteX12" fmla="*/ 23714 w 648650"/>
                <a:gd name="connsiteY12" fmla="*/ 43040 h 2456963"/>
                <a:gd name="connsiteX0" fmla="*/ 25732 w 650668"/>
                <a:gd name="connsiteY0" fmla="*/ 53052 h 2466975"/>
                <a:gd name="connsiteX1" fmla="*/ 136857 w 650668"/>
                <a:gd name="connsiteY1" fmla="*/ 659477 h 2466975"/>
                <a:gd name="connsiteX2" fmla="*/ 597232 w 650668"/>
                <a:gd name="connsiteY2" fmla="*/ 1123027 h 2466975"/>
                <a:gd name="connsiteX3" fmla="*/ 603582 w 650668"/>
                <a:gd name="connsiteY3" fmla="*/ 1313527 h 2466975"/>
                <a:gd name="connsiteX4" fmla="*/ 260682 w 650668"/>
                <a:gd name="connsiteY4" fmla="*/ 1615152 h 2466975"/>
                <a:gd name="connsiteX5" fmla="*/ 28907 w 650668"/>
                <a:gd name="connsiteY5" fmla="*/ 2389852 h 2466975"/>
                <a:gd name="connsiteX6" fmla="*/ 130507 w 650668"/>
                <a:gd name="connsiteY6" fmla="*/ 2380327 h 2466975"/>
                <a:gd name="connsiteX7" fmla="*/ 203532 w 650668"/>
                <a:gd name="connsiteY7" fmla="*/ 1869152 h 2466975"/>
                <a:gd name="connsiteX8" fmla="*/ 590882 w 650668"/>
                <a:gd name="connsiteY8" fmla="*/ 1377027 h 2466975"/>
                <a:gd name="connsiteX9" fmla="*/ 594057 w 650668"/>
                <a:gd name="connsiteY9" fmla="*/ 1027777 h 2466975"/>
                <a:gd name="connsiteX10" fmla="*/ 200357 w 650668"/>
                <a:gd name="connsiteY10" fmla="*/ 545177 h 2466975"/>
                <a:gd name="connsiteX11" fmla="*/ 130507 w 650668"/>
                <a:gd name="connsiteY11" fmla="*/ 43527 h 2466975"/>
                <a:gd name="connsiteX12" fmla="*/ 25732 w 650668"/>
                <a:gd name="connsiteY12" fmla="*/ 53052 h 2466975"/>
                <a:gd name="connsiteX0" fmla="*/ 25732 w 650668"/>
                <a:gd name="connsiteY0" fmla="*/ 44171 h 2458094"/>
                <a:gd name="connsiteX1" fmla="*/ 136857 w 650668"/>
                <a:gd name="connsiteY1" fmla="*/ 650596 h 2458094"/>
                <a:gd name="connsiteX2" fmla="*/ 597232 w 650668"/>
                <a:gd name="connsiteY2" fmla="*/ 1114146 h 2458094"/>
                <a:gd name="connsiteX3" fmla="*/ 603582 w 650668"/>
                <a:gd name="connsiteY3" fmla="*/ 1304646 h 2458094"/>
                <a:gd name="connsiteX4" fmla="*/ 260682 w 650668"/>
                <a:gd name="connsiteY4" fmla="*/ 1606271 h 2458094"/>
                <a:gd name="connsiteX5" fmla="*/ 28907 w 650668"/>
                <a:gd name="connsiteY5" fmla="*/ 2380971 h 2458094"/>
                <a:gd name="connsiteX6" fmla="*/ 130507 w 650668"/>
                <a:gd name="connsiteY6" fmla="*/ 2371446 h 2458094"/>
                <a:gd name="connsiteX7" fmla="*/ 203532 w 650668"/>
                <a:gd name="connsiteY7" fmla="*/ 1860271 h 2458094"/>
                <a:gd name="connsiteX8" fmla="*/ 590882 w 650668"/>
                <a:gd name="connsiteY8" fmla="*/ 1368146 h 2458094"/>
                <a:gd name="connsiteX9" fmla="*/ 594057 w 650668"/>
                <a:gd name="connsiteY9" fmla="*/ 1018896 h 2458094"/>
                <a:gd name="connsiteX10" fmla="*/ 200357 w 650668"/>
                <a:gd name="connsiteY10" fmla="*/ 536296 h 2458094"/>
                <a:gd name="connsiteX11" fmla="*/ 130507 w 650668"/>
                <a:gd name="connsiteY11" fmla="*/ 34646 h 2458094"/>
                <a:gd name="connsiteX12" fmla="*/ 25732 w 650668"/>
                <a:gd name="connsiteY12" fmla="*/ 44171 h 2458094"/>
                <a:gd name="connsiteX0" fmla="*/ 25732 w 650668"/>
                <a:gd name="connsiteY0" fmla="*/ 36942 h 2450865"/>
                <a:gd name="connsiteX1" fmla="*/ 136857 w 650668"/>
                <a:gd name="connsiteY1" fmla="*/ 643367 h 2450865"/>
                <a:gd name="connsiteX2" fmla="*/ 597232 w 650668"/>
                <a:gd name="connsiteY2" fmla="*/ 1106917 h 2450865"/>
                <a:gd name="connsiteX3" fmla="*/ 603582 w 650668"/>
                <a:gd name="connsiteY3" fmla="*/ 1297417 h 2450865"/>
                <a:gd name="connsiteX4" fmla="*/ 260682 w 650668"/>
                <a:gd name="connsiteY4" fmla="*/ 1599042 h 2450865"/>
                <a:gd name="connsiteX5" fmla="*/ 28907 w 650668"/>
                <a:gd name="connsiteY5" fmla="*/ 2373742 h 2450865"/>
                <a:gd name="connsiteX6" fmla="*/ 130507 w 650668"/>
                <a:gd name="connsiteY6" fmla="*/ 2364217 h 2450865"/>
                <a:gd name="connsiteX7" fmla="*/ 203532 w 650668"/>
                <a:gd name="connsiteY7" fmla="*/ 1853042 h 2450865"/>
                <a:gd name="connsiteX8" fmla="*/ 590882 w 650668"/>
                <a:gd name="connsiteY8" fmla="*/ 1360917 h 2450865"/>
                <a:gd name="connsiteX9" fmla="*/ 594057 w 650668"/>
                <a:gd name="connsiteY9" fmla="*/ 1011667 h 2450865"/>
                <a:gd name="connsiteX10" fmla="*/ 200357 w 650668"/>
                <a:gd name="connsiteY10" fmla="*/ 529067 h 2450865"/>
                <a:gd name="connsiteX11" fmla="*/ 132888 w 650668"/>
                <a:gd name="connsiteY11" fmla="*/ 36942 h 2450865"/>
                <a:gd name="connsiteX12" fmla="*/ 25732 w 650668"/>
                <a:gd name="connsiteY12" fmla="*/ 36942 h 2450865"/>
                <a:gd name="connsiteX0" fmla="*/ 25732 w 650668"/>
                <a:gd name="connsiteY0" fmla="*/ 38 h 2413961"/>
                <a:gd name="connsiteX1" fmla="*/ 136857 w 650668"/>
                <a:gd name="connsiteY1" fmla="*/ 606463 h 2413961"/>
                <a:gd name="connsiteX2" fmla="*/ 597232 w 650668"/>
                <a:gd name="connsiteY2" fmla="*/ 1070013 h 2413961"/>
                <a:gd name="connsiteX3" fmla="*/ 603582 w 650668"/>
                <a:gd name="connsiteY3" fmla="*/ 1260513 h 2413961"/>
                <a:gd name="connsiteX4" fmla="*/ 260682 w 650668"/>
                <a:gd name="connsiteY4" fmla="*/ 1562138 h 2413961"/>
                <a:gd name="connsiteX5" fmla="*/ 28907 w 650668"/>
                <a:gd name="connsiteY5" fmla="*/ 2336838 h 2413961"/>
                <a:gd name="connsiteX6" fmla="*/ 130507 w 650668"/>
                <a:gd name="connsiteY6" fmla="*/ 2327313 h 2413961"/>
                <a:gd name="connsiteX7" fmla="*/ 203532 w 650668"/>
                <a:gd name="connsiteY7" fmla="*/ 1816138 h 2413961"/>
                <a:gd name="connsiteX8" fmla="*/ 590882 w 650668"/>
                <a:gd name="connsiteY8" fmla="*/ 1324013 h 2413961"/>
                <a:gd name="connsiteX9" fmla="*/ 594057 w 650668"/>
                <a:gd name="connsiteY9" fmla="*/ 974763 h 2413961"/>
                <a:gd name="connsiteX10" fmla="*/ 200357 w 650668"/>
                <a:gd name="connsiteY10" fmla="*/ 492163 h 2413961"/>
                <a:gd name="connsiteX11" fmla="*/ 132888 w 650668"/>
                <a:gd name="connsiteY11" fmla="*/ 38 h 2413961"/>
                <a:gd name="connsiteX12" fmla="*/ 25732 w 650668"/>
                <a:gd name="connsiteY12" fmla="*/ 38 h 2413961"/>
                <a:gd name="connsiteX0" fmla="*/ 39 w 624975"/>
                <a:gd name="connsiteY0" fmla="*/ 38 h 2413961"/>
                <a:gd name="connsiteX1" fmla="*/ 111164 w 624975"/>
                <a:gd name="connsiteY1" fmla="*/ 606463 h 2413961"/>
                <a:gd name="connsiteX2" fmla="*/ 571539 w 624975"/>
                <a:gd name="connsiteY2" fmla="*/ 1070013 h 2413961"/>
                <a:gd name="connsiteX3" fmla="*/ 577889 w 624975"/>
                <a:gd name="connsiteY3" fmla="*/ 1260513 h 2413961"/>
                <a:gd name="connsiteX4" fmla="*/ 234989 w 624975"/>
                <a:gd name="connsiteY4" fmla="*/ 1562138 h 2413961"/>
                <a:gd name="connsiteX5" fmla="*/ 3214 w 624975"/>
                <a:gd name="connsiteY5" fmla="*/ 2336838 h 2413961"/>
                <a:gd name="connsiteX6" fmla="*/ 104814 w 624975"/>
                <a:gd name="connsiteY6" fmla="*/ 2327313 h 2413961"/>
                <a:gd name="connsiteX7" fmla="*/ 177839 w 624975"/>
                <a:gd name="connsiteY7" fmla="*/ 1816138 h 2413961"/>
                <a:gd name="connsiteX8" fmla="*/ 565189 w 624975"/>
                <a:gd name="connsiteY8" fmla="*/ 1324013 h 2413961"/>
                <a:gd name="connsiteX9" fmla="*/ 568364 w 624975"/>
                <a:gd name="connsiteY9" fmla="*/ 974763 h 2413961"/>
                <a:gd name="connsiteX10" fmla="*/ 174664 w 624975"/>
                <a:gd name="connsiteY10" fmla="*/ 492163 h 2413961"/>
                <a:gd name="connsiteX11" fmla="*/ 107195 w 624975"/>
                <a:gd name="connsiteY11" fmla="*/ 38 h 2413961"/>
                <a:gd name="connsiteX12" fmla="*/ 39 w 624975"/>
                <a:gd name="connsiteY12" fmla="*/ 38 h 2413961"/>
                <a:gd name="connsiteX0" fmla="*/ 6356 w 631292"/>
                <a:gd name="connsiteY0" fmla="*/ 38 h 2413961"/>
                <a:gd name="connsiteX1" fmla="*/ 117481 w 631292"/>
                <a:gd name="connsiteY1" fmla="*/ 606463 h 2413961"/>
                <a:gd name="connsiteX2" fmla="*/ 577856 w 631292"/>
                <a:gd name="connsiteY2" fmla="*/ 1070013 h 2413961"/>
                <a:gd name="connsiteX3" fmla="*/ 584206 w 631292"/>
                <a:gd name="connsiteY3" fmla="*/ 1260513 h 2413961"/>
                <a:gd name="connsiteX4" fmla="*/ 241306 w 631292"/>
                <a:gd name="connsiteY4" fmla="*/ 1562138 h 2413961"/>
                <a:gd name="connsiteX5" fmla="*/ 9531 w 631292"/>
                <a:gd name="connsiteY5" fmla="*/ 2336838 h 2413961"/>
                <a:gd name="connsiteX6" fmla="*/ 111131 w 631292"/>
                <a:gd name="connsiteY6" fmla="*/ 2327313 h 2413961"/>
                <a:gd name="connsiteX7" fmla="*/ 184156 w 631292"/>
                <a:gd name="connsiteY7" fmla="*/ 1816138 h 2413961"/>
                <a:gd name="connsiteX8" fmla="*/ 571506 w 631292"/>
                <a:gd name="connsiteY8" fmla="*/ 1324013 h 2413961"/>
                <a:gd name="connsiteX9" fmla="*/ 574681 w 631292"/>
                <a:gd name="connsiteY9" fmla="*/ 974763 h 2413961"/>
                <a:gd name="connsiteX10" fmla="*/ 180981 w 631292"/>
                <a:gd name="connsiteY10" fmla="*/ 492163 h 2413961"/>
                <a:gd name="connsiteX11" fmla="*/ 113512 w 631292"/>
                <a:gd name="connsiteY11" fmla="*/ 38 h 2413961"/>
                <a:gd name="connsiteX12" fmla="*/ 6356 w 631292"/>
                <a:gd name="connsiteY12" fmla="*/ 38 h 2413961"/>
                <a:gd name="connsiteX0" fmla="*/ 6356 w 656707"/>
                <a:gd name="connsiteY0" fmla="*/ 38 h 2413961"/>
                <a:gd name="connsiteX1" fmla="*/ 117481 w 656707"/>
                <a:gd name="connsiteY1" fmla="*/ 606463 h 2413961"/>
                <a:gd name="connsiteX2" fmla="*/ 577856 w 656707"/>
                <a:gd name="connsiteY2" fmla="*/ 1070013 h 2413961"/>
                <a:gd name="connsiteX3" fmla="*/ 584206 w 656707"/>
                <a:gd name="connsiteY3" fmla="*/ 1260513 h 2413961"/>
                <a:gd name="connsiteX4" fmla="*/ 241306 w 656707"/>
                <a:gd name="connsiteY4" fmla="*/ 1562138 h 2413961"/>
                <a:gd name="connsiteX5" fmla="*/ 9531 w 656707"/>
                <a:gd name="connsiteY5" fmla="*/ 2336838 h 2413961"/>
                <a:gd name="connsiteX6" fmla="*/ 111131 w 656707"/>
                <a:gd name="connsiteY6" fmla="*/ 2327313 h 2413961"/>
                <a:gd name="connsiteX7" fmla="*/ 184156 w 656707"/>
                <a:gd name="connsiteY7" fmla="*/ 1816138 h 2413961"/>
                <a:gd name="connsiteX8" fmla="*/ 571506 w 656707"/>
                <a:gd name="connsiteY8" fmla="*/ 1324013 h 2413961"/>
                <a:gd name="connsiteX9" fmla="*/ 574681 w 656707"/>
                <a:gd name="connsiteY9" fmla="*/ 974763 h 2413961"/>
                <a:gd name="connsiteX10" fmla="*/ 180981 w 656707"/>
                <a:gd name="connsiteY10" fmla="*/ 492163 h 2413961"/>
                <a:gd name="connsiteX11" fmla="*/ 113512 w 656707"/>
                <a:gd name="connsiteY11" fmla="*/ 38 h 2413961"/>
                <a:gd name="connsiteX12" fmla="*/ 6356 w 656707"/>
                <a:gd name="connsiteY12" fmla="*/ 38 h 2413961"/>
                <a:gd name="connsiteX0" fmla="*/ 6356 w 621937"/>
                <a:gd name="connsiteY0" fmla="*/ 38 h 2413961"/>
                <a:gd name="connsiteX1" fmla="*/ 117481 w 621937"/>
                <a:gd name="connsiteY1" fmla="*/ 606463 h 2413961"/>
                <a:gd name="connsiteX2" fmla="*/ 577856 w 621937"/>
                <a:gd name="connsiteY2" fmla="*/ 1070013 h 2413961"/>
                <a:gd name="connsiteX3" fmla="*/ 555631 w 621937"/>
                <a:gd name="connsiteY3" fmla="*/ 1281944 h 2413961"/>
                <a:gd name="connsiteX4" fmla="*/ 241306 w 621937"/>
                <a:gd name="connsiteY4" fmla="*/ 1562138 h 2413961"/>
                <a:gd name="connsiteX5" fmla="*/ 9531 w 621937"/>
                <a:gd name="connsiteY5" fmla="*/ 2336838 h 2413961"/>
                <a:gd name="connsiteX6" fmla="*/ 111131 w 621937"/>
                <a:gd name="connsiteY6" fmla="*/ 2327313 h 2413961"/>
                <a:gd name="connsiteX7" fmla="*/ 184156 w 621937"/>
                <a:gd name="connsiteY7" fmla="*/ 1816138 h 2413961"/>
                <a:gd name="connsiteX8" fmla="*/ 571506 w 621937"/>
                <a:gd name="connsiteY8" fmla="*/ 1324013 h 2413961"/>
                <a:gd name="connsiteX9" fmla="*/ 574681 w 621937"/>
                <a:gd name="connsiteY9" fmla="*/ 974763 h 2413961"/>
                <a:gd name="connsiteX10" fmla="*/ 180981 w 621937"/>
                <a:gd name="connsiteY10" fmla="*/ 492163 h 2413961"/>
                <a:gd name="connsiteX11" fmla="*/ 113512 w 621937"/>
                <a:gd name="connsiteY11" fmla="*/ 38 h 2413961"/>
                <a:gd name="connsiteX12" fmla="*/ 6356 w 621937"/>
                <a:gd name="connsiteY12" fmla="*/ 38 h 2413961"/>
                <a:gd name="connsiteX0" fmla="*/ 6324 w 621905"/>
                <a:gd name="connsiteY0" fmla="*/ 38 h 2413961"/>
                <a:gd name="connsiteX1" fmla="*/ 117449 w 621905"/>
                <a:gd name="connsiteY1" fmla="*/ 606463 h 2413961"/>
                <a:gd name="connsiteX2" fmla="*/ 575442 w 621905"/>
                <a:gd name="connsiteY2" fmla="*/ 1074775 h 2413961"/>
                <a:gd name="connsiteX3" fmla="*/ 555599 w 621905"/>
                <a:gd name="connsiteY3" fmla="*/ 1281944 h 2413961"/>
                <a:gd name="connsiteX4" fmla="*/ 241274 w 621905"/>
                <a:gd name="connsiteY4" fmla="*/ 1562138 h 2413961"/>
                <a:gd name="connsiteX5" fmla="*/ 9499 w 621905"/>
                <a:gd name="connsiteY5" fmla="*/ 2336838 h 2413961"/>
                <a:gd name="connsiteX6" fmla="*/ 111099 w 621905"/>
                <a:gd name="connsiteY6" fmla="*/ 2327313 h 2413961"/>
                <a:gd name="connsiteX7" fmla="*/ 184124 w 621905"/>
                <a:gd name="connsiteY7" fmla="*/ 1816138 h 2413961"/>
                <a:gd name="connsiteX8" fmla="*/ 571474 w 621905"/>
                <a:gd name="connsiteY8" fmla="*/ 1324013 h 2413961"/>
                <a:gd name="connsiteX9" fmla="*/ 574649 w 621905"/>
                <a:gd name="connsiteY9" fmla="*/ 974763 h 2413961"/>
                <a:gd name="connsiteX10" fmla="*/ 180949 w 621905"/>
                <a:gd name="connsiteY10" fmla="*/ 492163 h 2413961"/>
                <a:gd name="connsiteX11" fmla="*/ 113480 w 621905"/>
                <a:gd name="connsiteY11" fmla="*/ 38 h 2413961"/>
                <a:gd name="connsiteX12" fmla="*/ 6324 w 621905"/>
                <a:gd name="connsiteY12" fmla="*/ 38 h 2413961"/>
                <a:gd name="connsiteX0" fmla="*/ 6324 w 643161"/>
                <a:gd name="connsiteY0" fmla="*/ 38 h 2413961"/>
                <a:gd name="connsiteX1" fmla="*/ 117449 w 643161"/>
                <a:gd name="connsiteY1" fmla="*/ 606463 h 2413961"/>
                <a:gd name="connsiteX2" fmla="*/ 575442 w 643161"/>
                <a:gd name="connsiteY2" fmla="*/ 1074775 h 2413961"/>
                <a:gd name="connsiteX3" fmla="*/ 555599 w 643161"/>
                <a:gd name="connsiteY3" fmla="*/ 1281944 h 2413961"/>
                <a:gd name="connsiteX4" fmla="*/ 241274 w 643161"/>
                <a:gd name="connsiteY4" fmla="*/ 1562138 h 2413961"/>
                <a:gd name="connsiteX5" fmla="*/ 9499 w 643161"/>
                <a:gd name="connsiteY5" fmla="*/ 2336838 h 2413961"/>
                <a:gd name="connsiteX6" fmla="*/ 111099 w 643161"/>
                <a:gd name="connsiteY6" fmla="*/ 2327313 h 2413961"/>
                <a:gd name="connsiteX7" fmla="*/ 184124 w 643161"/>
                <a:gd name="connsiteY7" fmla="*/ 1816138 h 2413961"/>
                <a:gd name="connsiteX8" fmla="*/ 571474 w 643161"/>
                <a:gd name="connsiteY8" fmla="*/ 1324013 h 2413961"/>
                <a:gd name="connsiteX9" fmla="*/ 574649 w 643161"/>
                <a:gd name="connsiteY9" fmla="*/ 974763 h 2413961"/>
                <a:gd name="connsiteX10" fmla="*/ 180949 w 643161"/>
                <a:gd name="connsiteY10" fmla="*/ 492163 h 2413961"/>
                <a:gd name="connsiteX11" fmla="*/ 113480 w 643161"/>
                <a:gd name="connsiteY11" fmla="*/ 38 h 2413961"/>
                <a:gd name="connsiteX12" fmla="*/ 6324 w 643161"/>
                <a:gd name="connsiteY12" fmla="*/ 38 h 2413961"/>
                <a:gd name="connsiteX0" fmla="*/ 6324 w 643161"/>
                <a:gd name="connsiteY0" fmla="*/ 38 h 2413961"/>
                <a:gd name="connsiteX1" fmla="*/ 117449 w 643161"/>
                <a:gd name="connsiteY1" fmla="*/ 606463 h 2413961"/>
                <a:gd name="connsiteX2" fmla="*/ 575442 w 643161"/>
                <a:gd name="connsiteY2" fmla="*/ 1074775 h 2413961"/>
                <a:gd name="connsiteX3" fmla="*/ 555599 w 643161"/>
                <a:gd name="connsiteY3" fmla="*/ 1281944 h 2413961"/>
                <a:gd name="connsiteX4" fmla="*/ 241274 w 643161"/>
                <a:gd name="connsiteY4" fmla="*/ 1562138 h 2413961"/>
                <a:gd name="connsiteX5" fmla="*/ 9499 w 643161"/>
                <a:gd name="connsiteY5" fmla="*/ 2336838 h 2413961"/>
                <a:gd name="connsiteX6" fmla="*/ 111099 w 643161"/>
                <a:gd name="connsiteY6" fmla="*/ 2327313 h 2413961"/>
                <a:gd name="connsiteX7" fmla="*/ 184124 w 643161"/>
                <a:gd name="connsiteY7" fmla="*/ 1816138 h 2413961"/>
                <a:gd name="connsiteX8" fmla="*/ 571474 w 643161"/>
                <a:gd name="connsiteY8" fmla="*/ 1324013 h 2413961"/>
                <a:gd name="connsiteX9" fmla="*/ 574649 w 643161"/>
                <a:gd name="connsiteY9" fmla="*/ 974763 h 2413961"/>
                <a:gd name="connsiteX10" fmla="*/ 180949 w 643161"/>
                <a:gd name="connsiteY10" fmla="*/ 492163 h 2413961"/>
                <a:gd name="connsiteX11" fmla="*/ 113480 w 643161"/>
                <a:gd name="connsiteY11" fmla="*/ 38 h 2413961"/>
                <a:gd name="connsiteX12" fmla="*/ 6324 w 643161"/>
                <a:gd name="connsiteY12"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55599 w 773882"/>
                <a:gd name="connsiteY3" fmla="*/ 1281944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43693 w 773882"/>
                <a:gd name="connsiteY3" fmla="*/ 1289087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43693 w 773882"/>
                <a:gd name="connsiteY3" fmla="*/ 1289087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43693 w 773882"/>
                <a:gd name="connsiteY3" fmla="*/ 1289087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624655 w 773882"/>
                <a:gd name="connsiteY3" fmla="*/ 1246224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79411 w 773882"/>
                <a:gd name="connsiteY3" fmla="*/ 1260512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79411 w 773882"/>
                <a:gd name="connsiteY3" fmla="*/ 1260512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561614"/>
                <a:gd name="connsiteX1" fmla="*/ 117449 w 773882"/>
                <a:gd name="connsiteY1" fmla="*/ 606463 h 2561614"/>
                <a:gd name="connsiteX2" fmla="*/ 575442 w 773882"/>
                <a:gd name="connsiteY2" fmla="*/ 1074775 h 2561614"/>
                <a:gd name="connsiteX3" fmla="*/ 579411 w 773882"/>
                <a:gd name="connsiteY3" fmla="*/ 1260512 h 2561614"/>
                <a:gd name="connsiteX4" fmla="*/ 241274 w 773882"/>
                <a:gd name="connsiteY4" fmla="*/ 1562138 h 2561614"/>
                <a:gd name="connsiteX5" fmla="*/ 9499 w 773882"/>
                <a:gd name="connsiteY5" fmla="*/ 2336838 h 2561614"/>
                <a:gd name="connsiteX6" fmla="*/ 111099 w 773882"/>
                <a:gd name="connsiteY6" fmla="*/ 2327313 h 2561614"/>
                <a:gd name="connsiteX7" fmla="*/ 184124 w 773882"/>
                <a:gd name="connsiteY7" fmla="*/ 1816138 h 2561614"/>
                <a:gd name="connsiteX8" fmla="*/ 571474 w 773882"/>
                <a:gd name="connsiteY8" fmla="*/ 1324013 h 2561614"/>
                <a:gd name="connsiteX9" fmla="*/ 773880 w 773882"/>
                <a:gd name="connsiteY9" fmla="*/ 1142243 h 2561614"/>
                <a:gd name="connsiteX10" fmla="*/ 574649 w 773882"/>
                <a:gd name="connsiteY10" fmla="*/ 974763 h 2561614"/>
                <a:gd name="connsiteX11" fmla="*/ 180949 w 773882"/>
                <a:gd name="connsiteY11" fmla="*/ 492163 h 2561614"/>
                <a:gd name="connsiteX12" fmla="*/ 113480 w 773882"/>
                <a:gd name="connsiteY12" fmla="*/ 38 h 2561614"/>
                <a:gd name="connsiteX13" fmla="*/ 6324 w 773882"/>
                <a:gd name="connsiteY13" fmla="*/ 38 h 2561614"/>
                <a:gd name="connsiteX0" fmla="*/ 6324 w 773882"/>
                <a:gd name="connsiteY0" fmla="*/ 38 h 2409510"/>
                <a:gd name="connsiteX1" fmla="*/ 117449 w 773882"/>
                <a:gd name="connsiteY1" fmla="*/ 606463 h 2409510"/>
                <a:gd name="connsiteX2" fmla="*/ 575442 w 773882"/>
                <a:gd name="connsiteY2" fmla="*/ 1074775 h 2409510"/>
                <a:gd name="connsiteX3" fmla="*/ 579411 w 773882"/>
                <a:gd name="connsiteY3" fmla="*/ 1260512 h 2409510"/>
                <a:gd name="connsiteX4" fmla="*/ 184124 w 773882"/>
                <a:gd name="connsiteY4" fmla="*/ 1626432 h 2409510"/>
                <a:gd name="connsiteX5" fmla="*/ 9499 w 773882"/>
                <a:gd name="connsiteY5" fmla="*/ 2336838 h 2409510"/>
                <a:gd name="connsiteX6" fmla="*/ 111099 w 773882"/>
                <a:gd name="connsiteY6" fmla="*/ 2327313 h 2409510"/>
                <a:gd name="connsiteX7" fmla="*/ 184124 w 773882"/>
                <a:gd name="connsiteY7" fmla="*/ 1816138 h 2409510"/>
                <a:gd name="connsiteX8" fmla="*/ 571474 w 773882"/>
                <a:gd name="connsiteY8" fmla="*/ 1324013 h 2409510"/>
                <a:gd name="connsiteX9" fmla="*/ 773880 w 773882"/>
                <a:gd name="connsiteY9" fmla="*/ 1142243 h 2409510"/>
                <a:gd name="connsiteX10" fmla="*/ 574649 w 773882"/>
                <a:gd name="connsiteY10" fmla="*/ 974763 h 2409510"/>
                <a:gd name="connsiteX11" fmla="*/ 180949 w 773882"/>
                <a:gd name="connsiteY11" fmla="*/ 492163 h 2409510"/>
                <a:gd name="connsiteX12" fmla="*/ 113480 w 773882"/>
                <a:gd name="connsiteY12" fmla="*/ 38 h 2409510"/>
                <a:gd name="connsiteX13" fmla="*/ 6324 w 773882"/>
                <a:gd name="connsiteY13" fmla="*/ 38 h 2409510"/>
                <a:gd name="connsiteX0" fmla="*/ 6324 w 773882"/>
                <a:gd name="connsiteY0" fmla="*/ 38 h 2409510"/>
                <a:gd name="connsiteX1" fmla="*/ 117449 w 773882"/>
                <a:gd name="connsiteY1" fmla="*/ 606463 h 2409510"/>
                <a:gd name="connsiteX2" fmla="*/ 575442 w 773882"/>
                <a:gd name="connsiteY2" fmla="*/ 1074775 h 2409510"/>
                <a:gd name="connsiteX3" fmla="*/ 579411 w 773882"/>
                <a:gd name="connsiteY3" fmla="*/ 1260512 h 2409510"/>
                <a:gd name="connsiteX4" fmla="*/ 184124 w 773882"/>
                <a:gd name="connsiteY4" fmla="*/ 1626432 h 2409510"/>
                <a:gd name="connsiteX5" fmla="*/ 9499 w 773882"/>
                <a:gd name="connsiteY5" fmla="*/ 2336838 h 2409510"/>
                <a:gd name="connsiteX6" fmla="*/ 111099 w 773882"/>
                <a:gd name="connsiteY6" fmla="*/ 2327313 h 2409510"/>
                <a:gd name="connsiteX7" fmla="*/ 184124 w 773882"/>
                <a:gd name="connsiteY7" fmla="*/ 1816138 h 2409510"/>
                <a:gd name="connsiteX8" fmla="*/ 571474 w 773882"/>
                <a:gd name="connsiteY8" fmla="*/ 1324013 h 2409510"/>
                <a:gd name="connsiteX9" fmla="*/ 773880 w 773882"/>
                <a:gd name="connsiteY9" fmla="*/ 1142243 h 2409510"/>
                <a:gd name="connsiteX10" fmla="*/ 574649 w 773882"/>
                <a:gd name="connsiteY10" fmla="*/ 974763 h 2409510"/>
                <a:gd name="connsiteX11" fmla="*/ 180949 w 773882"/>
                <a:gd name="connsiteY11" fmla="*/ 492163 h 2409510"/>
                <a:gd name="connsiteX12" fmla="*/ 113480 w 773882"/>
                <a:gd name="connsiteY12" fmla="*/ 38 h 2409510"/>
                <a:gd name="connsiteX13" fmla="*/ 6324 w 773882"/>
                <a:gd name="connsiteY13" fmla="*/ 38 h 2409510"/>
                <a:gd name="connsiteX0" fmla="*/ 6324 w 773882"/>
                <a:gd name="connsiteY0" fmla="*/ 38 h 2407548"/>
                <a:gd name="connsiteX1" fmla="*/ 117449 w 773882"/>
                <a:gd name="connsiteY1" fmla="*/ 606463 h 2407548"/>
                <a:gd name="connsiteX2" fmla="*/ 575442 w 773882"/>
                <a:gd name="connsiteY2" fmla="*/ 1074775 h 2407548"/>
                <a:gd name="connsiteX3" fmla="*/ 579411 w 773882"/>
                <a:gd name="connsiteY3" fmla="*/ 1260512 h 2407548"/>
                <a:gd name="connsiteX4" fmla="*/ 184124 w 773882"/>
                <a:gd name="connsiteY4" fmla="*/ 1626432 h 2407548"/>
                <a:gd name="connsiteX5" fmla="*/ 9499 w 773882"/>
                <a:gd name="connsiteY5" fmla="*/ 2336838 h 2407548"/>
                <a:gd name="connsiteX6" fmla="*/ 111099 w 773882"/>
                <a:gd name="connsiteY6" fmla="*/ 2327313 h 2407548"/>
                <a:gd name="connsiteX7" fmla="*/ 184124 w 773882"/>
                <a:gd name="connsiteY7" fmla="*/ 1816138 h 2407548"/>
                <a:gd name="connsiteX8" fmla="*/ 571474 w 773882"/>
                <a:gd name="connsiteY8" fmla="*/ 1324013 h 2407548"/>
                <a:gd name="connsiteX9" fmla="*/ 773880 w 773882"/>
                <a:gd name="connsiteY9" fmla="*/ 1142243 h 2407548"/>
                <a:gd name="connsiteX10" fmla="*/ 574649 w 773882"/>
                <a:gd name="connsiteY10" fmla="*/ 974763 h 2407548"/>
                <a:gd name="connsiteX11" fmla="*/ 180949 w 773882"/>
                <a:gd name="connsiteY11" fmla="*/ 492163 h 2407548"/>
                <a:gd name="connsiteX12" fmla="*/ 113480 w 773882"/>
                <a:gd name="connsiteY12" fmla="*/ 38 h 2407548"/>
                <a:gd name="connsiteX13" fmla="*/ 6324 w 773882"/>
                <a:gd name="connsiteY13" fmla="*/ 38 h 2407548"/>
                <a:gd name="connsiteX0" fmla="*/ 6324 w 773882"/>
                <a:gd name="connsiteY0" fmla="*/ 38 h 2367963"/>
                <a:gd name="connsiteX1" fmla="*/ 117449 w 773882"/>
                <a:gd name="connsiteY1" fmla="*/ 606463 h 2367963"/>
                <a:gd name="connsiteX2" fmla="*/ 575442 w 773882"/>
                <a:gd name="connsiteY2" fmla="*/ 1074775 h 2367963"/>
                <a:gd name="connsiteX3" fmla="*/ 579411 w 773882"/>
                <a:gd name="connsiteY3" fmla="*/ 1260512 h 2367963"/>
                <a:gd name="connsiteX4" fmla="*/ 184124 w 773882"/>
                <a:gd name="connsiteY4" fmla="*/ 1626432 h 2367963"/>
                <a:gd name="connsiteX5" fmla="*/ 9499 w 773882"/>
                <a:gd name="connsiteY5" fmla="*/ 2336838 h 2367963"/>
                <a:gd name="connsiteX6" fmla="*/ 111099 w 773882"/>
                <a:gd name="connsiteY6" fmla="*/ 2327313 h 2367963"/>
                <a:gd name="connsiteX7" fmla="*/ 184124 w 773882"/>
                <a:gd name="connsiteY7" fmla="*/ 1816138 h 2367963"/>
                <a:gd name="connsiteX8" fmla="*/ 571474 w 773882"/>
                <a:gd name="connsiteY8" fmla="*/ 1324013 h 2367963"/>
                <a:gd name="connsiteX9" fmla="*/ 773880 w 773882"/>
                <a:gd name="connsiteY9" fmla="*/ 1142243 h 2367963"/>
                <a:gd name="connsiteX10" fmla="*/ 574649 w 773882"/>
                <a:gd name="connsiteY10" fmla="*/ 974763 h 2367963"/>
                <a:gd name="connsiteX11" fmla="*/ 180949 w 773882"/>
                <a:gd name="connsiteY11" fmla="*/ 492163 h 2367963"/>
                <a:gd name="connsiteX12" fmla="*/ 113480 w 773882"/>
                <a:gd name="connsiteY12" fmla="*/ 38 h 2367963"/>
                <a:gd name="connsiteX13" fmla="*/ 6324 w 773882"/>
                <a:gd name="connsiteY13" fmla="*/ 38 h 2367963"/>
                <a:gd name="connsiteX0" fmla="*/ 6324 w 773882"/>
                <a:gd name="connsiteY0" fmla="*/ 38 h 2336838"/>
                <a:gd name="connsiteX1" fmla="*/ 117449 w 773882"/>
                <a:gd name="connsiteY1" fmla="*/ 606463 h 2336838"/>
                <a:gd name="connsiteX2" fmla="*/ 575442 w 773882"/>
                <a:gd name="connsiteY2" fmla="*/ 1074775 h 2336838"/>
                <a:gd name="connsiteX3" fmla="*/ 579411 w 773882"/>
                <a:gd name="connsiteY3" fmla="*/ 1260512 h 2336838"/>
                <a:gd name="connsiteX4" fmla="*/ 184124 w 773882"/>
                <a:gd name="connsiteY4" fmla="*/ 1626432 h 2336838"/>
                <a:gd name="connsiteX5" fmla="*/ 9499 w 773882"/>
                <a:gd name="connsiteY5" fmla="*/ 2336838 h 2336838"/>
                <a:gd name="connsiteX6" fmla="*/ 111099 w 773882"/>
                <a:gd name="connsiteY6" fmla="*/ 2327313 h 2336838"/>
                <a:gd name="connsiteX7" fmla="*/ 184124 w 773882"/>
                <a:gd name="connsiteY7" fmla="*/ 1816138 h 2336838"/>
                <a:gd name="connsiteX8" fmla="*/ 571474 w 773882"/>
                <a:gd name="connsiteY8" fmla="*/ 1324013 h 2336838"/>
                <a:gd name="connsiteX9" fmla="*/ 773880 w 773882"/>
                <a:gd name="connsiteY9" fmla="*/ 1142243 h 2336838"/>
                <a:gd name="connsiteX10" fmla="*/ 574649 w 773882"/>
                <a:gd name="connsiteY10" fmla="*/ 974763 h 2336838"/>
                <a:gd name="connsiteX11" fmla="*/ 180949 w 773882"/>
                <a:gd name="connsiteY11" fmla="*/ 492163 h 2336838"/>
                <a:gd name="connsiteX12" fmla="*/ 113480 w 773882"/>
                <a:gd name="connsiteY12" fmla="*/ 38 h 2336838"/>
                <a:gd name="connsiteX13" fmla="*/ 6324 w 773882"/>
                <a:gd name="connsiteY13" fmla="*/ 38 h 2336838"/>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80949 w 773881"/>
                <a:gd name="connsiteY11" fmla="*/ 492163 h 2343129"/>
                <a:gd name="connsiteX12" fmla="*/ 113480 w 773881"/>
                <a:gd name="connsiteY12" fmla="*/ 38 h 2343129"/>
                <a:gd name="connsiteX13" fmla="*/ 6324 w 773881"/>
                <a:gd name="connsiteY13" fmla="*/ 38 h 2343129"/>
                <a:gd name="connsiteX0" fmla="*/ 6324 w 773885"/>
                <a:gd name="connsiteY0" fmla="*/ 38 h 2343129"/>
                <a:gd name="connsiteX1" fmla="*/ 117449 w 773885"/>
                <a:gd name="connsiteY1" fmla="*/ 606463 h 2343129"/>
                <a:gd name="connsiteX2" fmla="*/ 575442 w 773885"/>
                <a:gd name="connsiteY2" fmla="*/ 1074775 h 2343129"/>
                <a:gd name="connsiteX3" fmla="*/ 579411 w 773885"/>
                <a:gd name="connsiteY3" fmla="*/ 1260512 h 2343129"/>
                <a:gd name="connsiteX4" fmla="*/ 184124 w 773885"/>
                <a:gd name="connsiteY4" fmla="*/ 1626432 h 2343129"/>
                <a:gd name="connsiteX5" fmla="*/ 9499 w 773885"/>
                <a:gd name="connsiteY5" fmla="*/ 2336838 h 2343129"/>
                <a:gd name="connsiteX6" fmla="*/ 113480 w 773885"/>
                <a:gd name="connsiteY6" fmla="*/ 2341600 h 2343129"/>
                <a:gd name="connsiteX7" fmla="*/ 184124 w 773885"/>
                <a:gd name="connsiteY7" fmla="*/ 1816138 h 2343129"/>
                <a:gd name="connsiteX8" fmla="*/ 571474 w 773885"/>
                <a:gd name="connsiteY8" fmla="*/ 1324013 h 2343129"/>
                <a:gd name="connsiteX9" fmla="*/ 773880 w 773885"/>
                <a:gd name="connsiteY9" fmla="*/ 1142243 h 2343129"/>
                <a:gd name="connsiteX10" fmla="*/ 553218 w 773885"/>
                <a:gd name="connsiteY10" fmla="*/ 986670 h 2343129"/>
                <a:gd name="connsiteX11" fmla="*/ 180949 w 773885"/>
                <a:gd name="connsiteY11" fmla="*/ 492163 h 2343129"/>
                <a:gd name="connsiteX12" fmla="*/ 113480 w 773885"/>
                <a:gd name="connsiteY12" fmla="*/ 38 h 2343129"/>
                <a:gd name="connsiteX13" fmla="*/ 6324 w 773885"/>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23799 w 773881"/>
                <a:gd name="connsiteY11" fmla="*/ 504069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0837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0837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0837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690539"/>
                <a:gd name="connsiteY0" fmla="*/ 38 h 2343129"/>
                <a:gd name="connsiteX1" fmla="*/ 117449 w 690539"/>
                <a:gd name="connsiteY1" fmla="*/ 606463 h 2343129"/>
                <a:gd name="connsiteX2" fmla="*/ 575442 w 690539"/>
                <a:gd name="connsiteY2" fmla="*/ 1074775 h 2343129"/>
                <a:gd name="connsiteX3" fmla="*/ 579411 w 690539"/>
                <a:gd name="connsiteY3" fmla="*/ 1260512 h 2343129"/>
                <a:gd name="connsiteX4" fmla="*/ 184124 w 690539"/>
                <a:gd name="connsiteY4" fmla="*/ 1626432 h 2343129"/>
                <a:gd name="connsiteX5" fmla="*/ 9499 w 690539"/>
                <a:gd name="connsiteY5" fmla="*/ 2336838 h 2343129"/>
                <a:gd name="connsiteX6" fmla="*/ 113480 w 690539"/>
                <a:gd name="connsiteY6" fmla="*/ 2341600 h 2343129"/>
                <a:gd name="connsiteX7" fmla="*/ 184124 w 690539"/>
                <a:gd name="connsiteY7" fmla="*/ 1816138 h 2343129"/>
                <a:gd name="connsiteX8" fmla="*/ 571474 w 690539"/>
                <a:gd name="connsiteY8" fmla="*/ 1324013 h 2343129"/>
                <a:gd name="connsiteX9" fmla="*/ 690536 w 690539"/>
                <a:gd name="connsiteY9" fmla="*/ 1144624 h 2343129"/>
                <a:gd name="connsiteX10" fmla="*/ 550837 w 690539"/>
                <a:gd name="connsiteY10" fmla="*/ 986670 h 2343129"/>
                <a:gd name="connsiteX11" fmla="*/ 176186 w 690539"/>
                <a:gd name="connsiteY11" fmla="*/ 535025 h 2343129"/>
                <a:gd name="connsiteX12" fmla="*/ 113480 w 690539"/>
                <a:gd name="connsiteY12" fmla="*/ 38 h 2343129"/>
                <a:gd name="connsiteX13" fmla="*/ 6324 w 690539"/>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71474 w 690541"/>
                <a:gd name="connsiteY8" fmla="*/ 1324013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48405 w 690541"/>
                <a:gd name="connsiteY7" fmla="*/ 1806613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11943 w 690541"/>
                <a:gd name="connsiteY8" fmla="*/ 1343063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16706 w 690541"/>
                <a:gd name="connsiteY8" fmla="*/ 1376400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16706 w 690541"/>
                <a:gd name="connsiteY8" fmla="*/ 1376400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16706 w 690541"/>
                <a:gd name="connsiteY8" fmla="*/ 1376400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5435 w 689652"/>
                <a:gd name="connsiteY0" fmla="*/ 38 h 2343129"/>
                <a:gd name="connsiteX1" fmla="*/ 116560 w 689652"/>
                <a:gd name="connsiteY1" fmla="*/ 606463 h 2343129"/>
                <a:gd name="connsiteX2" fmla="*/ 503116 w 689652"/>
                <a:gd name="connsiteY2" fmla="*/ 1017625 h 2343129"/>
                <a:gd name="connsiteX3" fmla="*/ 578522 w 689652"/>
                <a:gd name="connsiteY3" fmla="*/ 1260512 h 2343129"/>
                <a:gd name="connsiteX4" fmla="*/ 183235 w 689652"/>
                <a:gd name="connsiteY4" fmla="*/ 1626432 h 2343129"/>
                <a:gd name="connsiteX5" fmla="*/ 8610 w 689652"/>
                <a:gd name="connsiteY5" fmla="*/ 2336838 h 2343129"/>
                <a:gd name="connsiteX6" fmla="*/ 112591 w 689652"/>
                <a:gd name="connsiteY6" fmla="*/ 2341600 h 2343129"/>
                <a:gd name="connsiteX7" fmla="*/ 173710 w 689652"/>
                <a:gd name="connsiteY7" fmla="*/ 1813757 h 2343129"/>
                <a:gd name="connsiteX8" fmla="*/ 515817 w 689652"/>
                <a:gd name="connsiteY8" fmla="*/ 1376400 h 2343129"/>
                <a:gd name="connsiteX9" fmla="*/ 689647 w 689652"/>
                <a:gd name="connsiteY9" fmla="*/ 1144624 h 2343129"/>
                <a:gd name="connsiteX10" fmla="*/ 549948 w 689652"/>
                <a:gd name="connsiteY10" fmla="*/ 986670 h 2343129"/>
                <a:gd name="connsiteX11" fmla="*/ 175297 w 689652"/>
                <a:gd name="connsiteY11" fmla="*/ 535025 h 2343129"/>
                <a:gd name="connsiteX12" fmla="*/ 112591 w 689652"/>
                <a:gd name="connsiteY12" fmla="*/ 38 h 2343129"/>
                <a:gd name="connsiteX13" fmla="*/ 5435 w 689652"/>
                <a:gd name="connsiteY13" fmla="*/ 38 h 2343129"/>
                <a:gd name="connsiteX0" fmla="*/ 5435 w 689652"/>
                <a:gd name="connsiteY0" fmla="*/ 38 h 2343129"/>
                <a:gd name="connsiteX1" fmla="*/ 116560 w 689652"/>
                <a:gd name="connsiteY1" fmla="*/ 606463 h 2343129"/>
                <a:gd name="connsiteX2" fmla="*/ 503116 w 689652"/>
                <a:gd name="connsiteY2" fmla="*/ 1017625 h 2343129"/>
                <a:gd name="connsiteX3" fmla="*/ 578522 w 689652"/>
                <a:gd name="connsiteY3" fmla="*/ 1260512 h 2343129"/>
                <a:gd name="connsiteX4" fmla="*/ 183235 w 689652"/>
                <a:gd name="connsiteY4" fmla="*/ 1626432 h 2343129"/>
                <a:gd name="connsiteX5" fmla="*/ 8610 w 689652"/>
                <a:gd name="connsiteY5" fmla="*/ 2336838 h 2343129"/>
                <a:gd name="connsiteX6" fmla="*/ 112591 w 689652"/>
                <a:gd name="connsiteY6" fmla="*/ 2341600 h 2343129"/>
                <a:gd name="connsiteX7" fmla="*/ 173710 w 689652"/>
                <a:gd name="connsiteY7" fmla="*/ 1813757 h 2343129"/>
                <a:gd name="connsiteX8" fmla="*/ 515817 w 689652"/>
                <a:gd name="connsiteY8" fmla="*/ 1376400 h 2343129"/>
                <a:gd name="connsiteX9" fmla="*/ 689647 w 689652"/>
                <a:gd name="connsiteY9" fmla="*/ 1144624 h 2343129"/>
                <a:gd name="connsiteX10" fmla="*/ 549948 w 689652"/>
                <a:gd name="connsiteY10" fmla="*/ 986670 h 2343129"/>
                <a:gd name="connsiteX11" fmla="*/ 175297 w 689652"/>
                <a:gd name="connsiteY11" fmla="*/ 535025 h 2343129"/>
                <a:gd name="connsiteX12" fmla="*/ 112591 w 689652"/>
                <a:gd name="connsiteY12" fmla="*/ 38 h 2343129"/>
                <a:gd name="connsiteX13" fmla="*/ 5435 w 689652"/>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79119 w 690249"/>
                <a:gd name="connsiteY3" fmla="*/ 1260512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79119 w 690249"/>
                <a:gd name="connsiteY3" fmla="*/ 1260512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79119 w 690249"/>
                <a:gd name="connsiteY3" fmla="*/ 1260512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79119 w 690249"/>
                <a:gd name="connsiteY3" fmla="*/ 1260512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12817 w 697034"/>
                <a:gd name="connsiteY0" fmla="*/ 38 h 2343129"/>
                <a:gd name="connsiteX1" fmla="*/ 123942 w 697034"/>
                <a:gd name="connsiteY1" fmla="*/ 606463 h 2343129"/>
                <a:gd name="connsiteX2" fmla="*/ 560505 w 697034"/>
                <a:gd name="connsiteY2" fmla="*/ 1060487 h 2343129"/>
                <a:gd name="connsiteX3" fmla="*/ 559710 w 697034"/>
                <a:gd name="connsiteY3" fmla="*/ 1272418 h 2343129"/>
                <a:gd name="connsiteX4" fmla="*/ 131085 w 697034"/>
                <a:gd name="connsiteY4" fmla="*/ 1719301 h 2343129"/>
                <a:gd name="connsiteX5" fmla="*/ 15992 w 697034"/>
                <a:gd name="connsiteY5" fmla="*/ 2336838 h 2343129"/>
                <a:gd name="connsiteX6" fmla="*/ 119973 w 697034"/>
                <a:gd name="connsiteY6" fmla="*/ 2341600 h 2343129"/>
                <a:gd name="connsiteX7" fmla="*/ 181092 w 697034"/>
                <a:gd name="connsiteY7" fmla="*/ 1813757 h 2343129"/>
                <a:gd name="connsiteX8" fmla="*/ 523199 w 697034"/>
                <a:gd name="connsiteY8" fmla="*/ 1376400 h 2343129"/>
                <a:gd name="connsiteX9" fmla="*/ 697029 w 697034"/>
                <a:gd name="connsiteY9" fmla="*/ 1144624 h 2343129"/>
                <a:gd name="connsiteX10" fmla="*/ 557330 w 697034"/>
                <a:gd name="connsiteY10" fmla="*/ 986670 h 2343129"/>
                <a:gd name="connsiteX11" fmla="*/ 182679 w 697034"/>
                <a:gd name="connsiteY11" fmla="*/ 535025 h 2343129"/>
                <a:gd name="connsiteX12" fmla="*/ 119973 w 697034"/>
                <a:gd name="connsiteY12" fmla="*/ 38 h 2343129"/>
                <a:gd name="connsiteX13" fmla="*/ 12817 w 697034"/>
                <a:gd name="connsiteY13" fmla="*/ 38 h 2343129"/>
                <a:gd name="connsiteX0" fmla="*/ 12130 w 696347"/>
                <a:gd name="connsiteY0" fmla="*/ 38 h 2343129"/>
                <a:gd name="connsiteX1" fmla="*/ 123255 w 696347"/>
                <a:gd name="connsiteY1" fmla="*/ 606463 h 2343129"/>
                <a:gd name="connsiteX2" fmla="*/ 559818 w 696347"/>
                <a:gd name="connsiteY2" fmla="*/ 1060487 h 2343129"/>
                <a:gd name="connsiteX3" fmla="*/ 559023 w 696347"/>
                <a:gd name="connsiteY3" fmla="*/ 1272418 h 2343129"/>
                <a:gd name="connsiteX4" fmla="*/ 130398 w 696347"/>
                <a:gd name="connsiteY4" fmla="*/ 1719301 h 2343129"/>
                <a:gd name="connsiteX5" fmla="*/ 15305 w 696347"/>
                <a:gd name="connsiteY5" fmla="*/ 2336838 h 2343129"/>
                <a:gd name="connsiteX6" fmla="*/ 119286 w 696347"/>
                <a:gd name="connsiteY6" fmla="*/ 2341600 h 2343129"/>
                <a:gd name="connsiteX7" fmla="*/ 180405 w 696347"/>
                <a:gd name="connsiteY7" fmla="*/ 1813757 h 2343129"/>
                <a:gd name="connsiteX8" fmla="*/ 522512 w 696347"/>
                <a:gd name="connsiteY8" fmla="*/ 1376400 h 2343129"/>
                <a:gd name="connsiteX9" fmla="*/ 696342 w 696347"/>
                <a:gd name="connsiteY9" fmla="*/ 1144624 h 2343129"/>
                <a:gd name="connsiteX10" fmla="*/ 556643 w 696347"/>
                <a:gd name="connsiteY10" fmla="*/ 986670 h 2343129"/>
                <a:gd name="connsiteX11" fmla="*/ 181992 w 696347"/>
                <a:gd name="connsiteY11" fmla="*/ 535025 h 2343129"/>
                <a:gd name="connsiteX12" fmla="*/ 119286 w 696347"/>
                <a:gd name="connsiteY12" fmla="*/ 38 h 2343129"/>
                <a:gd name="connsiteX13" fmla="*/ 12130 w 696347"/>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48"/>
                <a:gd name="connsiteY0" fmla="*/ 38 h 2343129"/>
                <a:gd name="connsiteX1" fmla="*/ 117158 w 690248"/>
                <a:gd name="connsiteY1" fmla="*/ 606463 h 2343129"/>
                <a:gd name="connsiteX2" fmla="*/ 553721 w 690248"/>
                <a:gd name="connsiteY2" fmla="*/ 1060487 h 2343129"/>
                <a:gd name="connsiteX3" fmla="*/ 552926 w 690248"/>
                <a:gd name="connsiteY3" fmla="*/ 1272418 h 2343129"/>
                <a:gd name="connsiteX4" fmla="*/ 124301 w 690248"/>
                <a:gd name="connsiteY4" fmla="*/ 1719301 h 2343129"/>
                <a:gd name="connsiteX5" fmla="*/ 9208 w 690248"/>
                <a:gd name="connsiteY5" fmla="*/ 2336838 h 2343129"/>
                <a:gd name="connsiteX6" fmla="*/ 113189 w 690248"/>
                <a:gd name="connsiteY6" fmla="*/ 2341600 h 2343129"/>
                <a:gd name="connsiteX7" fmla="*/ 174308 w 690248"/>
                <a:gd name="connsiteY7" fmla="*/ 1813757 h 2343129"/>
                <a:gd name="connsiteX8" fmla="*/ 516415 w 690248"/>
                <a:gd name="connsiteY8" fmla="*/ 1376400 h 2343129"/>
                <a:gd name="connsiteX9" fmla="*/ 690245 w 690248"/>
                <a:gd name="connsiteY9" fmla="*/ 1144624 h 2343129"/>
                <a:gd name="connsiteX10" fmla="*/ 550546 w 690248"/>
                <a:gd name="connsiteY10" fmla="*/ 986670 h 2343129"/>
                <a:gd name="connsiteX11" fmla="*/ 175895 w 690248"/>
                <a:gd name="connsiteY11" fmla="*/ 535025 h 2343129"/>
                <a:gd name="connsiteX12" fmla="*/ 113189 w 690248"/>
                <a:gd name="connsiteY12" fmla="*/ 38 h 2343129"/>
                <a:gd name="connsiteX13" fmla="*/ 6033 w 690248"/>
                <a:gd name="connsiteY13" fmla="*/ 38 h 2343129"/>
                <a:gd name="connsiteX0" fmla="*/ 6033 w 690249"/>
                <a:gd name="connsiteY0" fmla="*/ 38 h 2343129"/>
                <a:gd name="connsiteX1" fmla="*/ 117158 w 690249"/>
                <a:gd name="connsiteY1" fmla="*/ 606463 h 2343129"/>
                <a:gd name="connsiteX2" fmla="*/ 553721 w 690249"/>
                <a:gd name="connsiteY2" fmla="*/ 1060487 h 2343129"/>
                <a:gd name="connsiteX3" fmla="*/ 552926 w 690249"/>
                <a:gd name="connsiteY3" fmla="*/ 1272418 h 2343129"/>
                <a:gd name="connsiteX4" fmla="*/ 124301 w 690249"/>
                <a:gd name="connsiteY4" fmla="*/ 1719301 h 2343129"/>
                <a:gd name="connsiteX5" fmla="*/ 9208 w 690249"/>
                <a:gd name="connsiteY5" fmla="*/ 2336838 h 2343129"/>
                <a:gd name="connsiteX6" fmla="*/ 113189 w 690249"/>
                <a:gd name="connsiteY6" fmla="*/ 2341600 h 2343129"/>
                <a:gd name="connsiteX7" fmla="*/ 174308 w 690249"/>
                <a:gd name="connsiteY7" fmla="*/ 1813757 h 2343129"/>
                <a:gd name="connsiteX8" fmla="*/ 516415 w 690249"/>
                <a:gd name="connsiteY8" fmla="*/ 1376400 h 2343129"/>
                <a:gd name="connsiteX9" fmla="*/ 690245 w 690249"/>
                <a:gd name="connsiteY9" fmla="*/ 1144624 h 2343129"/>
                <a:gd name="connsiteX10" fmla="*/ 555308 w 690249"/>
                <a:gd name="connsiteY10" fmla="*/ 993814 h 2343129"/>
                <a:gd name="connsiteX11" fmla="*/ 175895 w 690249"/>
                <a:gd name="connsiteY11" fmla="*/ 535025 h 2343129"/>
                <a:gd name="connsiteX12" fmla="*/ 113189 w 690249"/>
                <a:gd name="connsiteY12" fmla="*/ 38 h 2343129"/>
                <a:gd name="connsiteX13" fmla="*/ 6033 w 690249"/>
                <a:gd name="connsiteY13" fmla="*/ 38 h 2343129"/>
                <a:gd name="connsiteX0" fmla="*/ 6033 w 690249"/>
                <a:gd name="connsiteY0" fmla="*/ 38 h 2343129"/>
                <a:gd name="connsiteX1" fmla="*/ 117158 w 690249"/>
                <a:gd name="connsiteY1" fmla="*/ 606463 h 2343129"/>
                <a:gd name="connsiteX2" fmla="*/ 553721 w 690249"/>
                <a:gd name="connsiteY2" fmla="*/ 1060487 h 2343129"/>
                <a:gd name="connsiteX3" fmla="*/ 552926 w 690249"/>
                <a:gd name="connsiteY3" fmla="*/ 1272418 h 2343129"/>
                <a:gd name="connsiteX4" fmla="*/ 124301 w 690249"/>
                <a:gd name="connsiteY4" fmla="*/ 1719301 h 2343129"/>
                <a:gd name="connsiteX5" fmla="*/ 9208 w 690249"/>
                <a:gd name="connsiteY5" fmla="*/ 2336838 h 2343129"/>
                <a:gd name="connsiteX6" fmla="*/ 113189 w 690249"/>
                <a:gd name="connsiteY6" fmla="*/ 2341600 h 2343129"/>
                <a:gd name="connsiteX7" fmla="*/ 174308 w 690249"/>
                <a:gd name="connsiteY7" fmla="*/ 1813757 h 2343129"/>
                <a:gd name="connsiteX8" fmla="*/ 556896 w 690249"/>
                <a:gd name="connsiteY8" fmla="*/ 1331156 h 2343129"/>
                <a:gd name="connsiteX9" fmla="*/ 690245 w 690249"/>
                <a:gd name="connsiteY9" fmla="*/ 1144624 h 2343129"/>
                <a:gd name="connsiteX10" fmla="*/ 555308 w 690249"/>
                <a:gd name="connsiteY10" fmla="*/ 993814 h 2343129"/>
                <a:gd name="connsiteX11" fmla="*/ 175895 w 690249"/>
                <a:gd name="connsiteY11" fmla="*/ 535025 h 2343129"/>
                <a:gd name="connsiteX12" fmla="*/ 113189 w 690249"/>
                <a:gd name="connsiteY12" fmla="*/ 38 h 2343129"/>
                <a:gd name="connsiteX13" fmla="*/ 6033 w 690249"/>
                <a:gd name="connsiteY13" fmla="*/ 38 h 2343129"/>
                <a:gd name="connsiteX0" fmla="*/ 6033 w 690249"/>
                <a:gd name="connsiteY0" fmla="*/ 38 h 2343129"/>
                <a:gd name="connsiteX1" fmla="*/ 117158 w 690249"/>
                <a:gd name="connsiteY1" fmla="*/ 606463 h 2343129"/>
                <a:gd name="connsiteX2" fmla="*/ 553721 w 690249"/>
                <a:gd name="connsiteY2" fmla="*/ 1060487 h 2343129"/>
                <a:gd name="connsiteX3" fmla="*/ 552926 w 690249"/>
                <a:gd name="connsiteY3" fmla="*/ 1272418 h 2343129"/>
                <a:gd name="connsiteX4" fmla="*/ 124301 w 690249"/>
                <a:gd name="connsiteY4" fmla="*/ 1719301 h 2343129"/>
                <a:gd name="connsiteX5" fmla="*/ 9208 w 690249"/>
                <a:gd name="connsiteY5" fmla="*/ 2336838 h 2343129"/>
                <a:gd name="connsiteX6" fmla="*/ 113189 w 690249"/>
                <a:gd name="connsiteY6" fmla="*/ 2341600 h 2343129"/>
                <a:gd name="connsiteX7" fmla="*/ 174308 w 690249"/>
                <a:gd name="connsiteY7" fmla="*/ 1813757 h 2343129"/>
                <a:gd name="connsiteX8" fmla="*/ 556896 w 690249"/>
                <a:gd name="connsiteY8" fmla="*/ 1331156 h 2343129"/>
                <a:gd name="connsiteX9" fmla="*/ 690245 w 690249"/>
                <a:gd name="connsiteY9" fmla="*/ 1144624 h 2343129"/>
                <a:gd name="connsiteX10" fmla="*/ 555308 w 690249"/>
                <a:gd name="connsiteY10" fmla="*/ 993814 h 2343129"/>
                <a:gd name="connsiteX11" fmla="*/ 175895 w 690249"/>
                <a:gd name="connsiteY11" fmla="*/ 535025 h 2343129"/>
                <a:gd name="connsiteX12" fmla="*/ 113189 w 690249"/>
                <a:gd name="connsiteY12" fmla="*/ 38 h 2343129"/>
                <a:gd name="connsiteX13" fmla="*/ 6033 w 690249"/>
                <a:gd name="connsiteY13" fmla="*/ 38 h 2343129"/>
                <a:gd name="connsiteX0" fmla="*/ 6033 w 690249"/>
                <a:gd name="connsiteY0" fmla="*/ 38 h 2343129"/>
                <a:gd name="connsiteX1" fmla="*/ 117158 w 690249"/>
                <a:gd name="connsiteY1" fmla="*/ 606463 h 2343129"/>
                <a:gd name="connsiteX2" fmla="*/ 553721 w 690249"/>
                <a:gd name="connsiteY2" fmla="*/ 1060487 h 2343129"/>
                <a:gd name="connsiteX3" fmla="*/ 552926 w 690249"/>
                <a:gd name="connsiteY3" fmla="*/ 1272418 h 2343129"/>
                <a:gd name="connsiteX4" fmla="*/ 124301 w 690249"/>
                <a:gd name="connsiteY4" fmla="*/ 1719301 h 2343129"/>
                <a:gd name="connsiteX5" fmla="*/ 9208 w 690249"/>
                <a:gd name="connsiteY5" fmla="*/ 2336838 h 2343129"/>
                <a:gd name="connsiteX6" fmla="*/ 113189 w 690249"/>
                <a:gd name="connsiteY6" fmla="*/ 2341600 h 2343129"/>
                <a:gd name="connsiteX7" fmla="*/ 174308 w 690249"/>
                <a:gd name="connsiteY7" fmla="*/ 1813757 h 2343129"/>
                <a:gd name="connsiteX8" fmla="*/ 556896 w 690249"/>
                <a:gd name="connsiteY8" fmla="*/ 1331156 h 2343129"/>
                <a:gd name="connsiteX9" fmla="*/ 690245 w 690249"/>
                <a:gd name="connsiteY9" fmla="*/ 1144624 h 2343129"/>
                <a:gd name="connsiteX10" fmla="*/ 555308 w 690249"/>
                <a:gd name="connsiteY10" fmla="*/ 993814 h 2343129"/>
                <a:gd name="connsiteX11" fmla="*/ 175895 w 690249"/>
                <a:gd name="connsiteY11" fmla="*/ 535025 h 2343129"/>
                <a:gd name="connsiteX12" fmla="*/ 113189 w 690249"/>
                <a:gd name="connsiteY12" fmla="*/ 38 h 2343129"/>
                <a:gd name="connsiteX13" fmla="*/ 6033 w 690249"/>
                <a:gd name="connsiteY13" fmla="*/ 38 h 2343129"/>
                <a:gd name="connsiteX0" fmla="*/ 6033 w 690332"/>
                <a:gd name="connsiteY0" fmla="*/ 38 h 2343129"/>
                <a:gd name="connsiteX1" fmla="*/ 117158 w 690332"/>
                <a:gd name="connsiteY1" fmla="*/ 606463 h 2343129"/>
                <a:gd name="connsiteX2" fmla="*/ 553721 w 690332"/>
                <a:gd name="connsiteY2" fmla="*/ 1060487 h 2343129"/>
                <a:gd name="connsiteX3" fmla="*/ 552926 w 690332"/>
                <a:gd name="connsiteY3" fmla="*/ 1272418 h 2343129"/>
                <a:gd name="connsiteX4" fmla="*/ 124301 w 690332"/>
                <a:gd name="connsiteY4" fmla="*/ 1719301 h 2343129"/>
                <a:gd name="connsiteX5" fmla="*/ 9208 w 690332"/>
                <a:gd name="connsiteY5" fmla="*/ 2336838 h 2343129"/>
                <a:gd name="connsiteX6" fmla="*/ 113189 w 690332"/>
                <a:gd name="connsiteY6" fmla="*/ 2341600 h 2343129"/>
                <a:gd name="connsiteX7" fmla="*/ 174308 w 690332"/>
                <a:gd name="connsiteY7" fmla="*/ 1813757 h 2343129"/>
                <a:gd name="connsiteX8" fmla="*/ 556896 w 690332"/>
                <a:gd name="connsiteY8" fmla="*/ 1331156 h 2343129"/>
                <a:gd name="connsiteX9" fmla="*/ 690245 w 690332"/>
                <a:gd name="connsiteY9" fmla="*/ 1144624 h 2343129"/>
                <a:gd name="connsiteX10" fmla="*/ 555308 w 690332"/>
                <a:gd name="connsiteY10" fmla="*/ 993814 h 2343129"/>
                <a:gd name="connsiteX11" fmla="*/ 175895 w 690332"/>
                <a:gd name="connsiteY11" fmla="*/ 535025 h 2343129"/>
                <a:gd name="connsiteX12" fmla="*/ 113189 w 690332"/>
                <a:gd name="connsiteY12" fmla="*/ 38 h 2343129"/>
                <a:gd name="connsiteX13" fmla="*/ 6033 w 690332"/>
                <a:gd name="connsiteY13" fmla="*/ 38 h 2343129"/>
                <a:gd name="connsiteX0" fmla="*/ 6033 w 632159"/>
                <a:gd name="connsiteY0" fmla="*/ 38 h 2343129"/>
                <a:gd name="connsiteX1" fmla="*/ 117158 w 632159"/>
                <a:gd name="connsiteY1" fmla="*/ 606463 h 2343129"/>
                <a:gd name="connsiteX2" fmla="*/ 553721 w 632159"/>
                <a:gd name="connsiteY2" fmla="*/ 1060487 h 2343129"/>
                <a:gd name="connsiteX3" fmla="*/ 552926 w 632159"/>
                <a:gd name="connsiteY3" fmla="*/ 1272418 h 2343129"/>
                <a:gd name="connsiteX4" fmla="*/ 124301 w 632159"/>
                <a:gd name="connsiteY4" fmla="*/ 1719301 h 2343129"/>
                <a:gd name="connsiteX5" fmla="*/ 9208 w 632159"/>
                <a:gd name="connsiteY5" fmla="*/ 2336838 h 2343129"/>
                <a:gd name="connsiteX6" fmla="*/ 113189 w 632159"/>
                <a:gd name="connsiteY6" fmla="*/ 2341600 h 2343129"/>
                <a:gd name="connsiteX7" fmla="*/ 174308 w 632159"/>
                <a:gd name="connsiteY7" fmla="*/ 1813757 h 2343129"/>
                <a:gd name="connsiteX8" fmla="*/ 556896 w 632159"/>
                <a:gd name="connsiteY8" fmla="*/ 1331156 h 2343129"/>
                <a:gd name="connsiteX9" fmla="*/ 555308 w 632159"/>
                <a:gd name="connsiteY9" fmla="*/ 993814 h 2343129"/>
                <a:gd name="connsiteX10" fmla="*/ 175895 w 632159"/>
                <a:gd name="connsiteY10" fmla="*/ 535025 h 2343129"/>
                <a:gd name="connsiteX11" fmla="*/ 113189 w 632159"/>
                <a:gd name="connsiteY11" fmla="*/ 38 h 2343129"/>
                <a:gd name="connsiteX12" fmla="*/ 6033 w 632159"/>
                <a:gd name="connsiteY12" fmla="*/ 38 h 2343129"/>
                <a:gd name="connsiteX0" fmla="*/ 6033 w 656624"/>
                <a:gd name="connsiteY0" fmla="*/ 38 h 2343129"/>
                <a:gd name="connsiteX1" fmla="*/ 117158 w 656624"/>
                <a:gd name="connsiteY1" fmla="*/ 606463 h 2343129"/>
                <a:gd name="connsiteX2" fmla="*/ 553721 w 656624"/>
                <a:gd name="connsiteY2" fmla="*/ 1060487 h 2343129"/>
                <a:gd name="connsiteX3" fmla="*/ 552926 w 656624"/>
                <a:gd name="connsiteY3" fmla="*/ 1272418 h 2343129"/>
                <a:gd name="connsiteX4" fmla="*/ 124301 w 656624"/>
                <a:gd name="connsiteY4" fmla="*/ 1719301 h 2343129"/>
                <a:gd name="connsiteX5" fmla="*/ 9208 w 656624"/>
                <a:gd name="connsiteY5" fmla="*/ 2336838 h 2343129"/>
                <a:gd name="connsiteX6" fmla="*/ 113189 w 656624"/>
                <a:gd name="connsiteY6" fmla="*/ 2341600 h 2343129"/>
                <a:gd name="connsiteX7" fmla="*/ 174308 w 656624"/>
                <a:gd name="connsiteY7" fmla="*/ 1813757 h 2343129"/>
                <a:gd name="connsiteX8" fmla="*/ 556896 w 656624"/>
                <a:gd name="connsiteY8" fmla="*/ 1331156 h 2343129"/>
                <a:gd name="connsiteX9" fmla="*/ 555308 w 656624"/>
                <a:gd name="connsiteY9" fmla="*/ 993814 h 2343129"/>
                <a:gd name="connsiteX10" fmla="*/ 175895 w 656624"/>
                <a:gd name="connsiteY10" fmla="*/ 535025 h 2343129"/>
                <a:gd name="connsiteX11" fmla="*/ 113189 w 656624"/>
                <a:gd name="connsiteY11" fmla="*/ 38 h 2343129"/>
                <a:gd name="connsiteX12" fmla="*/ 6033 w 656624"/>
                <a:gd name="connsiteY12" fmla="*/ 38 h 2343129"/>
                <a:gd name="connsiteX0" fmla="*/ 6033 w 663046"/>
                <a:gd name="connsiteY0" fmla="*/ 38 h 2343129"/>
                <a:gd name="connsiteX1" fmla="*/ 117158 w 663046"/>
                <a:gd name="connsiteY1" fmla="*/ 606463 h 2343129"/>
                <a:gd name="connsiteX2" fmla="*/ 553721 w 663046"/>
                <a:gd name="connsiteY2" fmla="*/ 1060487 h 2343129"/>
                <a:gd name="connsiteX3" fmla="*/ 552926 w 663046"/>
                <a:gd name="connsiteY3" fmla="*/ 1272418 h 2343129"/>
                <a:gd name="connsiteX4" fmla="*/ 124301 w 663046"/>
                <a:gd name="connsiteY4" fmla="*/ 1719301 h 2343129"/>
                <a:gd name="connsiteX5" fmla="*/ 9208 w 663046"/>
                <a:gd name="connsiteY5" fmla="*/ 2336838 h 2343129"/>
                <a:gd name="connsiteX6" fmla="*/ 113189 w 663046"/>
                <a:gd name="connsiteY6" fmla="*/ 2341600 h 2343129"/>
                <a:gd name="connsiteX7" fmla="*/ 174308 w 663046"/>
                <a:gd name="connsiteY7" fmla="*/ 1813757 h 2343129"/>
                <a:gd name="connsiteX8" fmla="*/ 556896 w 663046"/>
                <a:gd name="connsiteY8" fmla="*/ 1331156 h 2343129"/>
                <a:gd name="connsiteX9" fmla="*/ 555308 w 663046"/>
                <a:gd name="connsiteY9" fmla="*/ 993814 h 2343129"/>
                <a:gd name="connsiteX10" fmla="*/ 175895 w 663046"/>
                <a:gd name="connsiteY10" fmla="*/ 535025 h 2343129"/>
                <a:gd name="connsiteX11" fmla="*/ 113189 w 663046"/>
                <a:gd name="connsiteY11" fmla="*/ 38 h 2343129"/>
                <a:gd name="connsiteX12" fmla="*/ 6033 w 663046"/>
                <a:gd name="connsiteY12" fmla="*/ 38 h 2343129"/>
                <a:gd name="connsiteX0" fmla="*/ 6033 w 681517"/>
                <a:gd name="connsiteY0" fmla="*/ 38 h 2343129"/>
                <a:gd name="connsiteX1" fmla="*/ 117158 w 681517"/>
                <a:gd name="connsiteY1" fmla="*/ 606463 h 2343129"/>
                <a:gd name="connsiteX2" fmla="*/ 553721 w 681517"/>
                <a:gd name="connsiteY2" fmla="*/ 1060487 h 2343129"/>
                <a:gd name="connsiteX3" fmla="*/ 552926 w 681517"/>
                <a:gd name="connsiteY3" fmla="*/ 1272418 h 2343129"/>
                <a:gd name="connsiteX4" fmla="*/ 124301 w 681517"/>
                <a:gd name="connsiteY4" fmla="*/ 1719301 h 2343129"/>
                <a:gd name="connsiteX5" fmla="*/ 9208 w 681517"/>
                <a:gd name="connsiteY5" fmla="*/ 2336838 h 2343129"/>
                <a:gd name="connsiteX6" fmla="*/ 113189 w 681517"/>
                <a:gd name="connsiteY6" fmla="*/ 2341600 h 2343129"/>
                <a:gd name="connsiteX7" fmla="*/ 174308 w 681517"/>
                <a:gd name="connsiteY7" fmla="*/ 1813757 h 2343129"/>
                <a:gd name="connsiteX8" fmla="*/ 556896 w 681517"/>
                <a:gd name="connsiteY8" fmla="*/ 1331156 h 2343129"/>
                <a:gd name="connsiteX9" fmla="*/ 555308 w 681517"/>
                <a:gd name="connsiteY9" fmla="*/ 993814 h 2343129"/>
                <a:gd name="connsiteX10" fmla="*/ 175895 w 681517"/>
                <a:gd name="connsiteY10" fmla="*/ 535025 h 2343129"/>
                <a:gd name="connsiteX11" fmla="*/ 113189 w 681517"/>
                <a:gd name="connsiteY11" fmla="*/ 38 h 2343129"/>
                <a:gd name="connsiteX12" fmla="*/ 6033 w 681517"/>
                <a:gd name="connsiteY12" fmla="*/ 38 h 2343129"/>
                <a:gd name="connsiteX0" fmla="*/ 6033 w 634658"/>
                <a:gd name="connsiteY0" fmla="*/ 38 h 2343129"/>
                <a:gd name="connsiteX1" fmla="*/ 117158 w 634658"/>
                <a:gd name="connsiteY1" fmla="*/ 606463 h 2343129"/>
                <a:gd name="connsiteX2" fmla="*/ 553721 w 634658"/>
                <a:gd name="connsiteY2" fmla="*/ 1060487 h 2343129"/>
                <a:gd name="connsiteX3" fmla="*/ 552926 w 634658"/>
                <a:gd name="connsiteY3" fmla="*/ 1272418 h 2343129"/>
                <a:gd name="connsiteX4" fmla="*/ 124301 w 634658"/>
                <a:gd name="connsiteY4" fmla="*/ 1719301 h 2343129"/>
                <a:gd name="connsiteX5" fmla="*/ 9208 w 634658"/>
                <a:gd name="connsiteY5" fmla="*/ 2336838 h 2343129"/>
                <a:gd name="connsiteX6" fmla="*/ 113189 w 634658"/>
                <a:gd name="connsiteY6" fmla="*/ 2341600 h 2343129"/>
                <a:gd name="connsiteX7" fmla="*/ 200502 w 634658"/>
                <a:gd name="connsiteY7" fmla="*/ 1756607 h 2343129"/>
                <a:gd name="connsiteX8" fmla="*/ 556896 w 634658"/>
                <a:gd name="connsiteY8" fmla="*/ 1331156 h 2343129"/>
                <a:gd name="connsiteX9" fmla="*/ 555308 w 634658"/>
                <a:gd name="connsiteY9" fmla="*/ 993814 h 2343129"/>
                <a:gd name="connsiteX10" fmla="*/ 175895 w 634658"/>
                <a:gd name="connsiteY10" fmla="*/ 535025 h 2343129"/>
                <a:gd name="connsiteX11" fmla="*/ 113189 w 634658"/>
                <a:gd name="connsiteY11" fmla="*/ 38 h 2343129"/>
                <a:gd name="connsiteX12" fmla="*/ 6033 w 634658"/>
                <a:gd name="connsiteY12" fmla="*/ 38 h 2343129"/>
                <a:gd name="connsiteX0" fmla="*/ 6033 w 676933"/>
                <a:gd name="connsiteY0" fmla="*/ 38 h 2343129"/>
                <a:gd name="connsiteX1" fmla="*/ 117158 w 676933"/>
                <a:gd name="connsiteY1" fmla="*/ 606463 h 2343129"/>
                <a:gd name="connsiteX2" fmla="*/ 553721 w 676933"/>
                <a:gd name="connsiteY2" fmla="*/ 1060487 h 2343129"/>
                <a:gd name="connsiteX3" fmla="*/ 552926 w 676933"/>
                <a:gd name="connsiteY3" fmla="*/ 1272418 h 2343129"/>
                <a:gd name="connsiteX4" fmla="*/ 124301 w 676933"/>
                <a:gd name="connsiteY4" fmla="*/ 1719301 h 2343129"/>
                <a:gd name="connsiteX5" fmla="*/ 9208 w 676933"/>
                <a:gd name="connsiteY5" fmla="*/ 2336838 h 2343129"/>
                <a:gd name="connsiteX6" fmla="*/ 113189 w 676933"/>
                <a:gd name="connsiteY6" fmla="*/ 2341600 h 2343129"/>
                <a:gd name="connsiteX7" fmla="*/ 200502 w 676933"/>
                <a:gd name="connsiteY7" fmla="*/ 1756607 h 2343129"/>
                <a:gd name="connsiteX8" fmla="*/ 556896 w 676933"/>
                <a:gd name="connsiteY8" fmla="*/ 1331156 h 2343129"/>
                <a:gd name="connsiteX9" fmla="*/ 555308 w 676933"/>
                <a:gd name="connsiteY9" fmla="*/ 993814 h 2343129"/>
                <a:gd name="connsiteX10" fmla="*/ 175895 w 676933"/>
                <a:gd name="connsiteY10" fmla="*/ 535025 h 2343129"/>
                <a:gd name="connsiteX11" fmla="*/ 113189 w 676933"/>
                <a:gd name="connsiteY11" fmla="*/ 38 h 2343129"/>
                <a:gd name="connsiteX12" fmla="*/ 6033 w 676933"/>
                <a:gd name="connsiteY12" fmla="*/ 38 h 2343129"/>
                <a:gd name="connsiteX0" fmla="*/ 6033 w 676933"/>
                <a:gd name="connsiteY0" fmla="*/ 38 h 2343129"/>
                <a:gd name="connsiteX1" fmla="*/ 117158 w 676933"/>
                <a:gd name="connsiteY1" fmla="*/ 606463 h 2343129"/>
                <a:gd name="connsiteX2" fmla="*/ 553721 w 676933"/>
                <a:gd name="connsiteY2" fmla="*/ 1060487 h 2343129"/>
                <a:gd name="connsiteX3" fmla="*/ 552926 w 676933"/>
                <a:gd name="connsiteY3" fmla="*/ 1272418 h 2343129"/>
                <a:gd name="connsiteX4" fmla="*/ 124301 w 676933"/>
                <a:gd name="connsiteY4" fmla="*/ 1719301 h 2343129"/>
                <a:gd name="connsiteX5" fmla="*/ 9208 w 676933"/>
                <a:gd name="connsiteY5" fmla="*/ 2336838 h 2343129"/>
                <a:gd name="connsiteX6" fmla="*/ 113189 w 676933"/>
                <a:gd name="connsiteY6" fmla="*/ 2341600 h 2343129"/>
                <a:gd name="connsiteX7" fmla="*/ 200502 w 676933"/>
                <a:gd name="connsiteY7" fmla="*/ 1756607 h 2343129"/>
                <a:gd name="connsiteX8" fmla="*/ 556896 w 676933"/>
                <a:gd name="connsiteY8" fmla="*/ 1331156 h 2343129"/>
                <a:gd name="connsiteX9" fmla="*/ 555308 w 676933"/>
                <a:gd name="connsiteY9" fmla="*/ 993814 h 2343129"/>
                <a:gd name="connsiteX10" fmla="*/ 175895 w 676933"/>
                <a:gd name="connsiteY10" fmla="*/ 535025 h 2343129"/>
                <a:gd name="connsiteX11" fmla="*/ 113189 w 676933"/>
                <a:gd name="connsiteY11" fmla="*/ 38 h 2343129"/>
                <a:gd name="connsiteX12" fmla="*/ 6033 w 676933"/>
                <a:gd name="connsiteY12" fmla="*/ 38 h 2343129"/>
                <a:gd name="connsiteX0" fmla="*/ 6033 w 676933"/>
                <a:gd name="connsiteY0" fmla="*/ 38 h 2343129"/>
                <a:gd name="connsiteX1" fmla="*/ 117158 w 676933"/>
                <a:gd name="connsiteY1" fmla="*/ 606463 h 2343129"/>
                <a:gd name="connsiteX2" fmla="*/ 553721 w 676933"/>
                <a:gd name="connsiteY2" fmla="*/ 1060487 h 2343129"/>
                <a:gd name="connsiteX3" fmla="*/ 552926 w 676933"/>
                <a:gd name="connsiteY3" fmla="*/ 1272418 h 2343129"/>
                <a:gd name="connsiteX4" fmla="*/ 124301 w 676933"/>
                <a:gd name="connsiteY4" fmla="*/ 1719301 h 2343129"/>
                <a:gd name="connsiteX5" fmla="*/ 9208 w 676933"/>
                <a:gd name="connsiteY5" fmla="*/ 2336838 h 2343129"/>
                <a:gd name="connsiteX6" fmla="*/ 113189 w 676933"/>
                <a:gd name="connsiteY6" fmla="*/ 2341600 h 2343129"/>
                <a:gd name="connsiteX7" fmla="*/ 200502 w 676933"/>
                <a:gd name="connsiteY7" fmla="*/ 1756607 h 2343129"/>
                <a:gd name="connsiteX8" fmla="*/ 556896 w 676933"/>
                <a:gd name="connsiteY8" fmla="*/ 1331156 h 2343129"/>
                <a:gd name="connsiteX9" fmla="*/ 555308 w 676933"/>
                <a:gd name="connsiteY9" fmla="*/ 993814 h 2343129"/>
                <a:gd name="connsiteX10" fmla="*/ 175895 w 676933"/>
                <a:gd name="connsiteY10" fmla="*/ 535025 h 2343129"/>
                <a:gd name="connsiteX11" fmla="*/ 113189 w 676933"/>
                <a:gd name="connsiteY11" fmla="*/ 38 h 2343129"/>
                <a:gd name="connsiteX12" fmla="*/ 6033 w 676933"/>
                <a:gd name="connsiteY12" fmla="*/ 38 h 2343129"/>
                <a:gd name="connsiteX0" fmla="*/ 6033 w 683751"/>
                <a:gd name="connsiteY0" fmla="*/ 38 h 2343129"/>
                <a:gd name="connsiteX1" fmla="*/ 117158 w 683751"/>
                <a:gd name="connsiteY1" fmla="*/ 606463 h 2343129"/>
                <a:gd name="connsiteX2" fmla="*/ 553721 w 683751"/>
                <a:gd name="connsiteY2" fmla="*/ 1060487 h 2343129"/>
                <a:gd name="connsiteX3" fmla="*/ 552926 w 683751"/>
                <a:gd name="connsiteY3" fmla="*/ 1272418 h 2343129"/>
                <a:gd name="connsiteX4" fmla="*/ 124301 w 683751"/>
                <a:gd name="connsiteY4" fmla="*/ 1719301 h 2343129"/>
                <a:gd name="connsiteX5" fmla="*/ 9208 w 683751"/>
                <a:gd name="connsiteY5" fmla="*/ 2336838 h 2343129"/>
                <a:gd name="connsiteX6" fmla="*/ 113189 w 683751"/>
                <a:gd name="connsiteY6" fmla="*/ 2341600 h 2343129"/>
                <a:gd name="connsiteX7" fmla="*/ 200502 w 683751"/>
                <a:gd name="connsiteY7" fmla="*/ 1756607 h 2343129"/>
                <a:gd name="connsiteX8" fmla="*/ 556896 w 683751"/>
                <a:gd name="connsiteY8" fmla="*/ 1331156 h 2343129"/>
                <a:gd name="connsiteX9" fmla="*/ 555308 w 683751"/>
                <a:gd name="connsiteY9" fmla="*/ 993814 h 2343129"/>
                <a:gd name="connsiteX10" fmla="*/ 175895 w 683751"/>
                <a:gd name="connsiteY10" fmla="*/ 535025 h 2343129"/>
                <a:gd name="connsiteX11" fmla="*/ 113189 w 683751"/>
                <a:gd name="connsiteY11" fmla="*/ 38 h 2343129"/>
                <a:gd name="connsiteX12" fmla="*/ 6033 w 683751"/>
                <a:gd name="connsiteY12" fmla="*/ 38 h 2343129"/>
                <a:gd name="connsiteX0" fmla="*/ 6033 w 683751"/>
                <a:gd name="connsiteY0" fmla="*/ 38 h 2343129"/>
                <a:gd name="connsiteX1" fmla="*/ 117158 w 683751"/>
                <a:gd name="connsiteY1" fmla="*/ 606463 h 2343129"/>
                <a:gd name="connsiteX2" fmla="*/ 553721 w 683751"/>
                <a:gd name="connsiteY2" fmla="*/ 1060487 h 2343129"/>
                <a:gd name="connsiteX3" fmla="*/ 552926 w 683751"/>
                <a:gd name="connsiteY3" fmla="*/ 1272418 h 2343129"/>
                <a:gd name="connsiteX4" fmla="*/ 124301 w 683751"/>
                <a:gd name="connsiteY4" fmla="*/ 1719301 h 2343129"/>
                <a:gd name="connsiteX5" fmla="*/ 9208 w 683751"/>
                <a:gd name="connsiteY5" fmla="*/ 2336838 h 2343129"/>
                <a:gd name="connsiteX6" fmla="*/ 113189 w 683751"/>
                <a:gd name="connsiteY6" fmla="*/ 2341600 h 2343129"/>
                <a:gd name="connsiteX7" fmla="*/ 200502 w 683751"/>
                <a:gd name="connsiteY7" fmla="*/ 1756607 h 2343129"/>
                <a:gd name="connsiteX8" fmla="*/ 556896 w 683751"/>
                <a:gd name="connsiteY8" fmla="*/ 1331156 h 2343129"/>
                <a:gd name="connsiteX9" fmla="*/ 555308 w 683751"/>
                <a:gd name="connsiteY9" fmla="*/ 993814 h 2343129"/>
                <a:gd name="connsiteX10" fmla="*/ 175895 w 683751"/>
                <a:gd name="connsiteY10" fmla="*/ 535025 h 2343129"/>
                <a:gd name="connsiteX11" fmla="*/ 113189 w 683751"/>
                <a:gd name="connsiteY11" fmla="*/ 38 h 2343129"/>
                <a:gd name="connsiteX12" fmla="*/ 6033 w 683751"/>
                <a:gd name="connsiteY12" fmla="*/ 38 h 2343129"/>
                <a:gd name="connsiteX0" fmla="*/ 6033 w 683895"/>
                <a:gd name="connsiteY0" fmla="*/ 38 h 2343129"/>
                <a:gd name="connsiteX1" fmla="*/ 117158 w 683895"/>
                <a:gd name="connsiteY1" fmla="*/ 606463 h 2343129"/>
                <a:gd name="connsiteX2" fmla="*/ 553721 w 683895"/>
                <a:gd name="connsiteY2" fmla="*/ 1060487 h 2343129"/>
                <a:gd name="connsiteX3" fmla="*/ 552926 w 683895"/>
                <a:gd name="connsiteY3" fmla="*/ 1272418 h 2343129"/>
                <a:gd name="connsiteX4" fmla="*/ 124301 w 683895"/>
                <a:gd name="connsiteY4" fmla="*/ 1719301 h 2343129"/>
                <a:gd name="connsiteX5" fmla="*/ 9208 w 683895"/>
                <a:gd name="connsiteY5" fmla="*/ 2336838 h 2343129"/>
                <a:gd name="connsiteX6" fmla="*/ 113189 w 683895"/>
                <a:gd name="connsiteY6" fmla="*/ 2341600 h 2343129"/>
                <a:gd name="connsiteX7" fmla="*/ 200502 w 683895"/>
                <a:gd name="connsiteY7" fmla="*/ 1756607 h 2343129"/>
                <a:gd name="connsiteX8" fmla="*/ 556896 w 683895"/>
                <a:gd name="connsiteY8" fmla="*/ 1331156 h 2343129"/>
                <a:gd name="connsiteX9" fmla="*/ 683894 w 683895"/>
                <a:gd name="connsiteY9" fmla="*/ 1165263 h 2343129"/>
                <a:gd name="connsiteX10" fmla="*/ 555308 w 683895"/>
                <a:gd name="connsiteY10" fmla="*/ 993814 h 2343129"/>
                <a:gd name="connsiteX11" fmla="*/ 175895 w 683895"/>
                <a:gd name="connsiteY11" fmla="*/ 535025 h 2343129"/>
                <a:gd name="connsiteX12" fmla="*/ 113189 w 683895"/>
                <a:gd name="connsiteY12" fmla="*/ 38 h 2343129"/>
                <a:gd name="connsiteX13" fmla="*/ 6033 w 683895"/>
                <a:gd name="connsiteY13" fmla="*/ 38 h 2343129"/>
                <a:gd name="connsiteX0" fmla="*/ 6033 w 702832"/>
                <a:gd name="connsiteY0" fmla="*/ 38 h 2343129"/>
                <a:gd name="connsiteX1" fmla="*/ 117158 w 702832"/>
                <a:gd name="connsiteY1" fmla="*/ 606463 h 2343129"/>
                <a:gd name="connsiteX2" fmla="*/ 553721 w 702832"/>
                <a:gd name="connsiteY2" fmla="*/ 1060487 h 2343129"/>
                <a:gd name="connsiteX3" fmla="*/ 552926 w 702832"/>
                <a:gd name="connsiteY3" fmla="*/ 1272418 h 2343129"/>
                <a:gd name="connsiteX4" fmla="*/ 124301 w 702832"/>
                <a:gd name="connsiteY4" fmla="*/ 1719301 h 2343129"/>
                <a:gd name="connsiteX5" fmla="*/ 9208 w 702832"/>
                <a:gd name="connsiteY5" fmla="*/ 2336838 h 2343129"/>
                <a:gd name="connsiteX6" fmla="*/ 113189 w 702832"/>
                <a:gd name="connsiteY6" fmla="*/ 2341600 h 2343129"/>
                <a:gd name="connsiteX7" fmla="*/ 200502 w 702832"/>
                <a:gd name="connsiteY7" fmla="*/ 1756607 h 2343129"/>
                <a:gd name="connsiteX8" fmla="*/ 556896 w 702832"/>
                <a:gd name="connsiteY8" fmla="*/ 1331156 h 2343129"/>
                <a:gd name="connsiteX9" fmla="*/ 683894 w 702832"/>
                <a:gd name="connsiteY9" fmla="*/ 1165263 h 2343129"/>
                <a:gd name="connsiteX10" fmla="*/ 175895 w 702832"/>
                <a:gd name="connsiteY10" fmla="*/ 535025 h 2343129"/>
                <a:gd name="connsiteX11" fmla="*/ 113189 w 702832"/>
                <a:gd name="connsiteY11" fmla="*/ 38 h 2343129"/>
                <a:gd name="connsiteX12" fmla="*/ 6033 w 702832"/>
                <a:gd name="connsiteY12" fmla="*/ 38 h 2343129"/>
                <a:gd name="connsiteX0" fmla="*/ 6033 w 683925"/>
                <a:gd name="connsiteY0" fmla="*/ 38 h 2343129"/>
                <a:gd name="connsiteX1" fmla="*/ 117158 w 683925"/>
                <a:gd name="connsiteY1" fmla="*/ 606463 h 2343129"/>
                <a:gd name="connsiteX2" fmla="*/ 553721 w 683925"/>
                <a:gd name="connsiteY2" fmla="*/ 1060487 h 2343129"/>
                <a:gd name="connsiteX3" fmla="*/ 552926 w 683925"/>
                <a:gd name="connsiteY3" fmla="*/ 1272418 h 2343129"/>
                <a:gd name="connsiteX4" fmla="*/ 124301 w 683925"/>
                <a:gd name="connsiteY4" fmla="*/ 1719301 h 2343129"/>
                <a:gd name="connsiteX5" fmla="*/ 9208 w 683925"/>
                <a:gd name="connsiteY5" fmla="*/ 2336838 h 2343129"/>
                <a:gd name="connsiteX6" fmla="*/ 113189 w 683925"/>
                <a:gd name="connsiteY6" fmla="*/ 2341600 h 2343129"/>
                <a:gd name="connsiteX7" fmla="*/ 200502 w 683925"/>
                <a:gd name="connsiteY7" fmla="*/ 1756607 h 2343129"/>
                <a:gd name="connsiteX8" fmla="*/ 683894 w 683925"/>
                <a:gd name="connsiteY8" fmla="*/ 1165263 h 2343129"/>
                <a:gd name="connsiteX9" fmla="*/ 175895 w 683925"/>
                <a:gd name="connsiteY9" fmla="*/ 535025 h 2343129"/>
                <a:gd name="connsiteX10" fmla="*/ 113189 w 683925"/>
                <a:gd name="connsiteY10" fmla="*/ 38 h 2343129"/>
                <a:gd name="connsiteX11" fmla="*/ 6033 w 683925"/>
                <a:gd name="connsiteY11" fmla="*/ 38 h 2343129"/>
                <a:gd name="connsiteX0" fmla="*/ 6033 w 689984"/>
                <a:gd name="connsiteY0" fmla="*/ 38 h 2343129"/>
                <a:gd name="connsiteX1" fmla="*/ 117158 w 689984"/>
                <a:gd name="connsiteY1" fmla="*/ 606463 h 2343129"/>
                <a:gd name="connsiteX2" fmla="*/ 553721 w 689984"/>
                <a:gd name="connsiteY2" fmla="*/ 1060487 h 2343129"/>
                <a:gd name="connsiteX3" fmla="*/ 552926 w 689984"/>
                <a:gd name="connsiteY3" fmla="*/ 1272418 h 2343129"/>
                <a:gd name="connsiteX4" fmla="*/ 124301 w 689984"/>
                <a:gd name="connsiteY4" fmla="*/ 1719301 h 2343129"/>
                <a:gd name="connsiteX5" fmla="*/ 9208 w 689984"/>
                <a:gd name="connsiteY5" fmla="*/ 2336838 h 2343129"/>
                <a:gd name="connsiteX6" fmla="*/ 113189 w 689984"/>
                <a:gd name="connsiteY6" fmla="*/ 2341600 h 2343129"/>
                <a:gd name="connsiteX7" fmla="*/ 200502 w 689984"/>
                <a:gd name="connsiteY7" fmla="*/ 1756607 h 2343129"/>
                <a:gd name="connsiteX8" fmla="*/ 683894 w 689984"/>
                <a:gd name="connsiteY8" fmla="*/ 1165263 h 2343129"/>
                <a:gd name="connsiteX9" fmla="*/ 175895 w 689984"/>
                <a:gd name="connsiteY9" fmla="*/ 535025 h 2343129"/>
                <a:gd name="connsiteX10" fmla="*/ 113189 w 689984"/>
                <a:gd name="connsiteY10" fmla="*/ 38 h 2343129"/>
                <a:gd name="connsiteX11" fmla="*/ 6033 w 689984"/>
                <a:gd name="connsiteY11" fmla="*/ 38 h 2343129"/>
                <a:gd name="connsiteX0" fmla="*/ 6033 w 684892"/>
                <a:gd name="connsiteY0" fmla="*/ 38 h 2343129"/>
                <a:gd name="connsiteX1" fmla="*/ 117158 w 684892"/>
                <a:gd name="connsiteY1" fmla="*/ 606463 h 2343129"/>
                <a:gd name="connsiteX2" fmla="*/ 553721 w 684892"/>
                <a:gd name="connsiteY2" fmla="*/ 1060487 h 2343129"/>
                <a:gd name="connsiteX3" fmla="*/ 552926 w 684892"/>
                <a:gd name="connsiteY3" fmla="*/ 1272418 h 2343129"/>
                <a:gd name="connsiteX4" fmla="*/ 124301 w 684892"/>
                <a:gd name="connsiteY4" fmla="*/ 1719301 h 2343129"/>
                <a:gd name="connsiteX5" fmla="*/ 9208 w 684892"/>
                <a:gd name="connsiteY5" fmla="*/ 2336838 h 2343129"/>
                <a:gd name="connsiteX6" fmla="*/ 113189 w 684892"/>
                <a:gd name="connsiteY6" fmla="*/ 2341600 h 2343129"/>
                <a:gd name="connsiteX7" fmla="*/ 200502 w 684892"/>
                <a:gd name="connsiteY7" fmla="*/ 1756607 h 2343129"/>
                <a:gd name="connsiteX8" fmla="*/ 683894 w 684892"/>
                <a:gd name="connsiteY8" fmla="*/ 1165263 h 2343129"/>
                <a:gd name="connsiteX9" fmla="*/ 175895 w 684892"/>
                <a:gd name="connsiteY9" fmla="*/ 535025 h 2343129"/>
                <a:gd name="connsiteX10" fmla="*/ 113189 w 684892"/>
                <a:gd name="connsiteY10" fmla="*/ 38 h 2343129"/>
                <a:gd name="connsiteX11" fmla="*/ 6033 w 684892"/>
                <a:gd name="connsiteY11" fmla="*/ 38 h 2343129"/>
                <a:gd name="connsiteX0" fmla="*/ 6033 w 684004"/>
                <a:gd name="connsiteY0" fmla="*/ 38 h 2343129"/>
                <a:gd name="connsiteX1" fmla="*/ 117158 w 684004"/>
                <a:gd name="connsiteY1" fmla="*/ 606463 h 2343129"/>
                <a:gd name="connsiteX2" fmla="*/ 553721 w 684004"/>
                <a:gd name="connsiteY2" fmla="*/ 1060487 h 2343129"/>
                <a:gd name="connsiteX3" fmla="*/ 552926 w 684004"/>
                <a:gd name="connsiteY3" fmla="*/ 1272418 h 2343129"/>
                <a:gd name="connsiteX4" fmla="*/ 124301 w 684004"/>
                <a:gd name="connsiteY4" fmla="*/ 1719301 h 2343129"/>
                <a:gd name="connsiteX5" fmla="*/ 9208 w 684004"/>
                <a:gd name="connsiteY5" fmla="*/ 2336838 h 2343129"/>
                <a:gd name="connsiteX6" fmla="*/ 113189 w 684004"/>
                <a:gd name="connsiteY6" fmla="*/ 2341600 h 2343129"/>
                <a:gd name="connsiteX7" fmla="*/ 200502 w 684004"/>
                <a:gd name="connsiteY7" fmla="*/ 1756607 h 2343129"/>
                <a:gd name="connsiteX8" fmla="*/ 683894 w 684004"/>
                <a:gd name="connsiteY8" fmla="*/ 1165263 h 2343129"/>
                <a:gd name="connsiteX9" fmla="*/ 175895 w 684004"/>
                <a:gd name="connsiteY9" fmla="*/ 535025 h 2343129"/>
                <a:gd name="connsiteX10" fmla="*/ 113189 w 684004"/>
                <a:gd name="connsiteY10" fmla="*/ 38 h 2343129"/>
                <a:gd name="connsiteX11" fmla="*/ 6033 w 684004"/>
                <a:gd name="connsiteY11" fmla="*/ 38 h 2343129"/>
                <a:gd name="connsiteX0" fmla="*/ 6033 w 684004"/>
                <a:gd name="connsiteY0" fmla="*/ 38 h 2343129"/>
                <a:gd name="connsiteX1" fmla="*/ 117158 w 684004"/>
                <a:gd name="connsiteY1" fmla="*/ 606463 h 2343129"/>
                <a:gd name="connsiteX2" fmla="*/ 553721 w 684004"/>
                <a:gd name="connsiteY2" fmla="*/ 1060487 h 2343129"/>
                <a:gd name="connsiteX3" fmla="*/ 552926 w 684004"/>
                <a:gd name="connsiteY3" fmla="*/ 1272418 h 2343129"/>
                <a:gd name="connsiteX4" fmla="*/ 124301 w 684004"/>
                <a:gd name="connsiteY4" fmla="*/ 1719301 h 2343129"/>
                <a:gd name="connsiteX5" fmla="*/ 9208 w 684004"/>
                <a:gd name="connsiteY5" fmla="*/ 2336838 h 2343129"/>
                <a:gd name="connsiteX6" fmla="*/ 113189 w 684004"/>
                <a:gd name="connsiteY6" fmla="*/ 2341600 h 2343129"/>
                <a:gd name="connsiteX7" fmla="*/ 200502 w 684004"/>
                <a:gd name="connsiteY7" fmla="*/ 1756607 h 2343129"/>
                <a:gd name="connsiteX8" fmla="*/ 683894 w 684004"/>
                <a:gd name="connsiteY8" fmla="*/ 1165263 h 2343129"/>
                <a:gd name="connsiteX9" fmla="*/ 175895 w 684004"/>
                <a:gd name="connsiteY9" fmla="*/ 535025 h 2343129"/>
                <a:gd name="connsiteX10" fmla="*/ 113189 w 684004"/>
                <a:gd name="connsiteY10" fmla="*/ 38 h 2343129"/>
                <a:gd name="connsiteX11" fmla="*/ 6033 w 684004"/>
                <a:gd name="connsiteY11" fmla="*/ 38 h 2343129"/>
                <a:gd name="connsiteX0" fmla="*/ 6033 w 683899"/>
                <a:gd name="connsiteY0" fmla="*/ 38 h 2343129"/>
                <a:gd name="connsiteX1" fmla="*/ 117158 w 683899"/>
                <a:gd name="connsiteY1" fmla="*/ 606463 h 2343129"/>
                <a:gd name="connsiteX2" fmla="*/ 553721 w 683899"/>
                <a:gd name="connsiteY2" fmla="*/ 1060487 h 2343129"/>
                <a:gd name="connsiteX3" fmla="*/ 552926 w 683899"/>
                <a:gd name="connsiteY3" fmla="*/ 1272418 h 2343129"/>
                <a:gd name="connsiteX4" fmla="*/ 124301 w 683899"/>
                <a:gd name="connsiteY4" fmla="*/ 1719301 h 2343129"/>
                <a:gd name="connsiteX5" fmla="*/ 9208 w 683899"/>
                <a:gd name="connsiteY5" fmla="*/ 2336838 h 2343129"/>
                <a:gd name="connsiteX6" fmla="*/ 113189 w 683899"/>
                <a:gd name="connsiteY6" fmla="*/ 2341600 h 2343129"/>
                <a:gd name="connsiteX7" fmla="*/ 200502 w 683899"/>
                <a:gd name="connsiteY7" fmla="*/ 1756607 h 2343129"/>
                <a:gd name="connsiteX8" fmla="*/ 683894 w 683899"/>
                <a:gd name="connsiteY8" fmla="*/ 1165263 h 2343129"/>
                <a:gd name="connsiteX9" fmla="*/ 175895 w 683899"/>
                <a:gd name="connsiteY9" fmla="*/ 535025 h 2343129"/>
                <a:gd name="connsiteX10" fmla="*/ 113189 w 683899"/>
                <a:gd name="connsiteY10" fmla="*/ 38 h 2343129"/>
                <a:gd name="connsiteX11" fmla="*/ 6033 w 683899"/>
                <a:gd name="connsiteY11" fmla="*/ 38 h 2343129"/>
                <a:gd name="connsiteX0" fmla="*/ 6033 w 683899"/>
                <a:gd name="connsiteY0" fmla="*/ 38 h 2343129"/>
                <a:gd name="connsiteX1" fmla="*/ 117158 w 683899"/>
                <a:gd name="connsiteY1" fmla="*/ 606463 h 2343129"/>
                <a:gd name="connsiteX2" fmla="*/ 553721 w 683899"/>
                <a:gd name="connsiteY2" fmla="*/ 1060487 h 2343129"/>
                <a:gd name="connsiteX3" fmla="*/ 552926 w 683899"/>
                <a:gd name="connsiteY3" fmla="*/ 1272418 h 2343129"/>
                <a:gd name="connsiteX4" fmla="*/ 124301 w 683899"/>
                <a:gd name="connsiteY4" fmla="*/ 1719301 h 2343129"/>
                <a:gd name="connsiteX5" fmla="*/ 9208 w 683899"/>
                <a:gd name="connsiteY5" fmla="*/ 2336838 h 2343129"/>
                <a:gd name="connsiteX6" fmla="*/ 113189 w 683899"/>
                <a:gd name="connsiteY6" fmla="*/ 2341600 h 2343129"/>
                <a:gd name="connsiteX7" fmla="*/ 200502 w 683899"/>
                <a:gd name="connsiteY7" fmla="*/ 1756607 h 2343129"/>
                <a:gd name="connsiteX8" fmla="*/ 683894 w 683899"/>
                <a:gd name="connsiteY8" fmla="*/ 1165263 h 2343129"/>
                <a:gd name="connsiteX9" fmla="*/ 175895 w 683899"/>
                <a:gd name="connsiteY9" fmla="*/ 535025 h 2343129"/>
                <a:gd name="connsiteX10" fmla="*/ 113189 w 683899"/>
                <a:gd name="connsiteY10" fmla="*/ 38 h 2343129"/>
                <a:gd name="connsiteX11" fmla="*/ 6033 w 683899"/>
                <a:gd name="connsiteY11" fmla="*/ 38 h 2343129"/>
                <a:gd name="connsiteX0" fmla="*/ 6033 w 683899"/>
                <a:gd name="connsiteY0" fmla="*/ 38 h 2343129"/>
                <a:gd name="connsiteX1" fmla="*/ 117158 w 683899"/>
                <a:gd name="connsiteY1" fmla="*/ 606463 h 2343129"/>
                <a:gd name="connsiteX2" fmla="*/ 553721 w 683899"/>
                <a:gd name="connsiteY2" fmla="*/ 1060487 h 2343129"/>
                <a:gd name="connsiteX3" fmla="*/ 552926 w 683899"/>
                <a:gd name="connsiteY3" fmla="*/ 1272418 h 2343129"/>
                <a:gd name="connsiteX4" fmla="*/ 124301 w 683899"/>
                <a:gd name="connsiteY4" fmla="*/ 1719301 h 2343129"/>
                <a:gd name="connsiteX5" fmla="*/ 9208 w 683899"/>
                <a:gd name="connsiteY5" fmla="*/ 2336838 h 2343129"/>
                <a:gd name="connsiteX6" fmla="*/ 113189 w 683899"/>
                <a:gd name="connsiteY6" fmla="*/ 2341600 h 2343129"/>
                <a:gd name="connsiteX7" fmla="*/ 200502 w 683899"/>
                <a:gd name="connsiteY7" fmla="*/ 1756607 h 2343129"/>
                <a:gd name="connsiteX8" fmla="*/ 683894 w 683899"/>
                <a:gd name="connsiteY8" fmla="*/ 1165263 h 2343129"/>
                <a:gd name="connsiteX9" fmla="*/ 175895 w 683899"/>
                <a:gd name="connsiteY9" fmla="*/ 535025 h 2343129"/>
                <a:gd name="connsiteX10" fmla="*/ 113189 w 683899"/>
                <a:gd name="connsiteY10" fmla="*/ 38 h 2343129"/>
                <a:gd name="connsiteX11" fmla="*/ 6033 w 683899"/>
                <a:gd name="connsiteY11" fmla="*/ 38 h 2343129"/>
                <a:gd name="connsiteX0" fmla="*/ 6033 w 683899"/>
                <a:gd name="connsiteY0" fmla="*/ 38 h 2343129"/>
                <a:gd name="connsiteX1" fmla="*/ 117158 w 683899"/>
                <a:gd name="connsiteY1" fmla="*/ 606463 h 2343129"/>
                <a:gd name="connsiteX2" fmla="*/ 553721 w 683899"/>
                <a:gd name="connsiteY2" fmla="*/ 1060487 h 2343129"/>
                <a:gd name="connsiteX3" fmla="*/ 552926 w 683899"/>
                <a:gd name="connsiteY3" fmla="*/ 1272418 h 2343129"/>
                <a:gd name="connsiteX4" fmla="*/ 124301 w 683899"/>
                <a:gd name="connsiteY4" fmla="*/ 1719301 h 2343129"/>
                <a:gd name="connsiteX5" fmla="*/ 9208 w 683899"/>
                <a:gd name="connsiteY5" fmla="*/ 2336838 h 2343129"/>
                <a:gd name="connsiteX6" fmla="*/ 113189 w 683899"/>
                <a:gd name="connsiteY6" fmla="*/ 2341600 h 2343129"/>
                <a:gd name="connsiteX7" fmla="*/ 200502 w 683899"/>
                <a:gd name="connsiteY7" fmla="*/ 1756607 h 2343129"/>
                <a:gd name="connsiteX8" fmla="*/ 683894 w 683899"/>
                <a:gd name="connsiteY8" fmla="*/ 1165263 h 2343129"/>
                <a:gd name="connsiteX9" fmla="*/ 175895 w 683899"/>
                <a:gd name="connsiteY9" fmla="*/ 535025 h 2343129"/>
                <a:gd name="connsiteX10" fmla="*/ 113189 w 683899"/>
                <a:gd name="connsiteY10" fmla="*/ 38 h 2343129"/>
                <a:gd name="connsiteX11" fmla="*/ 6033 w 683899"/>
                <a:gd name="connsiteY11" fmla="*/ 38 h 2343129"/>
                <a:gd name="connsiteX0" fmla="*/ 6033 w 683899"/>
                <a:gd name="connsiteY0" fmla="*/ 38 h 2341719"/>
                <a:gd name="connsiteX1" fmla="*/ 117158 w 683899"/>
                <a:gd name="connsiteY1" fmla="*/ 606463 h 2341719"/>
                <a:gd name="connsiteX2" fmla="*/ 553721 w 683899"/>
                <a:gd name="connsiteY2" fmla="*/ 1060487 h 2341719"/>
                <a:gd name="connsiteX3" fmla="*/ 552926 w 683899"/>
                <a:gd name="connsiteY3" fmla="*/ 1272418 h 2341719"/>
                <a:gd name="connsiteX4" fmla="*/ 124301 w 683899"/>
                <a:gd name="connsiteY4" fmla="*/ 1719301 h 2341719"/>
                <a:gd name="connsiteX5" fmla="*/ 9208 w 683899"/>
                <a:gd name="connsiteY5" fmla="*/ 2336838 h 2341719"/>
                <a:gd name="connsiteX6" fmla="*/ 113189 w 683899"/>
                <a:gd name="connsiteY6" fmla="*/ 2341600 h 2341719"/>
                <a:gd name="connsiteX7" fmla="*/ 200502 w 683899"/>
                <a:gd name="connsiteY7" fmla="*/ 1756607 h 2341719"/>
                <a:gd name="connsiteX8" fmla="*/ 683894 w 683899"/>
                <a:gd name="connsiteY8" fmla="*/ 1165263 h 2341719"/>
                <a:gd name="connsiteX9" fmla="*/ 175895 w 683899"/>
                <a:gd name="connsiteY9" fmla="*/ 535025 h 2341719"/>
                <a:gd name="connsiteX10" fmla="*/ 113189 w 683899"/>
                <a:gd name="connsiteY10" fmla="*/ 38 h 2341719"/>
                <a:gd name="connsiteX11" fmla="*/ 6033 w 683899"/>
                <a:gd name="connsiteY11" fmla="*/ 38 h 2341719"/>
                <a:gd name="connsiteX0" fmla="*/ 6033 w 683899"/>
                <a:gd name="connsiteY0" fmla="*/ 38 h 2341701"/>
                <a:gd name="connsiteX1" fmla="*/ 117158 w 683899"/>
                <a:gd name="connsiteY1" fmla="*/ 606463 h 2341701"/>
                <a:gd name="connsiteX2" fmla="*/ 553721 w 683899"/>
                <a:gd name="connsiteY2" fmla="*/ 1060487 h 2341701"/>
                <a:gd name="connsiteX3" fmla="*/ 552926 w 683899"/>
                <a:gd name="connsiteY3" fmla="*/ 1272418 h 2341701"/>
                <a:gd name="connsiteX4" fmla="*/ 124301 w 683899"/>
                <a:gd name="connsiteY4" fmla="*/ 1719301 h 2341701"/>
                <a:gd name="connsiteX5" fmla="*/ 9208 w 683899"/>
                <a:gd name="connsiteY5" fmla="*/ 2336838 h 2341701"/>
                <a:gd name="connsiteX6" fmla="*/ 113189 w 683899"/>
                <a:gd name="connsiteY6" fmla="*/ 2341600 h 2341701"/>
                <a:gd name="connsiteX7" fmla="*/ 200502 w 683899"/>
                <a:gd name="connsiteY7" fmla="*/ 1756607 h 2341701"/>
                <a:gd name="connsiteX8" fmla="*/ 683894 w 683899"/>
                <a:gd name="connsiteY8" fmla="*/ 1165263 h 2341701"/>
                <a:gd name="connsiteX9" fmla="*/ 175895 w 683899"/>
                <a:gd name="connsiteY9" fmla="*/ 535025 h 2341701"/>
                <a:gd name="connsiteX10" fmla="*/ 113189 w 683899"/>
                <a:gd name="connsiteY10" fmla="*/ 38 h 2341701"/>
                <a:gd name="connsiteX11" fmla="*/ 6033 w 683899"/>
                <a:gd name="connsiteY11" fmla="*/ 38 h 2341701"/>
                <a:gd name="connsiteX0" fmla="*/ 6033 w 683899"/>
                <a:gd name="connsiteY0" fmla="*/ 38 h 2341699"/>
                <a:gd name="connsiteX1" fmla="*/ 117158 w 683899"/>
                <a:gd name="connsiteY1" fmla="*/ 606463 h 2341699"/>
                <a:gd name="connsiteX2" fmla="*/ 553721 w 683899"/>
                <a:gd name="connsiteY2" fmla="*/ 1060487 h 2341699"/>
                <a:gd name="connsiteX3" fmla="*/ 552926 w 683899"/>
                <a:gd name="connsiteY3" fmla="*/ 1272418 h 2341699"/>
                <a:gd name="connsiteX4" fmla="*/ 124301 w 683899"/>
                <a:gd name="connsiteY4" fmla="*/ 1719301 h 2341699"/>
                <a:gd name="connsiteX5" fmla="*/ 9208 w 683899"/>
                <a:gd name="connsiteY5" fmla="*/ 2336838 h 2341699"/>
                <a:gd name="connsiteX6" fmla="*/ 113189 w 683899"/>
                <a:gd name="connsiteY6" fmla="*/ 2341600 h 2341699"/>
                <a:gd name="connsiteX7" fmla="*/ 200502 w 683899"/>
                <a:gd name="connsiteY7" fmla="*/ 1756607 h 2341699"/>
                <a:gd name="connsiteX8" fmla="*/ 683894 w 683899"/>
                <a:gd name="connsiteY8" fmla="*/ 1165263 h 2341699"/>
                <a:gd name="connsiteX9" fmla="*/ 175895 w 683899"/>
                <a:gd name="connsiteY9" fmla="*/ 535025 h 2341699"/>
                <a:gd name="connsiteX10" fmla="*/ 113189 w 683899"/>
                <a:gd name="connsiteY10" fmla="*/ 38 h 2341699"/>
                <a:gd name="connsiteX11" fmla="*/ 6033 w 683899"/>
                <a:gd name="connsiteY11" fmla="*/ 38 h 2341699"/>
                <a:gd name="connsiteX0" fmla="*/ 6033 w 683899"/>
                <a:gd name="connsiteY0" fmla="*/ 38 h 2341699"/>
                <a:gd name="connsiteX1" fmla="*/ 117158 w 683899"/>
                <a:gd name="connsiteY1" fmla="*/ 606463 h 2341699"/>
                <a:gd name="connsiteX2" fmla="*/ 553721 w 683899"/>
                <a:gd name="connsiteY2" fmla="*/ 1060487 h 2341699"/>
                <a:gd name="connsiteX3" fmla="*/ 552926 w 683899"/>
                <a:gd name="connsiteY3" fmla="*/ 1272418 h 2341699"/>
                <a:gd name="connsiteX4" fmla="*/ 124301 w 683899"/>
                <a:gd name="connsiteY4" fmla="*/ 1719301 h 2341699"/>
                <a:gd name="connsiteX5" fmla="*/ 9208 w 683899"/>
                <a:gd name="connsiteY5" fmla="*/ 2336838 h 2341699"/>
                <a:gd name="connsiteX6" fmla="*/ 113189 w 683899"/>
                <a:gd name="connsiteY6" fmla="*/ 2341600 h 2341699"/>
                <a:gd name="connsiteX7" fmla="*/ 200502 w 683899"/>
                <a:gd name="connsiteY7" fmla="*/ 1756607 h 2341699"/>
                <a:gd name="connsiteX8" fmla="*/ 683894 w 683899"/>
                <a:gd name="connsiteY8" fmla="*/ 1165263 h 2341699"/>
                <a:gd name="connsiteX9" fmla="*/ 175895 w 683899"/>
                <a:gd name="connsiteY9" fmla="*/ 535025 h 2341699"/>
                <a:gd name="connsiteX10" fmla="*/ 113189 w 683899"/>
                <a:gd name="connsiteY10" fmla="*/ 38 h 2341699"/>
                <a:gd name="connsiteX11" fmla="*/ 6033 w 683899"/>
                <a:gd name="connsiteY11" fmla="*/ 38 h 2341699"/>
                <a:gd name="connsiteX0" fmla="*/ 6033 w 683899"/>
                <a:gd name="connsiteY0" fmla="*/ 38 h 2341699"/>
                <a:gd name="connsiteX1" fmla="*/ 117158 w 683899"/>
                <a:gd name="connsiteY1" fmla="*/ 606463 h 2341699"/>
                <a:gd name="connsiteX2" fmla="*/ 553721 w 683899"/>
                <a:gd name="connsiteY2" fmla="*/ 1060487 h 2341699"/>
                <a:gd name="connsiteX3" fmla="*/ 552926 w 683899"/>
                <a:gd name="connsiteY3" fmla="*/ 1272418 h 2341699"/>
                <a:gd name="connsiteX4" fmla="*/ 124301 w 683899"/>
                <a:gd name="connsiteY4" fmla="*/ 1719301 h 2341699"/>
                <a:gd name="connsiteX5" fmla="*/ 9208 w 683899"/>
                <a:gd name="connsiteY5" fmla="*/ 2336838 h 2341699"/>
                <a:gd name="connsiteX6" fmla="*/ 113189 w 683899"/>
                <a:gd name="connsiteY6" fmla="*/ 2341600 h 2341699"/>
                <a:gd name="connsiteX7" fmla="*/ 200502 w 683899"/>
                <a:gd name="connsiteY7" fmla="*/ 1756607 h 2341699"/>
                <a:gd name="connsiteX8" fmla="*/ 683894 w 683899"/>
                <a:gd name="connsiteY8" fmla="*/ 1165263 h 2341699"/>
                <a:gd name="connsiteX9" fmla="*/ 175895 w 683899"/>
                <a:gd name="connsiteY9" fmla="*/ 535025 h 2341699"/>
                <a:gd name="connsiteX10" fmla="*/ 113189 w 683899"/>
                <a:gd name="connsiteY10" fmla="*/ 38 h 2341699"/>
                <a:gd name="connsiteX11" fmla="*/ 6033 w 683899"/>
                <a:gd name="connsiteY11" fmla="*/ 38 h 2341699"/>
                <a:gd name="connsiteX0" fmla="*/ 6033 w 683899"/>
                <a:gd name="connsiteY0" fmla="*/ 38 h 2341699"/>
                <a:gd name="connsiteX1" fmla="*/ 117158 w 683899"/>
                <a:gd name="connsiteY1" fmla="*/ 606463 h 2341699"/>
                <a:gd name="connsiteX2" fmla="*/ 553721 w 683899"/>
                <a:gd name="connsiteY2" fmla="*/ 1060487 h 2341699"/>
                <a:gd name="connsiteX3" fmla="*/ 552926 w 683899"/>
                <a:gd name="connsiteY3" fmla="*/ 1272418 h 2341699"/>
                <a:gd name="connsiteX4" fmla="*/ 124301 w 683899"/>
                <a:gd name="connsiteY4" fmla="*/ 1719301 h 2341699"/>
                <a:gd name="connsiteX5" fmla="*/ 9208 w 683899"/>
                <a:gd name="connsiteY5" fmla="*/ 2336838 h 2341699"/>
                <a:gd name="connsiteX6" fmla="*/ 113189 w 683899"/>
                <a:gd name="connsiteY6" fmla="*/ 2341600 h 2341699"/>
                <a:gd name="connsiteX7" fmla="*/ 200502 w 683899"/>
                <a:gd name="connsiteY7" fmla="*/ 1756607 h 2341699"/>
                <a:gd name="connsiteX8" fmla="*/ 683894 w 683899"/>
                <a:gd name="connsiteY8" fmla="*/ 1165263 h 2341699"/>
                <a:gd name="connsiteX9" fmla="*/ 175895 w 683899"/>
                <a:gd name="connsiteY9" fmla="*/ 535025 h 2341699"/>
                <a:gd name="connsiteX10" fmla="*/ 113189 w 683899"/>
                <a:gd name="connsiteY10" fmla="*/ 38 h 2341699"/>
                <a:gd name="connsiteX11" fmla="*/ 6033 w 683899"/>
                <a:gd name="connsiteY11" fmla="*/ 38 h 2341699"/>
                <a:gd name="connsiteX0" fmla="*/ 6033 w 683898"/>
                <a:gd name="connsiteY0" fmla="*/ 38 h 2336838"/>
                <a:gd name="connsiteX1" fmla="*/ 117158 w 683898"/>
                <a:gd name="connsiteY1" fmla="*/ 606463 h 2336838"/>
                <a:gd name="connsiteX2" fmla="*/ 553721 w 683898"/>
                <a:gd name="connsiteY2" fmla="*/ 1060487 h 2336838"/>
                <a:gd name="connsiteX3" fmla="*/ 552926 w 683898"/>
                <a:gd name="connsiteY3" fmla="*/ 1272418 h 2336838"/>
                <a:gd name="connsiteX4" fmla="*/ 124301 w 683898"/>
                <a:gd name="connsiteY4" fmla="*/ 1719301 h 2336838"/>
                <a:gd name="connsiteX5" fmla="*/ 9208 w 683898"/>
                <a:gd name="connsiteY5" fmla="*/ 2336838 h 2336838"/>
                <a:gd name="connsiteX6" fmla="*/ 141764 w 683898"/>
                <a:gd name="connsiteY6" fmla="*/ 2335250 h 2336838"/>
                <a:gd name="connsiteX7" fmla="*/ 200502 w 683898"/>
                <a:gd name="connsiteY7" fmla="*/ 1756607 h 2336838"/>
                <a:gd name="connsiteX8" fmla="*/ 683894 w 683898"/>
                <a:gd name="connsiteY8" fmla="*/ 1165263 h 2336838"/>
                <a:gd name="connsiteX9" fmla="*/ 175895 w 683898"/>
                <a:gd name="connsiteY9" fmla="*/ 535025 h 2336838"/>
                <a:gd name="connsiteX10" fmla="*/ 113189 w 683898"/>
                <a:gd name="connsiteY10" fmla="*/ 38 h 2336838"/>
                <a:gd name="connsiteX11" fmla="*/ 6033 w 683898"/>
                <a:gd name="connsiteY11" fmla="*/ 38 h 2336838"/>
                <a:gd name="connsiteX0" fmla="*/ 6033 w 683899"/>
                <a:gd name="connsiteY0" fmla="*/ 38 h 2336838"/>
                <a:gd name="connsiteX1" fmla="*/ 117158 w 683899"/>
                <a:gd name="connsiteY1" fmla="*/ 606463 h 2336838"/>
                <a:gd name="connsiteX2" fmla="*/ 553721 w 683899"/>
                <a:gd name="connsiteY2" fmla="*/ 1060487 h 2336838"/>
                <a:gd name="connsiteX3" fmla="*/ 552926 w 683899"/>
                <a:gd name="connsiteY3" fmla="*/ 1272418 h 2336838"/>
                <a:gd name="connsiteX4" fmla="*/ 124301 w 683899"/>
                <a:gd name="connsiteY4" fmla="*/ 1719301 h 2336838"/>
                <a:gd name="connsiteX5" fmla="*/ 9208 w 683899"/>
                <a:gd name="connsiteY5" fmla="*/ 2336838 h 2336838"/>
                <a:gd name="connsiteX6" fmla="*/ 141764 w 683899"/>
                <a:gd name="connsiteY6" fmla="*/ 2335250 h 2336838"/>
                <a:gd name="connsiteX7" fmla="*/ 200502 w 683899"/>
                <a:gd name="connsiteY7" fmla="*/ 1756607 h 2336838"/>
                <a:gd name="connsiteX8" fmla="*/ 683894 w 683899"/>
                <a:gd name="connsiteY8" fmla="*/ 1165263 h 2336838"/>
                <a:gd name="connsiteX9" fmla="*/ 175895 w 683899"/>
                <a:gd name="connsiteY9" fmla="*/ 535025 h 2336838"/>
                <a:gd name="connsiteX10" fmla="*/ 113189 w 683899"/>
                <a:gd name="connsiteY10" fmla="*/ 38 h 2336838"/>
                <a:gd name="connsiteX11" fmla="*/ 6033 w 683899"/>
                <a:gd name="connsiteY11" fmla="*/ 38 h 2336838"/>
                <a:gd name="connsiteX0" fmla="*/ 7898 w 685764"/>
                <a:gd name="connsiteY0" fmla="*/ 38 h 2336838"/>
                <a:gd name="connsiteX1" fmla="*/ 119023 w 685764"/>
                <a:gd name="connsiteY1" fmla="*/ 606463 h 2336838"/>
                <a:gd name="connsiteX2" fmla="*/ 555586 w 685764"/>
                <a:gd name="connsiteY2" fmla="*/ 1060487 h 2336838"/>
                <a:gd name="connsiteX3" fmla="*/ 554791 w 685764"/>
                <a:gd name="connsiteY3" fmla="*/ 1272418 h 2336838"/>
                <a:gd name="connsiteX4" fmla="*/ 113466 w 685764"/>
                <a:gd name="connsiteY4" fmla="*/ 1716126 h 2336838"/>
                <a:gd name="connsiteX5" fmla="*/ 11073 w 685764"/>
                <a:gd name="connsiteY5" fmla="*/ 2336838 h 2336838"/>
                <a:gd name="connsiteX6" fmla="*/ 143629 w 685764"/>
                <a:gd name="connsiteY6" fmla="*/ 2335250 h 2336838"/>
                <a:gd name="connsiteX7" fmla="*/ 202367 w 685764"/>
                <a:gd name="connsiteY7" fmla="*/ 1756607 h 2336838"/>
                <a:gd name="connsiteX8" fmla="*/ 685759 w 685764"/>
                <a:gd name="connsiteY8" fmla="*/ 1165263 h 2336838"/>
                <a:gd name="connsiteX9" fmla="*/ 177760 w 685764"/>
                <a:gd name="connsiteY9" fmla="*/ 535025 h 2336838"/>
                <a:gd name="connsiteX10" fmla="*/ 115054 w 685764"/>
                <a:gd name="connsiteY10" fmla="*/ 38 h 2336838"/>
                <a:gd name="connsiteX11" fmla="*/ 7898 w 685764"/>
                <a:gd name="connsiteY11" fmla="*/ 38 h 2336838"/>
                <a:gd name="connsiteX0" fmla="*/ 7898 w 685764"/>
                <a:gd name="connsiteY0" fmla="*/ 38 h 2336838"/>
                <a:gd name="connsiteX1" fmla="*/ 119023 w 685764"/>
                <a:gd name="connsiteY1" fmla="*/ 606463 h 2336838"/>
                <a:gd name="connsiteX2" fmla="*/ 555586 w 685764"/>
                <a:gd name="connsiteY2" fmla="*/ 1060487 h 2336838"/>
                <a:gd name="connsiteX3" fmla="*/ 554791 w 685764"/>
                <a:gd name="connsiteY3" fmla="*/ 1272418 h 2336838"/>
                <a:gd name="connsiteX4" fmla="*/ 113466 w 685764"/>
                <a:gd name="connsiteY4" fmla="*/ 1716126 h 2336838"/>
                <a:gd name="connsiteX5" fmla="*/ 11073 w 685764"/>
                <a:gd name="connsiteY5" fmla="*/ 2336838 h 2336838"/>
                <a:gd name="connsiteX6" fmla="*/ 143629 w 685764"/>
                <a:gd name="connsiteY6" fmla="*/ 2335250 h 2336838"/>
                <a:gd name="connsiteX7" fmla="*/ 202367 w 685764"/>
                <a:gd name="connsiteY7" fmla="*/ 1756607 h 2336838"/>
                <a:gd name="connsiteX8" fmla="*/ 685759 w 685764"/>
                <a:gd name="connsiteY8" fmla="*/ 1165263 h 2336838"/>
                <a:gd name="connsiteX9" fmla="*/ 177760 w 685764"/>
                <a:gd name="connsiteY9" fmla="*/ 535025 h 2336838"/>
                <a:gd name="connsiteX10" fmla="*/ 115054 w 685764"/>
                <a:gd name="connsiteY10" fmla="*/ 38 h 2336838"/>
                <a:gd name="connsiteX11" fmla="*/ 7898 w 685764"/>
                <a:gd name="connsiteY11" fmla="*/ 38 h 2336838"/>
                <a:gd name="connsiteX0" fmla="*/ 6033 w 683899"/>
                <a:gd name="connsiteY0" fmla="*/ 38 h 2336838"/>
                <a:gd name="connsiteX1" fmla="*/ 117158 w 683899"/>
                <a:gd name="connsiteY1" fmla="*/ 606463 h 2336838"/>
                <a:gd name="connsiteX2" fmla="*/ 553721 w 683899"/>
                <a:gd name="connsiteY2" fmla="*/ 1060487 h 2336838"/>
                <a:gd name="connsiteX3" fmla="*/ 552926 w 683899"/>
                <a:gd name="connsiteY3" fmla="*/ 1272418 h 2336838"/>
                <a:gd name="connsiteX4" fmla="*/ 111601 w 683899"/>
                <a:gd name="connsiteY4" fmla="*/ 1716126 h 2336838"/>
                <a:gd name="connsiteX5" fmla="*/ 9208 w 683899"/>
                <a:gd name="connsiteY5" fmla="*/ 2336838 h 2336838"/>
                <a:gd name="connsiteX6" fmla="*/ 141764 w 683899"/>
                <a:gd name="connsiteY6" fmla="*/ 2335250 h 2336838"/>
                <a:gd name="connsiteX7" fmla="*/ 200502 w 683899"/>
                <a:gd name="connsiteY7" fmla="*/ 1756607 h 2336838"/>
                <a:gd name="connsiteX8" fmla="*/ 683894 w 683899"/>
                <a:gd name="connsiteY8" fmla="*/ 1165263 h 2336838"/>
                <a:gd name="connsiteX9" fmla="*/ 175895 w 683899"/>
                <a:gd name="connsiteY9" fmla="*/ 535025 h 2336838"/>
                <a:gd name="connsiteX10" fmla="*/ 113189 w 683899"/>
                <a:gd name="connsiteY10" fmla="*/ 38 h 2336838"/>
                <a:gd name="connsiteX11" fmla="*/ 6033 w 683899"/>
                <a:gd name="connsiteY11" fmla="*/ 38 h 2336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3899" h="2336838">
                  <a:moveTo>
                    <a:pt x="6033" y="38"/>
                  </a:moveTo>
                  <a:cubicBezTo>
                    <a:pt x="-16721" y="183657"/>
                    <a:pt x="25877" y="429721"/>
                    <a:pt x="117158" y="606463"/>
                  </a:cubicBezTo>
                  <a:cubicBezTo>
                    <a:pt x="208439" y="783205"/>
                    <a:pt x="431087" y="968544"/>
                    <a:pt x="553721" y="1060487"/>
                  </a:cubicBezTo>
                  <a:cubicBezTo>
                    <a:pt x="676355" y="1152430"/>
                    <a:pt x="642488" y="1204420"/>
                    <a:pt x="552926" y="1272418"/>
                  </a:cubicBezTo>
                  <a:cubicBezTo>
                    <a:pt x="463364" y="1340416"/>
                    <a:pt x="241114" y="1476017"/>
                    <a:pt x="111601" y="1716126"/>
                  </a:cubicBezTo>
                  <a:cubicBezTo>
                    <a:pt x="-17912" y="1956235"/>
                    <a:pt x="-2434" y="2224788"/>
                    <a:pt x="9208" y="2336838"/>
                  </a:cubicBezTo>
                  <a:cubicBezTo>
                    <a:pt x="73238" y="2334588"/>
                    <a:pt x="79322" y="2333927"/>
                    <a:pt x="141764" y="2335250"/>
                  </a:cubicBezTo>
                  <a:cubicBezTo>
                    <a:pt x="142293" y="2341337"/>
                    <a:pt x="72047" y="2043680"/>
                    <a:pt x="200502" y="1756607"/>
                  </a:cubicBezTo>
                  <a:cubicBezTo>
                    <a:pt x="328957" y="1469534"/>
                    <a:pt x="685482" y="1317001"/>
                    <a:pt x="683894" y="1165263"/>
                  </a:cubicBezTo>
                  <a:cubicBezTo>
                    <a:pt x="682306" y="1013525"/>
                    <a:pt x="282919" y="869723"/>
                    <a:pt x="175895" y="535025"/>
                  </a:cubicBezTo>
                  <a:cubicBezTo>
                    <a:pt x="68871" y="200327"/>
                    <a:pt x="104458" y="4271"/>
                    <a:pt x="113189" y="38"/>
                  </a:cubicBezTo>
                  <a:cubicBezTo>
                    <a:pt x="90964" y="-226"/>
                    <a:pt x="41530" y="1023"/>
                    <a:pt x="6033" y="38"/>
                  </a:cubicBezTo>
                  <a:close/>
                </a:path>
              </a:pathLst>
            </a:cu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a:cs typeface="+mn-ea"/>
              </a:endParaRPr>
            </a:p>
          </p:txBody>
        </p:sp>
        <p:sp>
          <p:nvSpPr>
            <p:cNvPr id="42" name="任意多边形 41"/>
            <p:cNvSpPr/>
            <p:nvPr/>
          </p:nvSpPr>
          <p:spPr>
            <a:xfrm flipH="1">
              <a:off x="1699754" y="1172343"/>
              <a:ext cx="957816" cy="3272796"/>
            </a:xfrm>
            <a:custGeom>
              <a:avLst/>
              <a:gdLst>
                <a:gd name="connsiteX0" fmla="*/ 38 w 624974"/>
                <a:gd name="connsiteY0" fmla="*/ 74612 h 2488535"/>
                <a:gd name="connsiteX1" fmla="*/ 111163 w 624974"/>
                <a:gd name="connsiteY1" fmla="*/ 681037 h 2488535"/>
                <a:gd name="connsiteX2" fmla="*/ 571538 w 624974"/>
                <a:gd name="connsiteY2" fmla="*/ 1144587 h 2488535"/>
                <a:gd name="connsiteX3" fmla="*/ 577888 w 624974"/>
                <a:gd name="connsiteY3" fmla="*/ 1335087 h 2488535"/>
                <a:gd name="connsiteX4" fmla="*/ 234988 w 624974"/>
                <a:gd name="connsiteY4" fmla="*/ 1636712 h 2488535"/>
                <a:gd name="connsiteX5" fmla="*/ 3213 w 624974"/>
                <a:gd name="connsiteY5" fmla="*/ 2411412 h 2488535"/>
                <a:gd name="connsiteX6" fmla="*/ 104813 w 624974"/>
                <a:gd name="connsiteY6" fmla="*/ 2401887 h 2488535"/>
                <a:gd name="connsiteX7" fmla="*/ 177838 w 624974"/>
                <a:gd name="connsiteY7" fmla="*/ 1890712 h 2488535"/>
                <a:gd name="connsiteX8" fmla="*/ 565188 w 624974"/>
                <a:gd name="connsiteY8" fmla="*/ 1398587 h 2488535"/>
                <a:gd name="connsiteX9" fmla="*/ 568363 w 624974"/>
                <a:gd name="connsiteY9" fmla="*/ 1049337 h 2488535"/>
                <a:gd name="connsiteX10" fmla="*/ 174663 w 624974"/>
                <a:gd name="connsiteY10" fmla="*/ 566737 h 2488535"/>
                <a:gd name="connsiteX11" fmla="*/ 104813 w 624974"/>
                <a:gd name="connsiteY11" fmla="*/ 65087 h 2488535"/>
                <a:gd name="connsiteX12" fmla="*/ 38 w 624974"/>
                <a:gd name="connsiteY12" fmla="*/ 74612 h 2488535"/>
                <a:gd name="connsiteX0" fmla="*/ 38 w 624974"/>
                <a:gd name="connsiteY0" fmla="*/ 74612 h 2488535"/>
                <a:gd name="connsiteX1" fmla="*/ 111163 w 624974"/>
                <a:gd name="connsiteY1" fmla="*/ 681037 h 2488535"/>
                <a:gd name="connsiteX2" fmla="*/ 571538 w 624974"/>
                <a:gd name="connsiteY2" fmla="*/ 1144587 h 2488535"/>
                <a:gd name="connsiteX3" fmla="*/ 577888 w 624974"/>
                <a:gd name="connsiteY3" fmla="*/ 1335087 h 2488535"/>
                <a:gd name="connsiteX4" fmla="*/ 234988 w 624974"/>
                <a:gd name="connsiteY4" fmla="*/ 1636712 h 2488535"/>
                <a:gd name="connsiteX5" fmla="*/ 3213 w 624974"/>
                <a:gd name="connsiteY5" fmla="*/ 2411412 h 2488535"/>
                <a:gd name="connsiteX6" fmla="*/ 104813 w 624974"/>
                <a:gd name="connsiteY6" fmla="*/ 2401887 h 2488535"/>
                <a:gd name="connsiteX7" fmla="*/ 177838 w 624974"/>
                <a:gd name="connsiteY7" fmla="*/ 1890712 h 2488535"/>
                <a:gd name="connsiteX8" fmla="*/ 565188 w 624974"/>
                <a:gd name="connsiteY8" fmla="*/ 1398587 h 2488535"/>
                <a:gd name="connsiteX9" fmla="*/ 568363 w 624974"/>
                <a:gd name="connsiteY9" fmla="*/ 1049337 h 2488535"/>
                <a:gd name="connsiteX10" fmla="*/ 174663 w 624974"/>
                <a:gd name="connsiteY10" fmla="*/ 566737 h 2488535"/>
                <a:gd name="connsiteX11" fmla="*/ 104813 w 624974"/>
                <a:gd name="connsiteY11" fmla="*/ 65087 h 2488535"/>
                <a:gd name="connsiteX12" fmla="*/ 38 w 624974"/>
                <a:gd name="connsiteY12" fmla="*/ 74612 h 2488535"/>
                <a:gd name="connsiteX0" fmla="*/ 23714 w 648650"/>
                <a:gd name="connsiteY0" fmla="*/ 43040 h 2456963"/>
                <a:gd name="connsiteX1" fmla="*/ 134839 w 648650"/>
                <a:gd name="connsiteY1" fmla="*/ 649465 h 2456963"/>
                <a:gd name="connsiteX2" fmla="*/ 595214 w 648650"/>
                <a:gd name="connsiteY2" fmla="*/ 1113015 h 2456963"/>
                <a:gd name="connsiteX3" fmla="*/ 601564 w 648650"/>
                <a:gd name="connsiteY3" fmla="*/ 1303515 h 2456963"/>
                <a:gd name="connsiteX4" fmla="*/ 258664 w 648650"/>
                <a:gd name="connsiteY4" fmla="*/ 1605140 h 2456963"/>
                <a:gd name="connsiteX5" fmla="*/ 26889 w 648650"/>
                <a:gd name="connsiteY5" fmla="*/ 2379840 h 2456963"/>
                <a:gd name="connsiteX6" fmla="*/ 128489 w 648650"/>
                <a:gd name="connsiteY6" fmla="*/ 2370315 h 2456963"/>
                <a:gd name="connsiteX7" fmla="*/ 201514 w 648650"/>
                <a:gd name="connsiteY7" fmla="*/ 1859140 h 2456963"/>
                <a:gd name="connsiteX8" fmla="*/ 588864 w 648650"/>
                <a:gd name="connsiteY8" fmla="*/ 1367015 h 2456963"/>
                <a:gd name="connsiteX9" fmla="*/ 592039 w 648650"/>
                <a:gd name="connsiteY9" fmla="*/ 1017765 h 2456963"/>
                <a:gd name="connsiteX10" fmla="*/ 198339 w 648650"/>
                <a:gd name="connsiteY10" fmla="*/ 535165 h 2456963"/>
                <a:gd name="connsiteX11" fmla="*/ 128489 w 648650"/>
                <a:gd name="connsiteY11" fmla="*/ 33515 h 2456963"/>
                <a:gd name="connsiteX12" fmla="*/ 23714 w 648650"/>
                <a:gd name="connsiteY12" fmla="*/ 43040 h 2456963"/>
                <a:gd name="connsiteX0" fmla="*/ 25732 w 650668"/>
                <a:gd name="connsiteY0" fmla="*/ 53052 h 2466975"/>
                <a:gd name="connsiteX1" fmla="*/ 136857 w 650668"/>
                <a:gd name="connsiteY1" fmla="*/ 659477 h 2466975"/>
                <a:gd name="connsiteX2" fmla="*/ 597232 w 650668"/>
                <a:gd name="connsiteY2" fmla="*/ 1123027 h 2466975"/>
                <a:gd name="connsiteX3" fmla="*/ 603582 w 650668"/>
                <a:gd name="connsiteY3" fmla="*/ 1313527 h 2466975"/>
                <a:gd name="connsiteX4" fmla="*/ 260682 w 650668"/>
                <a:gd name="connsiteY4" fmla="*/ 1615152 h 2466975"/>
                <a:gd name="connsiteX5" fmla="*/ 28907 w 650668"/>
                <a:gd name="connsiteY5" fmla="*/ 2389852 h 2466975"/>
                <a:gd name="connsiteX6" fmla="*/ 130507 w 650668"/>
                <a:gd name="connsiteY6" fmla="*/ 2380327 h 2466975"/>
                <a:gd name="connsiteX7" fmla="*/ 203532 w 650668"/>
                <a:gd name="connsiteY7" fmla="*/ 1869152 h 2466975"/>
                <a:gd name="connsiteX8" fmla="*/ 590882 w 650668"/>
                <a:gd name="connsiteY8" fmla="*/ 1377027 h 2466975"/>
                <a:gd name="connsiteX9" fmla="*/ 594057 w 650668"/>
                <a:gd name="connsiteY9" fmla="*/ 1027777 h 2466975"/>
                <a:gd name="connsiteX10" fmla="*/ 200357 w 650668"/>
                <a:gd name="connsiteY10" fmla="*/ 545177 h 2466975"/>
                <a:gd name="connsiteX11" fmla="*/ 130507 w 650668"/>
                <a:gd name="connsiteY11" fmla="*/ 43527 h 2466975"/>
                <a:gd name="connsiteX12" fmla="*/ 25732 w 650668"/>
                <a:gd name="connsiteY12" fmla="*/ 53052 h 2466975"/>
                <a:gd name="connsiteX0" fmla="*/ 25732 w 650668"/>
                <a:gd name="connsiteY0" fmla="*/ 44171 h 2458094"/>
                <a:gd name="connsiteX1" fmla="*/ 136857 w 650668"/>
                <a:gd name="connsiteY1" fmla="*/ 650596 h 2458094"/>
                <a:gd name="connsiteX2" fmla="*/ 597232 w 650668"/>
                <a:gd name="connsiteY2" fmla="*/ 1114146 h 2458094"/>
                <a:gd name="connsiteX3" fmla="*/ 603582 w 650668"/>
                <a:gd name="connsiteY3" fmla="*/ 1304646 h 2458094"/>
                <a:gd name="connsiteX4" fmla="*/ 260682 w 650668"/>
                <a:gd name="connsiteY4" fmla="*/ 1606271 h 2458094"/>
                <a:gd name="connsiteX5" fmla="*/ 28907 w 650668"/>
                <a:gd name="connsiteY5" fmla="*/ 2380971 h 2458094"/>
                <a:gd name="connsiteX6" fmla="*/ 130507 w 650668"/>
                <a:gd name="connsiteY6" fmla="*/ 2371446 h 2458094"/>
                <a:gd name="connsiteX7" fmla="*/ 203532 w 650668"/>
                <a:gd name="connsiteY7" fmla="*/ 1860271 h 2458094"/>
                <a:gd name="connsiteX8" fmla="*/ 590882 w 650668"/>
                <a:gd name="connsiteY8" fmla="*/ 1368146 h 2458094"/>
                <a:gd name="connsiteX9" fmla="*/ 594057 w 650668"/>
                <a:gd name="connsiteY9" fmla="*/ 1018896 h 2458094"/>
                <a:gd name="connsiteX10" fmla="*/ 200357 w 650668"/>
                <a:gd name="connsiteY10" fmla="*/ 536296 h 2458094"/>
                <a:gd name="connsiteX11" fmla="*/ 130507 w 650668"/>
                <a:gd name="connsiteY11" fmla="*/ 34646 h 2458094"/>
                <a:gd name="connsiteX12" fmla="*/ 25732 w 650668"/>
                <a:gd name="connsiteY12" fmla="*/ 44171 h 2458094"/>
                <a:gd name="connsiteX0" fmla="*/ 25732 w 650668"/>
                <a:gd name="connsiteY0" fmla="*/ 36942 h 2450865"/>
                <a:gd name="connsiteX1" fmla="*/ 136857 w 650668"/>
                <a:gd name="connsiteY1" fmla="*/ 643367 h 2450865"/>
                <a:gd name="connsiteX2" fmla="*/ 597232 w 650668"/>
                <a:gd name="connsiteY2" fmla="*/ 1106917 h 2450865"/>
                <a:gd name="connsiteX3" fmla="*/ 603582 w 650668"/>
                <a:gd name="connsiteY3" fmla="*/ 1297417 h 2450865"/>
                <a:gd name="connsiteX4" fmla="*/ 260682 w 650668"/>
                <a:gd name="connsiteY4" fmla="*/ 1599042 h 2450865"/>
                <a:gd name="connsiteX5" fmla="*/ 28907 w 650668"/>
                <a:gd name="connsiteY5" fmla="*/ 2373742 h 2450865"/>
                <a:gd name="connsiteX6" fmla="*/ 130507 w 650668"/>
                <a:gd name="connsiteY6" fmla="*/ 2364217 h 2450865"/>
                <a:gd name="connsiteX7" fmla="*/ 203532 w 650668"/>
                <a:gd name="connsiteY7" fmla="*/ 1853042 h 2450865"/>
                <a:gd name="connsiteX8" fmla="*/ 590882 w 650668"/>
                <a:gd name="connsiteY8" fmla="*/ 1360917 h 2450865"/>
                <a:gd name="connsiteX9" fmla="*/ 594057 w 650668"/>
                <a:gd name="connsiteY9" fmla="*/ 1011667 h 2450865"/>
                <a:gd name="connsiteX10" fmla="*/ 200357 w 650668"/>
                <a:gd name="connsiteY10" fmla="*/ 529067 h 2450865"/>
                <a:gd name="connsiteX11" fmla="*/ 132888 w 650668"/>
                <a:gd name="connsiteY11" fmla="*/ 36942 h 2450865"/>
                <a:gd name="connsiteX12" fmla="*/ 25732 w 650668"/>
                <a:gd name="connsiteY12" fmla="*/ 36942 h 2450865"/>
                <a:gd name="connsiteX0" fmla="*/ 25732 w 650668"/>
                <a:gd name="connsiteY0" fmla="*/ 38 h 2413961"/>
                <a:gd name="connsiteX1" fmla="*/ 136857 w 650668"/>
                <a:gd name="connsiteY1" fmla="*/ 606463 h 2413961"/>
                <a:gd name="connsiteX2" fmla="*/ 597232 w 650668"/>
                <a:gd name="connsiteY2" fmla="*/ 1070013 h 2413961"/>
                <a:gd name="connsiteX3" fmla="*/ 603582 w 650668"/>
                <a:gd name="connsiteY3" fmla="*/ 1260513 h 2413961"/>
                <a:gd name="connsiteX4" fmla="*/ 260682 w 650668"/>
                <a:gd name="connsiteY4" fmla="*/ 1562138 h 2413961"/>
                <a:gd name="connsiteX5" fmla="*/ 28907 w 650668"/>
                <a:gd name="connsiteY5" fmla="*/ 2336838 h 2413961"/>
                <a:gd name="connsiteX6" fmla="*/ 130507 w 650668"/>
                <a:gd name="connsiteY6" fmla="*/ 2327313 h 2413961"/>
                <a:gd name="connsiteX7" fmla="*/ 203532 w 650668"/>
                <a:gd name="connsiteY7" fmla="*/ 1816138 h 2413961"/>
                <a:gd name="connsiteX8" fmla="*/ 590882 w 650668"/>
                <a:gd name="connsiteY8" fmla="*/ 1324013 h 2413961"/>
                <a:gd name="connsiteX9" fmla="*/ 594057 w 650668"/>
                <a:gd name="connsiteY9" fmla="*/ 974763 h 2413961"/>
                <a:gd name="connsiteX10" fmla="*/ 200357 w 650668"/>
                <a:gd name="connsiteY10" fmla="*/ 492163 h 2413961"/>
                <a:gd name="connsiteX11" fmla="*/ 132888 w 650668"/>
                <a:gd name="connsiteY11" fmla="*/ 38 h 2413961"/>
                <a:gd name="connsiteX12" fmla="*/ 25732 w 650668"/>
                <a:gd name="connsiteY12" fmla="*/ 38 h 2413961"/>
                <a:gd name="connsiteX0" fmla="*/ 39 w 624975"/>
                <a:gd name="connsiteY0" fmla="*/ 38 h 2413961"/>
                <a:gd name="connsiteX1" fmla="*/ 111164 w 624975"/>
                <a:gd name="connsiteY1" fmla="*/ 606463 h 2413961"/>
                <a:gd name="connsiteX2" fmla="*/ 571539 w 624975"/>
                <a:gd name="connsiteY2" fmla="*/ 1070013 h 2413961"/>
                <a:gd name="connsiteX3" fmla="*/ 577889 w 624975"/>
                <a:gd name="connsiteY3" fmla="*/ 1260513 h 2413961"/>
                <a:gd name="connsiteX4" fmla="*/ 234989 w 624975"/>
                <a:gd name="connsiteY4" fmla="*/ 1562138 h 2413961"/>
                <a:gd name="connsiteX5" fmla="*/ 3214 w 624975"/>
                <a:gd name="connsiteY5" fmla="*/ 2336838 h 2413961"/>
                <a:gd name="connsiteX6" fmla="*/ 104814 w 624975"/>
                <a:gd name="connsiteY6" fmla="*/ 2327313 h 2413961"/>
                <a:gd name="connsiteX7" fmla="*/ 177839 w 624975"/>
                <a:gd name="connsiteY7" fmla="*/ 1816138 h 2413961"/>
                <a:gd name="connsiteX8" fmla="*/ 565189 w 624975"/>
                <a:gd name="connsiteY8" fmla="*/ 1324013 h 2413961"/>
                <a:gd name="connsiteX9" fmla="*/ 568364 w 624975"/>
                <a:gd name="connsiteY9" fmla="*/ 974763 h 2413961"/>
                <a:gd name="connsiteX10" fmla="*/ 174664 w 624975"/>
                <a:gd name="connsiteY10" fmla="*/ 492163 h 2413961"/>
                <a:gd name="connsiteX11" fmla="*/ 107195 w 624975"/>
                <a:gd name="connsiteY11" fmla="*/ 38 h 2413961"/>
                <a:gd name="connsiteX12" fmla="*/ 39 w 624975"/>
                <a:gd name="connsiteY12" fmla="*/ 38 h 2413961"/>
                <a:gd name="connsiteX0" fmla="*/ 6356 w 631292"/>
                <a:gd name="connsiteY0" fmla="*/ 38 h 2413961"/>
                <a:gd name="connsiteX1" fmla="*/ 117481 w 631292"/>
                <a:gd name="connsiteY1" fmla="*/ 606463 h 2413961"/>
                <a:gd name="connsiteX2" fmla="*/ 577856 w 631292"/>
                <a:gd name="connsiteY2" fmla="*/ 1070013 h 2413961"/>
                <a:gd name="connsiteX3" fmla="*/ 584206 w 631292"/>
                <a:gd name="connsiteY3" fmla="*/ 1260513 h 2413961"/>
                <a:gd name="connsiteX4" fmla="*/ 241306 w 631292"/>
                <a:gd name="connsiteY4" fmla="*/ 1562138 h 2413961"/>
                <a:gd name="connsiteX5" fmla="*/ 9531 w 631292"/>
                <a:gd name="connsiteY5" fmla="*/ 2336838 h 2413961"/>
                <a:gd name="connsiteX6" fmla="*/ 111131 w 631292"/>
                <a:gd name="connsiteY6" fmla="*/ 2327313 h 2413961"/>
                <a:gd name="connsiteX7" fmla="*/ 184156 w 631292"/>
                <a:gd name="connsiteY7" fmla="*/ 1816138 h 2413961"/>
                <a:gd name="connsiteX8" fmla="*/ 571506 w 631292"/>
                <a:gd name="connsiteY8" fmla="*/ 1324013 h 2413961"/>
                <a:gd name="connsiteX9" fmla="*/ 574681 w 631292"/>
                <a:gd name="connsiteY9" fmla="*/ 974763 h 2413961"/>
                <a:gd name="connsiteX10" fmla="*/ 180981 w 631292"/>
                <a:gd name="connsiteY10" fmla="*/ 492163 h 2413961"/>
                <a:gd name="connsiteX11" fmla="*/ 113512 w 631292"/>
                <a:gd name="connsiteY11" fmla="*/ 38 h 2413961"/>
                <a:gd name="connsiteX12" fmla="*/ 6356 w 631292"/>
                <a:gd name="connsiteY12" fmla="*/ 38 h 2413961"/>
                <a:gd name="connsiteX0" fmla="*/ 6356 w 656707"/>
                <a:gd name="connsiteY0" fmla="*/ 38 h 2413961"/>
                <a:gd name="connsiteX1" fmla="*/ 117481 w 656707"/>
                <a:gd name="connsiteY1" fmla="*/ 606463 h 2413961"/>
                <a:gd name="connsiteX2" fmla="*/ 577856 w 656707"/>
                <a:gd name="connsiteY2" fmla="*/ 1070013 h 2413961"/>
                <a:gd name="connsiteX3" fmla="*/ 584206 w 656707"/>
                <a:gd name="connsiteY3" fmla="*/ 1260513 h 2413961"/>
                <a:gd name="connsiteX4" fmla="*/ 241306 w 656707"/>
                <a:gd name="connsiteY4" fmla="*/ 1562138 h 2413961"/>
                <a:gd name="connsiteX5" fmla="*/ 9531 w 656707"/>
                <a:gd name="connsiteY5" fmla="*/ 2336838 h 2413961"/>
                <a:gd name="connsiteX6" fmla="*/ 111131 w 656707"/>
                <a:gd name="connsiteY6" fmla="*/ 2327313 h 2413961"/>
                <a:gd name="connsiteX7" fmla="*/ 184156 w 656707"/>
                <a:gd name="connsiteY7" fmla="*/ 1816138 h 2413961"/>
                <a:gd name="connsiteX8" fmla="*/ 571506 w 656707"/>
                <a:gd name="connsiteY8" fmla="*/ 1324013 h 2413961"/>
                <a:gd name="connsiteX9" fmla="*/ 574681 w 656707"/>
                <a:gd name="connsiteY9" fmla="*/ 974763 h 2413961"/>
                <a:gd name="connsiteX10" fmla="*/ 180981 w 656707"/>
                <a:gd name="connsiteY10" fmla="*/ 492163 h 2413961"/>
                <a:gd name="connsiteX11" fmla="*/ 113512 w 656707"/>
                <a:gd name="connsiteY11" fmla="*/ 38 h 2413961"/>
                <a:gd name="connsiteX12" fmla="*/ 6356 w 656707"/>
                <a:gd name="connsiteY12" fmla="*/ 38 h 2413961"/>
                <a:gd name="connsiteX0" fmla="*/ 6356 w 621937"/>
                <a:gd name="connsiteY0" fmla="*/ 38 h 2413961"/>
                <a:gd name="connsiteX1" fmla="*/ 117481 w 621937"/>
                <a:gd name="connsiteY1" fmla="*/ 606463 h 2413961"/>
                <a:gd name="connsiteX2" fmla="*/ 577856 w 621937"/>
                <a:gd name="connsiteY2" fmla="*/ 1070013 h 2413961"/>
                <a:gd name="connsiteX3" fmla="*/ 555631 w 621937"/>
                <a:gd name="connsiteY3" fmla="*/ 1281944 h 2413961"/>
                <a:gd name="connsiteX4" fmla="*/ 241306 w 621937"/>
                <a:gd name="connsiteY4" fmla="*/ 1562138 h 2413961"/>
                <a:gd name="connsiteX5" fmla="*/ 9531 w 621937"/>
                <a:gd name="connsiteY5" fmla="*/ 2336838 h 2413961"/>
                <a:gd name="connsiteX6" fmla="*/ 111131 w 621937"/>
                <a:gd name="connsiteY6" fmla="*/ 2327313 h 2413961"/>
                <a:gd name="connsiteX7" fmla="*/ 184156 w 621937"/>
                <a:gd name="connsiteY7" fmla="*/ 1816138 h 2413961"/>
                <a:gd name="connsiteX8" fmla="*/ 571506 w 621937"/>
                <a:gd name="connsiteY8" fmla="*/ 1324013 h 2413961"/>
                <a:gd name="connsiteX9" fmla="*/ 574681 w 621937"/>
                <a:gd name="connsiteY9" fmla="*/ 974763 h 2413961"/>
                <a:gd name="connsiteX10" fmla="*/ 180981 w 621937"/>
                <a:gd name="connsiteY10" fmla="*/ 492163 h 2413961"/>
                <a:gd name="connsiteX11" fmla="*/ 113512 w 621937"/>
                <a:gd name="connsiteY11" fmla="*/ 38 h 2413961"/>
                <a:gd name="connsiteX12" fmla="*/ 6356 w 621937"/>
                <a:gd name="connsiteY12" fmla="*/ 38 h 2413961"/>
                <a:gd name="connsiteX0" fmla="*/ 6324 w 621905"/>
                <a:gd name="connsiteY0" fmla="*/ 38 h 2413961"/>
                <a:gd name="connsiteX1" fmla="*/ 117449 w 621905"/>
                <a:gd name="connsiteY1" fmla="*/ 606463 h 2413961"/>
                <a:gd name="connsiteX2" fmla="*/ 575442 w 621905"/>
                <a:gd name="connsiteY2" fmla="*/ 1074775 h 2413961"/>
                <a:gd name="connsiteX3" fmla="*/ 555599 w 621905"/>
                <a:gd name="connsiteY3" fmla="*/ 1281944 h 2413961"/>
                <a:gd name="connsiteX4" fmla="*/ 241274 w 621905"/>
                <a:gd name="connsiteY4" fmla="*/ 1562138 h 2413961"/>
                <a:gd name="connsiteX5" fmla="*/ 9499 w 621905"/>
                <a:gd name="connsiteY5" fmla="*/ 2336838 h 2413961"/>
                <a:gd name="connsiteX6" fmla="*/ 111099 w 621905"/>
                <a:gd name="connsiteY6" fmla="*/ 2327313 h 2413961"/>
                <a:gd name="connsiteX7" fmla="*/ 184124 w 621905"/>
                <a:gd name="connsiteY7" fmla="*/ 1816138 h 2413961"/>
                <a:gd name="connsiteX8" fmla="*/ 571474 w 621905"/>
                <a:gd name="connsiteY8" fmla="*/ 1324013 h 2413961"/>
                <a:gd name="connsiteX9" fmla="*/ 574649 w 621905"/>
                <a:gd name="connsiteY9" fmla="*/ 974763 h 2413961"/>
                <a:gd name="connsiteX10" fmla="*/ 180949 w 621905"/>
                <a:gd name="connsiteY10" fmla="*/ 492163 h 2413961"/>
                <a:gd name="connsiteX11" fmla="*/ 113480 w 621905"/>
                <a:gd name="connsiteY11" fmla="*/ 38 h 2413961"/>
                <a:gd name="connsiteX12" fmla="*/ 6324 w 621905"/>
                <a:gd name="connsiteY12" fmla="*/ 38 h 2413961"/>
                <a:gd name="connsiteX0" fmla="*/ 6324 w 643161"/>
                <a:gd name="connsiteY0" fmla="*/ 38 h 2413961"/>
                <a:gd name="connsiteX1" fmla="*/ 117449 w 643161"/>
                <a:gd name="connsiteY1" fmla="*/ 606463 h 2413961"/>
                <a:gd name="connsiteX2" fmla="*/ 575442 w 643161"/>
                <a:gd name="connsiteY2" fmla="*/ 1074775 h 2413961"/>
                <a:gd name="connsiteX3" fmla="*/ 555599 w 643161"/>
                <a:gd name="connsiteY3" fmla="*/ 1281944 h 2413961"/>
                <a:gd name="connsiteX4" fmla="*/ 241274 w 643161"/>
                <a:gd name="connsiteY4" fmla="*/ 1562138 h 2413961"/>
                <a:gd name="connsiteX5" fmla="*/ 9499 w 643161"/>
                <a:gd name="connsiteY5" fmla="*/ 2336838 h 2413961"/>
                <a:gd name="connsiteX6" fmla="*/ 111099 w 643161"/>
                <a:gd name="connsiteY6" fmla="*/ 2327313 h 2413961"/>
                <a:gd name="connsiteX7" fmla="*/ 184124 w 643161"/>
                <a:gd name="connsiteY7" fmla="*/ 1816138 h 2413961"/>
                <a:gd name="connsiteX8" fmla="*/ 571474 w 643161"/>
                <a:gd name="connsiteY8" fmla="*/ 1324013 h 2413961"/>
                <a:gd name="connsiteX9" fmla="*/ 574649 w 643161"/>
                <a:gd name="connsiteY9" fmla="*/ 974763 h 2413961"/>
                <a:gd name="connsiteX10" fmla="*/ 180949 w 643161"/>
                <a:gd name="connsiteY10" fmla="*/ 492163 h 2413961"/>
                <a:gd name="connsiteX11" fmla="*/ 113480 w 643161"/>
                <a:gd name="connsiteY11" fmla="*/ 38 h 2413961"/>
                <a:gd name="connsiteX12" fmla="*/ 6324 w 643161"/>
                <a:gd name="connsiteY12" fmla="*/ 38 h 2413961"/>
                <a:gd name="connsiteX0" fmla="*/ 6324 w 643161"/>
                <a:gd name="connsiteY0" fmla="*/ 38 h 2413961"/>
                <a:gd name="connsiteX1" fmla="*/ 117449 w 643161"/>
                <a:gd name="connsiteY1" fmla="*/ 606463 h 2413961"/>
                <a:gd name="connsiteX2" fmla="*/ 575442 w 643161"/>
                <a:gd name="connsiteY2" fmla="*/ 1074775 h 2413961"/>
                <a:gd name="connsiteX3" fmla="*/ 555599 w 643161"/>
                <a:gd name="connsiteY3" fmla="*/ 1281944 h 2413961"/>
                <a:gd name="connsiteX4" fmla="*/ 241274 w 643161"/>
                <a:gd name="connsiteY4" fmla="*/ 1562138 h 2413961"/>
                <a:gd name="connsiteX5" fmla="*/ 9499 w 643161"/>
                <a:gd name="connsiteY5" fmla="*/ 2336838 h 2413961"/>
                <a:gd name="connsiteX6" fmla="*/ 111099 w 643161"/>
                <a:gd name="connsiteY6" fmla="*/ 2327313 h 2413961"/>
                <a:gd name="connsiteX7" fmla="*/ 184124 w 643161"/>
                <a:gd name="connsiteY7" fmla="*/ 1816138 h 2413961"/>
                <a:gd name="connsiteX8" fmla="*/ 571474 w 643161"/>
                <a:gd name="connsiteY8" fmla="*/ 1324013 h 2413961"/>
                <a:gd name="connsiteX9" fmla="*/ 574649 w 643161"/>
                <a:gd name="connsiteY9" fmla="*/ 974763 h 2413961"/>
                <a:gd name="connsiteX10" fmla="*/ 180949 w 643161"/>
                <a:gd name="connsiteY10" fmla="*/ 492163 h 2413961"/>
                <a:gd name="connsiteX11" fmla="*/ 113480 w 643161"/>
                <a:gd name="connsiteY11" fmla="*/ 38 h 2413961"/>
                <a:gd name="connsiteX12" fmla="*/ 6324 w 643161"/>
                <a:gd name="connsiteY12"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55599 w 773882"/>
                <a:gd name="connsiteY3" fmla="*/ 1281944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43693 w 773882"/>
                <a:gd name="connsiteY3" fmla="*/ 1289087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43693 w 773882"/>
                <a:gd name="connsiteY3" fmla="*/ 1289087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43693 w 773882"/>
                <a:gd name="connsiteY3" fmla="*/ 1289087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624655 w 773882"/>
                <a:gd name="connsiteY3" fmla="*/ 1246224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79411 w 773882"/>
                <a:gd name="connsiteY3" fmla="*/ 1260512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79411 w 773882"/>
                <a:gd name="connsiteY3" fmla="*/ 1260512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561614"/>
                <a:gd name="connsiteX1" fmla="*/ 117449 w 773882"/>
                <a:gd name="connsiteY1" fmla="*/ 606463 h 2561614"/>
                <a:gd name="connsiteX2" fmla="*/ 575442 w 773882"/>
                <a:gd name="connsiteY2" fmla="*/ 1074775 h 2561614"/>
                <a:gd name="connsiteX3" fmla="*/ 579411 w 773882"/>
                <a:gd name="connsiteY3" fmla="*/ 1260512 h 2561614"/>
                <a:gd name="connsiteX4" fmla="*/ 241274 w 773882"/>
                <a:gd name="connsiteY4" fmla="*/ 1562138 h 2561614"/>
                <a:gd name="connsiteX5" fmla="*/ 9499 w 773882"/>
                <a:gd name="connsiteY5" fmla="*/ 2336838 h 2561614"/>
                <a:gd name="connsiteX6" fmla="*/ 111099 w 773882"/>
                <a:gd name="connsiteY6" fmla="*/ 2327313 h 2561614"/>
                <a:gd name="connsiteX7" fmla="*/ 184124 w 773882"/>
                <a:gd name="connsiteY7" fmla="*/ 1816138 h 2561614"/>
                <a:gd name="connsiteX8" fmla="*/ 571474 w 773882"/>
                <a:gd name="connsiteY8" fmla="*/ 1324013 h 2561614"/>
                <a:gd name="connsiteX9" fmla="*/ 773880 w 773882"/>
                <a:gd name="connsiteY9" fmla="*/ 1142243 h 2561614"/>
                <a:gd name="connsiteX10" fmla="*/ 574649 w 773882"/>
                <a:gd name="connsiteY10" fmla="*/ 974763 h 2561614"/>
                <a:gd name="connsiteX11" fmla="*/ 180949 w 773882"/>
                <a:gd name="connsiteY11" fmla="*/ 492163 h 2561614"/>
                <a:gd name="connsiteX12" fmla="*/ 113480 w 773882"/>
                <a:gd name="connsiteY12" fmla="*/ 38 h 2561614"/>
                <a:gd name="connsiteX13" fmla="*/ 6324 w 773882"/>
                <a:gd name="connsiteY13" fmla="*/ 38 h 2561614"/>
                <a:gd name="connsiteX0" fmla="*/ 6324 w 773882"/>
                <a:gd name="connsiteY0" fmla="*/ 38 h 2409510"/>
                <a:gd name="connsiteX1" fmla="*/ 117449 w 773882"/>
                <a:gd name="connsiteY1" fmla="*/ 606463 h 2409510"/>
                <a:gd name="connsiteX2" fmla="*/ 575442 w 773882"/>
                <a:gd name="connsiteY2" fmla="*/ 1074775 h 2409510"/>
                <a:gd name="connsiteX3" fmla="*/ 579411 w 773882"/>
                <a:gd name="connsiteY3" fmla="*/ 1260512 h 2409510"/>
                <a:gd name="connsiteX4" fmla="*/ 184124 w 773882"/>
                <a:gd name="connsiteY4" fmla="*/ 1626432 h 2409510"/>
                <a:gd name="connsiteX5" fmla="*/ 9499 w 773882"/>
                <a:gd name="connsiteY5" fmla="*/ 2336838 h 2409510"/>
                <a:gd name="connsiteX6" fmla="*/ 111099 w 773882"/>
                <a:gd name="connsiteY6" fmla="*/ 2327313 h 2409510"/>
                <a:gd name="connsiteX7" fmla="*/ 184124 w 773882"/>
                <a:gd name="connsiteY7" fmla="*/ 1816138 h 2409510"/>
                <a:gd name="connsiteX8" fmla="*/ 571474 w 773882"/>
                <a:gd name="connsiteY8" fmla="*/ 1324013 h 2409510"/>
                <a:gd name="connsiteX9" fmla="*/ 773880 w 773882"/>
                <a:gd name="connsiteY9" fmla="*/ 1142243 h 2409510"/>
                <a:gd name="connsiteX10" fmla="*/ 574649 w 773882"/>
                <a:gd name="connsiteY10" fmla="*/ 974763 h 2409510"/>
                <a:gd name="connsiteX11" fmla="*/ 180949 w 773882"/>
                <a:gd name="connsiteY11" fmla="*/ 492163 h 2409510"/>
                <a:gd name="connsiteX12" fmla="*/ 113480 w 773882"/>
                <a:gd name="connsiteY12" fmla="*/ 38 h 2409510"/>
                <a:gd name="connsiteX13" fmla="*/ 6324 w 773882"/>
                <a:gd name="connsiteY13" fmla="*/ 38 h 2409510"/>
                <a:gd name="connsiteX0" fmla="*/ 6324 w 773882"/>
                <a:gd name="connsiteY0" fmla="*/ 38 h 2409510"/>
                <a:gd name="connsiteX1" fmla="*/ 117449 w 773882"/>
                <a:gd name="connsiteY1" fmla="*/ 606463 h 2409510"/>
                <a:gd name="connsiteX2" fmla="*/ 575442 w 773882"/>
                <a:gd name="connsiteY2" fmla="*/ 1074775 h 2409510"/>
                <a:gd name="connsiteX3" fmla="*/ 579411 w 773882"/>
                <a:gd name="connsiteY3" fmla="*/ 1260512 h 2409510"/>
                <a:gd name="connsiteX4" fmla="*/ 184124 w 773882"/>
                <a:gd name="connsiteY4" fmla="*/ 1626432 h 2409510"/>
                <a:gd name="connsiteX5" fmla="*/ 9499 w 773882"/>
                <a:gd name="connsiteY5" fmla="*/ 2336838 h 2409510"/>
                <a:gd name="connsiteX6" fmla="*/ 111099 w 773882"/>
                <a:gd name="connsiteY6" fmla="*/ 2327313 h 2409510"/>
                <a:gd name="connsiteX7" fmla="*/ 184124 w 773882"/>
                <a:gd name="connsiteY7" fmla="*/ 1816138 h 2409510"/>
                <a:gd name="connsiteX8" fmla="*/ 571474 w 773882"/>
                <a:gd name="connsiteY8" fmla="*/ 1324013 h 2409510"/>
                <a:gd name="connsiteX9" fmla="*/ 773880 w 773882"/>
                <a:gd name="connsiteY9" fmla="*/ 1142243 h 2409510"/>
                <a:gd name="connsiteX10" fmla="*/ 574649 w 773882"/>
                <a:gd name="connsiteY10" fmla="*/ 974763 h 2409510"/>
                <a:gd name="connsiteX11" fmla="*/ 180949 w 773882"/>
                <a:gd name="connsiteY11" fmla="*/ 492163 h 2409510"/>
                <a:gd name="connsiteX12" fmla="*/ 113480 w 773882"/>
                <a:gd name="connsiteY12" fmla="*/ 38 h 2409510"/>
                <a:gd name="connsiteX13" fmla="*/ 6324 w 773882"/>
                <a:gd name="connsiteY13" fmla="*/ 38 h 2409510"/>
                <a:gd name="connsiteX0" fmla="*/ 6324 w 773882"/>
                <a:gd name="connsiteY0" fmla="*/ 38 h 2407548"/>
                <a:gd name="connsiteX1" fmla="*/ 117449 w 773882"/>
                <a:gd name="connsiteY1" fmla="*/ 606463 h 2407548"/>
                <a:gd name="connsiteX2" fmla="*/ 575442 w 773882"/>
                <a:gd name="connsiteY2" fmla="*/ 1074775 h 2407548"/>
                <a:gd name="connsiteX3" fmla="*/ 579411 w 773882"/>
                <a:gd name="connsiteY3" fmla="*/ 1260512 h 2407548"/>
                <a:gd name="connsiteX4" fmla="*/ 184124 w 773882"/>
                <a:gd name="connsiteY4" fmla="*/ 1626432 h 2407548"/>
                <a:gd name="connsiteX5" fmla="*/ 9499 w 773882"/>
                <a:gd name="connsiteY5" fmla="*/ 2336838 h 2407548"/>
                <a:gd name="connsiteX6" fmla="*/ 111099 w 773882"/>
                <a:gd name="connsiteY6" fmla="*/ 2327313 h 2407548"/>
                <a:gd name="connsiteX7" fmla="*/ 184124 w 773882"/>
                <a:gd name="connsiteY7" fmla="*/ 1816138 h 2407548"/>
                <a:gd name="connsiteX8" fmla="*/ 571474 w 773882"/>
                <a:gd name="connsiteY8" fmla="*/ 1324013 h 2407548"/>
                <a:gd name="connsiteX9" fmla="*/ 773880 w 773882"/>
                <a:gd name="connsiteY9" fmla="*/ 1142243 h 2407548"/>
                <a:gd name="connsiteX10" fmla="*/ 574649 w 773882"/>
                <a:gd name="connsiteY10" fmla="*/ 974763 h 2407548"/>
                <a:gd name="connsiteX11" fmla="*/ 180949 w 773882"/>
                <a:gd name="connsiteY11" fmla="*/ 492163 h 2407548"/>
                <a:gd name="connsiteX12" fmla="*/ 113480 w 773882"/>
                <a:gd name="connsiteY12" fmla="*/ 38 h 2407548"/>
                <a:gd name="connsiteX13" fmla="*/ 6324 w 773882"/>
                <a:gd name="connsiteY13" fmla="*/ 38 h 2407548"/>
                <a:gd name="connsiteX0" fmla="*/ 6324 w 773882"/>
                <a:gd name="connsiteY0" fmla="*/ 38 h 2367963"/>
                <a:gd name="connsiteX1" fmla="*/ 117449 w 773882"/>
                <a:gd name="connsiteY1" fmla="*/ 606463 h 2367963"/>
                <a:gd name="connsiteX2" fmla="*/ 575442 w 773882"/>
                <a:gd name="connsiteY2" fmla="*/ 1074775 h 2367963"/>
                <a:gd name="connsiteX3" fmla="*/ 579411 w 773882"/>
                <a:gd name="connsiteY3" fmla="*/ 1260512 h 2367963"/>
                <a:gd name="connsiteX4" fmla="*/ 184124 w 773882"/>
                <a:gd name="connsiteY4" fmla="*/ 1626432 h 2367963"/>
                <a:gd name="connsiteX5" fmla="*/ 9499 w 773882"/>
                <a:gd name="connsiteY5" fmla="*/ 2336838 h 2367963"/>
                <a:gd name="connsiteX6" fmla="*/ 111099 w 773882"/>
                <a:gd name="connsiteY6" fmla="*/ 2327313 h 2367963"/>
                <a:gd name="connsiteX7" fmla="*/ 184124 w 773882"/>
                <a:gd name="connsiteY7" fmla="*/ 1816138 h 2367963"/>
                <a:gd name="connsiteX8" fmla="*/ 571474 w 773882"/>
                <a:gd name="connsiteY8" fmla="*/ 1324013 h 2367963"/>
                <a:gd name="connsiteX9" fmla="*/ 773880 w 773882"/>
                <a:gd name="connsiteY9" fmla="*/ 1142243 h 2367963"/>
                <a:gd name="connsiteX10" fmla="*/ 574649 w 773882"/>
                <a:gd name="connsiteY10" fmla="*/ 974763 h 2367963"/>
                <a:gd name="connsiteX11" fmla="*/ 180949 w 773882"/>
                <a:gd name="connsiteY11" fmla="*/ 492163 h 2367963"/>
                <a:gd name="connsiteX12" fmla="*/ 113480 w 773882"/>
                <a:gd name="connsiteY12" fmla="*/ 38 h 2367963"/>
                <a:gd name="connsiteX13" fmla="*/ 6324 w 773882"/>
                <a:gd name="connsiteY13" fmla="*/ 38 h 2367963"/>
                <a:gd name="connsiteX0" fmla="*/ 6324 w 773882"/>
                <a:gd name="connsiteY0" fmla="*/ 38 h 2336838"/>
                <a:gd name="connsiteX1" fmla="*/ 117449 w 773882"/>
                <a:gd name="connsiteY1" fmla="*/ 606463 h 2336838"/>
                <a:gd name="connsiteX2" fmla="*/ 575442 w 773882"/>
                <a:gd name="connsiteY2" fmla="*/ 1074775 h 2336838"/>
                <a:gd name="connsiteX3" fmla="*/ 579411 w 773882"/>
                <a:gd name="connsiteY3" fmla="*/ 1260512 h 2336838"/>
                <a:gd name="connsiteX4" fmla="*/ 184124 w 773882"/>
                <a:gd name="connsiteY4" fmla="*/ 1626432 h 2336838"/>
                <a:gd name="connsiteX5" fmla="*/ 9499 w 773882"/>
                <a:gd name="connsiteY5" fmla="*/ 2336838 h 2336838"/>
                <a:gd name="connsiteX6" fmla="*/ 111099 w 773882"/>
                <a:gd name="connsiteY6" fmla="*/ 2327313 h 2336838"/>
                <a:gd name="connsiteX7" fmla="*/ 184124 w 773882"/>
                <a:gd name="connsiteY7" fmla="*/ 1816138 h 2336838"/>
                <a:gd name="connsiteX8" fmla="*/ 571474 w 773882"/>
                <a:gd name="connsiteY8" fmla="*/ 1324013 h 2336838"/>
                <a:gd name="connsiteX9" fmla="*/ 773880 w 773882"/>
                <a:gd name="connsiteY9" fmla="*/ 1142243 h 2336838"/>
                <a:gd name="connsiteX10" fmla="*/ 574649 w 773882"/>
                <a:gd name="connsiteY10" fmla="*/ 974763 h 2336838"/>
                <a:gd name="connsiteX11" fmla="*/ 180949 w 773882"/>
                <a:gd name="connsiteY11" fmla="*/ 492163 h 2336838"/>
                <a:gd name="connsiteX12" fmla="*/ 113480 w 773882"/>
                <a:gd name="connsiteY12" fmla="*/ 38 h 2336838"/>
                <a:gd name="connsiteX13" fmla="*/ 6324 w 773882"/>
                <a:gd name="connsiteY13" fmla="*/ 38 h 2336838"/>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80949 w 773881"/>
                <a:gd name="connsiteY11" fmla="*/ 492163 h 2343129"/>
                <a:gd name="connsiteX12" fmla="*/ 113480 w 773881"/>
                <a:gd name="connsiteY12" fmla="*/ 38 h 2343129"/>
                <a:gd name="connsiteX13" fmla="*/ 6324 w 773881"/>
                <a:gd name="connsiteY13" fmla="*/ 38 h 2343129"/>
                <a:gd name="connsiteX0" fmla="*/ 6324 w 773885"/>
                <a:gd name="connsiteY0" fmla="*/ 38 h 2343129"/>
                <a:gd name="connsiteX1" fmla="*/ 117449 w 773885"/>
                <a:gd name="connsiteY1" fmla="*/ 606463 h 2343129"/>
                <a:gd name="connsiteX2" fmla="*/ 575442 w 773885"/>
                <a:gd name="connsiteY2" fmla="*/ 1074775 h 2343129"/>
                <a:gd name="connsiteX3" fmla="*/ 579411 w 773885"/>
                <a:gd name="connsiteY3" fmla="*/ 1260512 h 2343129"/>
                <a:gd name="connsiteX4" fmla="*/ 184124 w 773885"/>
                <a:gd name="connsiteY4" fmla="*/ 1626432 h 2343129"/>
                <a:gd name="connsiteX5" fmla="*/ 9499 w 773885"/>
                <a:gd name="connsiteY5" fmla="*/ 2336838 h 2343129"/>
                <a:gd name="connsiteX6" fmla="*/ 113480 w 773885"/>
                <a:gd name="connsiteY6" fmla="*/ 2341600 h 2343129"/>
                <a:gd name="connsiteX7" fmla="*/ 184124 w 773885"/>
                <a:gd name="connsiteY7" fmla="*/ 1816138 h 2343129"/>
                <a:gd name="connsiteX8" fmla="*/ 571474 w 773885"/>
                <a:gd name="connsiteY8" fmla="*/ 1324013 h 2343129"/>
                <a:gd name="connsiteX9" fmla="*/ 773880 w 773885"/>
                <a:gd name="connsiteY9" fmla="*/ 1142243 h 2343129"/>
                <a:gd name="connsiteX10" fmla="*/ 553218 w 773885"/>
                <a:gd name="connsiteY10" fmla="*/ 986670 h 2343129"/>
                <a:gd name="connsiteX11" fmla="*/ 180949 w 773885"/>
                <a:gd name="connsiteY11" fmla="*/ 492163 h 2343129"/>
                <a:gd name="connsiteX12" fmla="*/ 113480 w 773885"/>
                <a:gd name="connsiteY12" fmla="*/ 38 h 2343129"/>
                <a:gd name="connsiteX13" fmla="*/ 6324 w 773885"/>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23799 w 773881"/>
                <a:gd name="connsiteY11" fmla="*/ 504069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0837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0837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0837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690539"/>
                <a:gd name="connsiteY0" fmla="*/ 38 h 2343129"/>
                <a:gd name="connsiteX1" fmla="*/ 117449 w 690539"/>
                <a:gd name="connsiteY1" fmla="*/ 606463 h 2343129"/>
                <a:gd name="connsiteX2" fmla="*/ 575442 w 690539"/>
                <a:gd name="connsiteY2" fmla="*/ 1074775 h 2343129"/>
                <a:gd name="connsiteX3" fmla="*/ 579411 w 690539"/>
                <a:gd name="connsiteY3" fmla="*/ 1260512 h 2343129"/>
                <a:gd name="connsiteX4" fmla="*/ 184124 w 690539"/>
                <a:gd name="connsiteY4" fmla="*/ 1626432 h 2343129"/>
                <a:gd name="connsiteX5" fmla="*/ 9499 w 690539"/>
                <a:gd name="connsiteY5" fmla="*/ 2336838 h 2343129"/>
                <a:gd name="connsiteX6" fmla="*/ 113480 w 690539"/>
                <a:gd name="connsiteY6" fmla="*/ 2341600 h 2343129"/>
                <a:gd name="connsiteX7" fmla="*/ 184124 w 690539"/>
                <a:gd name="connsiteY7" fmla="*/ 1816138 h 2343129"/>
                <a:gd name="connsiteX8" fmla="*/ 571474 w 690539"/>
                <a:gd name="connsiteY8" fmla="*/ 1324013 h 2343129"/>
                <a:gd name="connsiteX9" fmla="*/ 690536 w 690539"/>
                <a:gd name="connsiteY9" fmla="*/ 1144624 h 2343129"/>
                <a:gd name="connsiteX10" fmla="*/ 550837 w 690539"/>
                <a:gd name="connsiteY10" fmla="*/ 986670 h 2343129"/>
                <a:gd name="connsiteX11" fmla="*/ 176186 w 690539"/>
                <a:gd name="connsiteY11" fmla="*/ 535025 h 2343129"/>
                <a:gd name="connsiteX12" fmla="*/ 113480 w 690539"/>
                <a:gd name="connsiteY12" fmla="*/ 38 h 2343129"/>
                <a:gd name="connsiteX13" fmla="*/ 6324 w 690539"/>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71474 w 690541"/>
                <a:gd name="connsiteY8" fmla="*/ 1324013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48405 w 690541"/>
                <a:gd name="connsiteY7" fmla="*/ 1806613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11943 w 690541"/>
                <a:gd name="connsiteY8" fmla="*/ 1343063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16706 w 690541"/>
                <a:gd name="connsiteY8" fmla="*/ 1376400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16706 w 690541"/>
                <a:gd name="connsiteY8" fmla="*/ 1376400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16706 w 690541"/>
                <a:gd name="connsiteY8" fmla="*/ 1376400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5435 w 689652"/>
                <a:gd name="connsiteY0" fmla="*/ 38 h 2343129"/>
                <a:gd name="connsiteX1" fmla="*/ 116560 w 689652"/>
                <a:gd name="connsiteY1" fmla="*/ 606463 h 2343129"/>
                <a:gd name="connsiteX2" fmla="*/ 503116 w 689652"/>
                <a:gd name="connsiteY2" fmla="*/ 1017625 h 2343129"/>
                <a:gd name="connsiteX3" fmla="*/ 578522 w 689652"/>
                <a:gd name="connsiteY3" fmla="*/ 1260512 h 2343129"/>
                <a:gd name="connsiteX4" fmla="*/ 183235 w 689652"/>
                <a:gd name="connsiteY4" fmla="*/ 1626432 h 2343129"/>
                <a:gd name="connsiteX5" fmla="*/ 8610 w 689652"/>
                <a:gd name="connsiteY5" fmla="*/ 2336838 h 2343129"/>
                <a:gd name="connsiteX6" fmla="*/ 112591 w 689652"/>
                <a:gd name="connsiteY6" fmla="*/ 2341600 h 2343129"/>
                <a:gd name="connsiteX7" fmla="*/ 173710 w 689652"/>
                <a:gd name="connsiteY7" fmla="*/ 1813757 h 2343129"/>
                <a:gd name="connsiteX8" fmla="*/ 515817 w 689652"/>
                <a:gd name="connsiteY8" fmla="*/ 1376400 h 2343129"/>
                <a:gd name="connsiteX9" fmla="*/ 689647 w 689652"/>
                <a:gd name="connsiteY9" fmla="*/ 1144624 h 2343129"/>
                <a:gd name="connsiteX10" fmla="*/ 549948 w 689652"/>
                <a:gd name="connsiteY10" fmla="*/ 986670 h 2343129"/>
                <a:gd name="connsiteX11" fmla="*/ 175297 w 689652"/>
                <a:gd name="connsiteY11" fmla="*/ 535025 h 2343129"/>
                <a:gd name="connsiteX12" fmla="*/ 112591 w 689652"/>
                <a:gd name="connsiteY12" fmla="*/ 38 h 2343129"/>
                <a:gd name="connsiteX13" fmla="*/ 5435 w 689652"/>
                <a:gd name="connsiteY13" fmla="*/ 38 h 2343129"/>
                <a:gd name="connsiteX0" fmla="*/ 5435 w 689652"/>
                <a:gd name="connsiteY0" fmla="*/ 38 h 2343129"/>
                <a:gd name="connsiteX1" fmla="*/ 116560 w 689652"/>
                <a:gd name="connsiteY1" fmla="*/ 606463 h 2343129"/>
                <a:gd name="connsiteX2" fmla="*/ 503116 w 689652"/>
                <a:gd name="connsiteY2" fmla="*/ 1017625 h 2343129"/>
                <a:gd name="connsiteX3" fmla="*/ 578522 w 689652"/>
                <a:gd name="connsiteY3" fmla="*/ 1260512 h 2343129"/>
                <a:gd name="connsiteX4" fmla="*/ 183235 w 689652"/>
                <a:gd name="connsiteY4" fmla="*/ 1626432 h 2343129"/>
                <a:gd name="connsiteX5" fmla="*/ 8610 w 689652"/>
                <a:gd name="connsiteY5" fmla="*/ 2336838 h 2343129"/>
                <a:gd name="connsiteX6" fmla="*/ 112591 w 689652"/>
                <a:gd name="connsiteY6" fmla="*/ 2341600 h 2343129"/>
                <a:gd name="connsiteX7" fmla="*/ 173710 w 689652"/>
                <a:gd name="connsiteY7" fmla="*/ 1813757 h 2343129"/>
                <a:gd name="connsiteX8" fmla="*/ 515817 w 689652"/>
                <a:gd name="connsiteY8" fmla="*/ 1376400 h 2343129"/>
                <a:gd name="connsiteX9" fmla="*/ 689647 w 689652"/>
                <a:gd name="connsiteY9" fmla="*/ 1144624 h 2343129"/>
                <a:gd name="connsiteX10" fmla="*/ 549948 w 689652"/>
                <a:gd name="connsiteY10" fmla="*/ 986670 h 2343129"/>
                <a:gd name="connsiteX11" fmla="*/ 175297 w 689652"/>
                <a:gd name="connsiteY11" fmla="*/ 535025 h 2343129"/>
                <a:gd name="connsiteX12" fmla="*/ 112591 w 689652"/>
                <a:gd name="connsiteY12" fmla="*/ 38 h 2343129"/>
                <a:gd name="connsiteX13" fmla="*/ 5435 w 689652"/>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79119 w 690249"/>
                <a:gd name="connsiteY3" fmla="*/ 1260512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79119 w 690249"/>
                <a:gd name="connsiteY3" fmla="*/ 1260512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79119 w 690249"/>
                <a:gd name="connsiteY3" fmla="*/ 1260512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79119 w 690249"/>
                <a:gd name="connsiteY3" fmla="*/ 1260512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12817 w 697034"/>
                <a:gd name="connsiteY0" fmla="*/ 38 h 2343129"/>
                <a:gd name="connsiteX1" fmla="*/ 123942 w 697034"/>
                <a:gd name="connsiteY1" fmla="*/ 606463 h 2343129"/>
                <a:gd name="connsiteX2" fmla="*/ 560505 w 697034"/>
                <a:gd name="connsiteY2" fmla="*/ 1060487 h 2343129"/>
                <a:gd name="connsiteX3" fmla="*/ 559710 w 697034"/>
                <a:gd name="connsiteY3" fmla="*/ 1272418 h 2343129"/>
                <a:gd name="connsiteX4" fmla="*/ 131085 w 697034"/>
                <a:gd name="connsiteY4" fmla="*/ 1719301 h 2343129"/>
                <a:gd name="connsiteX5" fmla="*/ 15992 w 697034"/>
                <a:gd name="connsiteY5" fmla="*/ 2336838 h 2343129"/>
                <a:gd name="connsiteX6" fmla="*/ 119973 w 697034"/>
                <a:gd name="connsiteY6" fmla="*/ 2341600 h 2343129"/>
                <a:gd name="connsiteX7" fmla="*/ 181092 w 697034"/>
                <a:gd name="connsiteY7" fmla="*/ 1813757 h 2343129"/>
                <a:gd name="connsiteX8" fmla="*/ 523199 w 697034"/>
                <a:gd name="connsiteY8" fmla="*/ 1376400 h 2343129"/>
                <a:gd name="connsiteX9" fmla="*/ 697029 w 697034"/>
                <a:gd name="connsiteY9" fmla="*/ 1144624 h 2343129"/>
                <a:gd name="connsiteX10" fmla="*/ 557330 w 697034"/>
                <a:gd name="connsiteY10" fmla="*/ 986670 h 2343129"/>
                <a:gd name="connsiteX11" fmla="*/ 182679 w 697034"/>
                <a:gd name="connsiteY11" fmla="*/ 535025 h 2343129"/>
                <a:gd name="connsiteX12" fmla="*/ 119973 w 697034"/>
                <a:gd name="connsiteY12" fmla="*/ 38 h 2343129"/>
                <a:gd name="connsiteX13" fmla="*/ 12817 w 697034"/>
                <a:gd name="connsiteY13" fmla="*/ 38 h 2343129"/>
                <a:gd name="connsiteX0" fmla="*/ 12130 w 696347"/>
                <a:gd name="connsiteY0" fmla="*/ 38 h 2343129"/>
                <a:gd name="connsiteX1" fmla="*/ 123255 w 696347"/>
                <a:gd name="connsiteY1" fmla="*/ 606463 h 2343129"/>
                <a:gd name="connsiteX2" fmla="*/ 559818 w 696347"/>
                <a:gd name="connsiteY2" fmla="*/ 1060487 h 2343129"/>
                <a:gd name="connsiteX3" fmla="*/ 559023 w 696347"/>
                <a:gd name="connsiteY3" fmla="*/ 1272418 h 2343129"/>
                <a:gd name="connsiteX4" fmla="*/ 130398 w 696347"/>
                <a:gd name="connsiteY4" fmla="*/ 1719301 h 2343129"/>
                <a:gd name="connsiteX5" fmla="*/ 15305 w 696347"/>
                <a:gd name="connsiteY5" fmla="*/ 2336838 h 2343129"/>
                <a:gd name="connsiteX6" fmla="*/ 119286 w 696347"/>
                <a:gd name="connsiteY6" fmla="*/ 2341600 h 2343129"/>
                <a:gd name="connsiteX7" fmla="*/ 180405 w 696347"/>
                <a:gd name="connsiteY7" fmla="*/ 1813757 h 2343129"/>
                <a:gd name="connsiteX8" fmla="*/ 522512 w 696347"/>
                <a:gd name="connsiteY8" fmla="*/ 1376400 h 2343129"/>
                <a:gd name="connsiteX9" fmla="*/ 696342 w 696347"/>
                <a:gd name="connsiteY9" fmla="*/ 1144624 h 2343129"/>
                <a:gd name="connsiteX10" fmla="*/ 556643 w 696347"/>
                <a:gd name="connsiteY10" fmla="*/ 986670 h 2343129"/>
                <a:gd name="connsiteX11" fmla="*/ 181992 w 696347"/>
                <a:gd name="connsiteY11" fmla="*/ 535025 h 2343129"/>
                <a:gd name="connsiteX12" fmla="*/ 119286 w 696347"/>
                <a:gd name="connsiteY12" fmla="*/ 38 h 2343129"/>
                <a:gd name="connsiteX13" fmla="*/ 12130 w 696347"/>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48"/>
                <a:gd name="connsiteY0" fmla="*/ 38 h 2343129"/>
                <a:gd name="connsiteX1" fmla="*/ 117158 w 690248"/>
                <a:gd name="connsiteY1" fmla="*/ 606463 h 2343129"/>
                <a:gd name="connsiteX2" fmla="*/ 553721 w 690248"/>
                <a:gd name="connsiteY2" fmla="*/ 1060487 h 2343129"/>
                <a:gd name="connsiteX3" fmla="*/ 552926 w 690248"/>
                <a:gd name="connsiteY3" fmla="*/ 1272418 h 2343129"/>
                <a:gd name="connsiteX4" fmla="*/ 124301 w 690248"/>
                <a:gd name="connsiteY4" fmla="*/ 1719301 h 2343129"/>
                <a:gd name="connsiteX5" fmla="*/ 9208 w 690248"/>
                <a:gd name="connsiteY5" fmla="*/ 2336838 h 2343129"/>
                <a:gd name="connsiteX6" fmla="*/ 113189 w 690248"/>
                <a:gd name="connsiteY6" fmla="*/ 2341600 h 2343129"/>
                <a:gd name="connsiteX7" fmla="*/ 174308 w 690248"/>
                <a:gd name="connsiteY7" fmla="*/ 1813757 h 2343129"/>
                <a:gd name="connsiteX8" fmla="*/ 516415 w 690248"/>
                <a:gd name="connsiteY8" fmla="*/ 1376400 h 2343129"/>
                <a:gd name="connsiteX9" fmla="*/ 690245 w 690248"/>
                <a:gd name="connsiteY9" fmla="*/ 1144624 h 2343129"/>
                <a:gd name="connsiteX10" fmla="*/ 550546 w 690248"/>
                <a:gd name="connsiteY10" fmla="*/ 986670 h 2343129"/>
                <a:gd name="connsiteX11" fmla="*/ 175895 w 690248"/>
                <a:gd name="connsiteY11" fmla="*/ 535025 h 2343129"/>
                <a:gd name="connsiteX12" fmla="*/ 113189 w 690248"/>
                <a:gd name="connsiteY12" fmla="*/ 38 h 2343129"/>
                <a:gd name="connsiteX13" fmla="*/ 6033 w 690248"/>
                <a:gd name="connsiteY13" fmla="*/ 38 h 2343129"/>
                <a:gd name="connsiteX0" fmla="*/ 6033 w 690249"/>
                <a:gd name="connsiteY0" fmla="*/ 38 h 2343129"/>
                <a:gd name="connsiteX1" fmla="*/ 117158 w 690249"/>
                <a:gd name="connsiteY1" fmla="*/ 606463 h 2343129"/>
                <a:gd name="connsiteX2" fmla="*/ 553721 w 690249"/>
                <a:gd name="connsiteY2" fmla="*/ 1060487 h 2343129"/>
                <a:gd name="connsiteX3" fmla="*/ 552926 w 690249"/>
                <a:gd name="connsiteY3" fmla="*/ 1272418 h 2343129"/>
                <a:gd name="connsiteX4" fmla="*/ 124301 w 690249"/>
                <a:gd name="connsiteY4" fmla="*/ 1719301 h 2343129"/>
                <a:gd name="connsiteX5" fmla="*/ 9208 w 690249"/>
                <a:gd name="connsiteY5" fmla="*/ 2336838 h 2343129"/>
                <a:gd name="connsiteX6" fmla="*/ 113189 w 690249"/>
                <a:gd name="connsiteY6" fmla="*/ 2341600 h 2343129"/>
                <a:gd name="connsiteX7" fmla="*/ 174308 w 690249"/>
                <a:gd name="connsiteY7" fmla="*/ 1813757 h 2343129"/>
                <a:gd name="connsiteX8" fmla="*/ 516415 w 690249"/>
                <a:gd name="connsiteY8" fmla="*/ 1376400 h 2343129"/>
                <a:gd name="connsiteX9" fmla="*/ 690245 w 690249"/>
                <a:gd name="connsiteY9" fmla="*/ 1144624 h 2343129"/>
                <a:gd name="connsiteX10" fmla="*/ 555308 w 690249"/>
                <a:gd name="connsiteY10" fmla="*/ 993814 h 2343129"/>
                <a:gd name="connsiteX11" fmla="*/ 175895 w 690249"/>
                <a:gd name="connsiteY11" fmla="*/ 535025 h 2343129"/>
                <a:gd name="connsiteX12" fmla="*/ 113189 w 690249"/>
                <a:gd name="connsiteY12" fmla="*/ 38 h 2343129"/>
                <a:gd name="connsiteX13" fmla="*/ 6033 w 690249"/>
                <a:gd name="connsiteY13" fmla="*/ 38 h 2343129"/>
                <a:gd name="connsiteX0" fmla="*/ 6033 w 690249"/>
                <a:gd name="connsiteY0" fmla="*/ 38 h 2343129"/>
                <a:gd name="connsiteX1" fmla="*/ 117158 w 690249"/>
                <a:gd name="connsiteY1" fmla="*/ 606463 h 2343129"/>
                <a:gd name="connsiteX2" fmla="*/ 553721 w 690249"/>
                <a:gd name="connsiteY2" fmla="*/ 1060487 h 2343129"/>
                <a:gd name="connsiteX3" fmla="*/ 552926 w 690249"/>
                <a:gd name="connsiteY3" fmla="*/ 1272418 h 2343129"/>
                <a:gd name="connsiteX4" fmla="*/ 124301 w 690249"/>
                <a:gd name="connsiteY4" fmla="*/ 1719301 h 2343129"/>
                <a:gd name="connsiteX5" fmla="*/ 9208 w 690249"/>
                <a:gd name="connsiteY5" fmla="*/ 2336838 h 2343129"/>
                <a:gd name="connsiteX6" fmla="*/ 113189 w 690249"/>
                <a:gd name="connsiteY6" fmla="*/ 2341600 h 2343129"/>
                <a:gd name="connsiteX7" fmla="*/ 174308 w 690249"/>
                <a:gd name="connsiteY7" fmla="*/ 1813757 h 2343129"/>
                <a:gd name="connsiteX8" fmla="*/ 556896 w 690249"/>
                <a:gd name="connsiteY8" fmla="*/ 1331156 h 2343129"/>
                <a:gd name="connsiteX9" fmla="*/ 690245 w 690249"/>
                <a:gd name="connsiteY9" fmla="*/ 1144624 h 2343129"/>
                <a:gd name="connsiteX10" fmla="*/ 555308 w 690249"/>
                <a:gd name="connsiteY10" fmla="*/ 993814 h 2343129"/>
                <a:gd name="connsiteX11" fmla="*/ 175895 w 690249"/>
                <a:gd name="connsiteY11" fmla="*/ 535025 h 2343129"/>
                <a:gd name="connsiteX12" fmla="*/ 113189 w 690249"/>
                <a:gd name="connsiteY12" fmla="*/ 38 h 2343129"/>
                <a:gd name="connsiteX13" fmla="*/ 6033 w 690249"/>
                <a:gd name="connsiteY13" fmla="*/ 38 h 2343129"/>
                <a:gd name="connsiteX0" fmla="*/ 6033 w 690249"/>
                <a:gd name="connsiteY0" fmla="*/ 38 h 2343129"/>
                <a:gd name="connsiteX1" fmla="*/ 117158 w 690249"/>
                <a:gd name="connsiteY1" fmla="*/ 606463 h 2343129"/>
                <a:gd name="connsiteX2" fmla="*/ 553721 w 690249"/>
                <a:gd name="connsiteY2" fmla="*/ 1060487 h 2343129"/>
                <a:gd name="connsiteX3" fmla="*/ 552926 w 690249"/>
                <a:gd name="connsiteY3" fmla="*/ 1272418 h 2343129"/>
                <a:gd name="connsiteX4" fmla="*/ 124301 w 690249"/>
                <a:gd name="connsiteY4" fmla="*/ 1719301 h 2343129"/>
                <a:gd name="connsiteX5" fmla="*/ 9208 w 690249"/>
                <a:gd name="connsiteY5" fmla="*/ 2336838 h 2343129"/>
                <a:gd name="connsiteX6" fmla="*/ 113189 w 690249"/>
                <a:gd name="connsiteY6" fmla="*/ 2341600 h 2343129"/>
                <a:gd name="connsiteX7" fmla="*/ 174308 w 690249"/>
                <a:gd name="connsiteY7" fmla="*/ 1813757 h 2343129"/>
                <a:gd name="connsiteX8" fmla="*/ 556896 w 690249"/>
                <a:gd name="connsiteY8" fmla="*/ 1331156 h 2343129"/>
                <a:gd name="connsiteX9" fmla="*/ 690245 w 690249"/>
                <a:gd name="connsiteY9" fmla="*/ 1144624 h 2343129"/>
                <a:gd name="connsiteX10" fmla="*/ 555308 w 690249"/>
                <a:gd name="connsiteY10" fmla="*/ 993814 h 2343129"/>
                <a:gd name="connsiteX11" fmla="*/ 175895 w 690249"/>
                <a:gd name="connsiteY11" fmla="*/ 535025 h 2343129"/>
                <a:gd name="connsiteX12" fmla="*/ 113189 w 690249"/>
                <a:gd name="connsiteY12" fmla="*/ 38 h 2343129"/>
                <a:gd name="connsiteX13" fmla="*/ 6033 w 690249"/>
                <a:gd name="connsiteY13" fmla="*/ 38 h 2343129"/>
                <a:gd name="connsiteX0" fmla="*/ 6033 w 690249"/>
                <a:gd name="connsiteY0" fmla="*/ 38 h 2343129"/>
                <a:gd name="connsiteX1" fmla="*/ 117158 w 690249"/>
                <a:gd name="connsiteY1" fmla="*/ 606463 h 2343129"/>
                <a:gd name="connsiteX2" fmla="*/ 553721 w 690249"/>
                <a:gd name="connsiteY2" fmla="*/ 1060487 h 2343129"/>
                <a:gd name="connsiteX3" fmla="*/ 552926 w 690249"/>
                <a:gd name="connsiteY3" fmla="*/ 1272418 h 2343129"/>
                <a:gd name="connsiteX4" fmla="*/ 124301 w 690249"/>
                <a:gd name="connsiteY4" fmla="*/ 1719301 h 2343129"/>
                <a:gd name="connsiteX5" fmla="*/ 9208 w 690249"/>
                <a:gd name="connsiteY5" fmla="*/ 2336838 h 2343129"/>
                <a:gd name="connsiteX6" fmla="*/ 113189 w 690249"/>
                <a:gd name="connsiteY6" fmla="*/ 2341600 h 2343129"/>
                <a:gd name="connsiteX7" fmla="*/ 174308 w 690249"/>
                <a:gd name="connsiteY7" fmla="*/ 1813757 h 2343129"/>
                <a:gd name="connsiteX8" fmla="*/ 556896 w 690249"/>
                <a:gd name="connsiteY8" fmla="*/ 1331156 h 2343129"/>
                <a:gd name="connsiteX9" fmla="*/ 690245 w 690249"/>
                <a:gd name="connsiteY9" fmla="*/ 1144624 h 2343129"/>
                <a:gd name="connsiteX10" fmla="*/ 555308 w 690249"/>
                <a:gd name="connsiteY10" fmla="*/ 993814 h 2343129"/>
                <a:gd name="connsiteX11" fmla="*/ 175895 w 690249"/>
                <a:gd name="connsiteY11" fmla="*/ 535025 h 2343129"/>
                <a:gd name="connsiteX12" fmla="*/ 113189 w 690249"/>
                <a:gd name="connsiteY12" fmla="*/ 38 h 2343129"/>
                <a:gd name="connsiteX13" fmla="*/ 6033 w 690249"/>
                <a:gd name="connsiteY13" fmla="*/ 38 h 2343129"/>
                <a:gd name="connsiteX0" fmla="*/ 6033 w 690332"/>
                <a:gd name="connsiteY0" fmla="*/ 38 h 2343129"/>
                <a:gd name="connsiteX1" fmla="*/ 117158 w 690332"/>
                <a:gd name="connsiteY1" fmla="*/ 606463 h 2343129"/>
                <a:gd name="connsiteX2" fmla="*/ 553721 w 690332"/>
                <a:gd name="connsiteY2" fmla="*/ 1060487 h 2343129"/>
                <a:gd name="connsiteX3" fmla="*/ 552926 w 690332"/>
                <a:gd name="connsiteY3" fmla="*/ 1272418 h 2343129"/>
                <a:gd name="connsiteX4" fmla="*/ 124301 w 690332"/>
                <a:gd name="connsiteY4" fmla="*/ 1719301 h 2343129"/>
                <a:gd name="connsiteX5" fmla="*/ 9208 w 690332"/>
                <a:gd name="connsiteY5" fmla="*/ 2336838 h 2343129"/>
                <a:gd name="connsiteX6" fmla="*/ 113189 w 690332"/>
                <a:gd name="connsiteY6" fmla="*/ 2341600 h 2343129"/>
                <a:gd name="connsiteX7" fmla="*/ 174308 w 690332"/>
                <a:gd name="connsiteY7" fmla="*/ 1813757 h 2343129"/>
                <a:gd name="connsiteX8" fmla="*/ 556896 w 690332"/>
                <a:gd name="connsiteY8" fmla="*/ 1331156 h 2343129"/>
                <a:gd name="connsiteX9" fmla="*/ 690245 w 690332"/>
                <a:gd name="connsiteY9" fmla="*/ 1144624 h 2343129"/>
                <a:gd name="connsiteX10" fmla="*/ 555308 w 690332"/>
                <a:gd name="connsiteY10" fmla="*/ 993814 h 2343129"/>
                <a:gd name="connsiteX11" fmla="*/ 175895 w 690332"/>
                <a:gd name="connsiteY11" fmla="*/ 535025 h 2343129"/>
                <a:gd name="connsiteX12" fmla="*/ 113189 w 690332"/>
                <a:gd name="connsiteY12" fmla="*/ 38 h 2343129"/>
                <a:gd name="connsiteX13" fmla="*/ 6033 w 690332"/>
                <a:gd name="connsiteY13" fmla="*/ 38 h 2343129"/>
                <a:gd name="connsiteX0" fmla="*/ 6033 w 632159"/>
                <a:gd name="connsiteY0" fmla="*/ 38 h 2343129"/>
                <a:gd name="connsiteX1" fmla="*/ 117158 w 632159"/>
                <a:gd name="connsiteY1" fmla="*/ 606463 h 2343129"/>
                <a:gd name="connsiteX2" fmla="*/ 553721 w 632159"/>
                <a:gd name="connsiteY2" fmla="*/ 1060487 h 2343129"/>
                <a:gd name="connsiteX3" fmla="*/ 552926 w 632159"/>
                <a:gd name="connsiteY3" fmla="*/ 1272418 h 2343129"/>
                <a:gd name="connsiteX4" fmla="*/ 124301 w 632159"/>
                <a:gd name="connsiteY4" fmla="*/ 1719301 h 2343129"/>
                <a:gd name="connsiteX5" fmla="*/ 9208 w 632159"/>
                <a:gd name="connsiteY5" fmla="*/ 2336838 h 2343129"/>
                <a:gd name="connsiteX6" fmla="*/ 113189 w 632159"/>
                <a:gd name="connsiteY6" fmla="*/ 2341600 h 2343129"/>
                <a:gd name="connsiteX7" fmla="*/ 174308 w 632159"/>
                <a:gd name="connsiteY7" fmla="*/ 1813757 h 2343129"/>
                <a:gd name="connsiteX8" fmla="*/ 556896 w 632159"/>
                <a:gd name="connsiteY8" fmla="*/ 1331156 h 2343129"/>
                <a:gd name="connsiteX9" fmla="*/ 555308 w 632159"/>
                <a:gd name="connsiteY9" fmla="*/ 993814 h 2343129"/>
                <a:gd name="connsiteX10" fmla="*/ 175895 w 632159"/>
                <a:gd name="connsiteY10" fmla="*/ 535025 h 2343129"/>
                <a:gd name="connsiteX11" fmla="*/ 113189 w 632159"/>
                <a:gd name="connsiteY11" fmla="*/ 38 h 2343129"/>
                <a:gd name="connsiteX12" fmla="*/ 6033 w 632159"/>
                <a:gd name="connsiteY12" fmla="*/ 38 h 2343129"/>
                <a:gd name="connsiteX0" fmla="*/ 6033 w 656624"/>
                <a:gd name="connsiteY0" fmla="*/ 38 h 2343129"/>
                <a:gd name="connsiteX1" fmla="*/ 117158 w 656624"/>
                <a:gd name="connsiteY1" fmla="*/ 606463 h 2343129"/>
                <a:gd name="connsiteX2" fmla="*/ 553721 w 656624"/>
                <a:gd name="connsiteY2" fmla="*/ 1060487 h 2343129"/>
                <a:gd name="connsiteX3" fmla="*/ 552926 w 656624"/>
                <a:gd name="connsiteY3" fmla="*/ 1272418 h 2343129"/>
                <a:gd name="connsiteX4" fmla="*/ 124301 w 656624"/>
                <a:gd name="connsiteY4" fmla="*/ 1719301 h 2343129"/>
                <a:gd name="connsiteX5" fmla="*/ 9208 w 656624"/>
                <a:gd name="connsiteY5" fmla="*/ 2336838 h 2343129"/>
                <a:gd name="connsiteX6" fmla="*/ 113189 w 656624"/>
                <a:gd name="connsiteY6" fmla="*/ 2341600 h 2343129"/>
                <a:gd name="connsiteX7" fmla="*/ 174308 w 656624"/>
                <a:gd name="connsiteY7" fmla="*/ 1813757 h 2343129"/>
                <a:gd name="connsiteX8" fmla="*/ 556896 w 656624"/>
                <a:gd name="connsiteY8" fmla="*/ 1331156 h 2343129"/>
                <a:gd name="connsiteX9" fmla="*/ 555308 w 656624"/>
                <a:gd name="connsiteY9" fmla="*/ 993814 h 2343129"/>
                <a:gd name="connsiteX10" fmla="*/ 175895 w 656624"/>
                <a:gd name="connsiteY10" fmla="*/ 535025 h 2343129"/>
                <a:gd name="connsiteX11" fmla="*/ 113189 w 656624"/>
                <a:gd name="connsiteY11" fmla="*/ 38 h 2343129"/>
                <a:gd name="connsiteX12" fmla="*/ 6033 w 656624"/>
                <a:gd name="connsiteY12" fmla="*/ 38 h 2343129"/>
                <a:gd name="connsiteX0" fmla="*/ 6033 w 663046"/>
                <a:gd name="connsiteY0" fmla="*/ 38 h 2343129"/>
                <a:gd name="connsiteX1" fmla="*/ 117158 w 663046"/>
                <a:gd name="connsiteY1" fmla="*/ 606463 h 2343129"/>
                <a:gd name="connsiteX2" fmla="*/ 553721 w 663046"/>
                <a:gd name="connsiteY2" fmla="*/ 1060487 h 2343129"/>
                <a:gd name="connsiteX3" fmla="*/ 552926 w 663046"/>
                <a:gd name="connsiteY3" fmla="*/ 1272418 h 2343129"/>
                <a:gd name="connsiteX4" fmla="*/ 124301 w 663046"/>
                <a:gd name="connsiteY4" fmla="*/ 1719301 h 2343129"/>
                <a:gd name="connsiteX5" fmla="*/ 9208 w 663046"/>
                <a:gd name="connsiteY5" fmla="*/ 2336838 h 2343129"/>
                <a:gd name="connsiteX6" fmla="*/ 113189 w 663046"/>
                <a:gd name="connsiteY6" fmla="*/ 2341600 h 2343129"/>
                <a:gd name="connsiteX7" fmla="*/ 174308 w 663046"/>
                <a:gd name="connsiteY7" fmla="*/ 1813757 h 2343129"/>
                <a:gd name="connsiteX8" fmla="*/ 556896 w 663046"/>
                <a:gd name="connsiteY8" fmla="*/ 1331156 h 2343129"/>
                <a:gd name="connsiteX9" fmla="*/ 555308 w 663046"/>
                <a:gd name="connsiteY9" fmla="*/ 993814 h 2343129"/>
                <a:gd name="connsiteX10" fmla="*/ 175895 w 663046"/>
                <a:gd name="connsiteY10" fmla="*/ 535025 h 2343129"/>
                <a:gd name="connsiteX11" fmla="*/ 113189 w 663046"/>
                <a:gd name="connsiteY11" fmla="*/ 38 h 2343129"/>
                <a:gd name="connsiteX12" fmla="*/ 6033 w 663046"/>
                <a:gd name="connsiteY12" fmla="*/ 38 h 2343129"/>
                <a:gd name="connsiteX0" fmla="*/ 6033 w 681517"/>
                <a:gd name="connsiteY0" fmla="*/ 38 h 2343129"/>
                <a:gd name="connsiteX1" fmla="*/ 117158 w 681517"/>
                <a:gd name="connsiteY1" fmla="*/ 606463 h 2343129"/>
                <a:gd name="connsiteX2" fmla="*/ 553721 w 681517"/>
                <a:gd name="connsiteY2" fmla="*/ 1060487 h 2343129"/>
                <a:gd name="connsiteX3" fmla="*/ 552926 w 681517"/>
                <a:gd name="connsiteY3" fmla="*/ 1272418 h 2343129"/>
                <a:gd name="connsiteX4" fmla="*/ 124301 w 681517"/>
                <a:gd name="connsiteY4" fmla="*/ 1719301 h 2343129"/>
                <a:gd name="connsiteX5" fmla="*/ 9208 w 681517"/>
                <a:gd name="connsiteY5" fmla="*/ 2336838 h 2343129"/>
                <a:gd name="connsiteX6" fmla="*/ 113189 w 681517"/>
                <a:gd name="connsiteY6" fmla="*/ 2341600 h 2343129"/>
                <a:gd name="connsiteX7" fmla="*/ 174308 w 681517"/>
                <a:gd name="connsiteY7" fmla="*/ 1813757 h 2343129"/>
                <a:gd name="connsiteX8" fmla="*/ 556896 w 681517"/>
                <a:gd name="connsiteY8" fmla="*/ 1331156 h 2343129"/>
                <a:gd name="connsiteX9" fmla="*/ 555308 w 681517"/>
                <a:gd name="connsiteY9" fmla="*/ 993814 h 2343129"/>
                <a:gd name="connsiteX10" fmla="*/ 175895 w 681517"/>
                <a:gd name="connsiteY10" fmla="*/ 535025 h 2343129"/>
                <a:gd name="connsiteX11" fmla="*/ 113189 w 681517"/>
                <a:gd name="connsiteY11" fmla="*/ 38 h 2343129"/>
                <a:gd name="connsiteX12" fmla="*/ 6033 w 681517"/>
                <a:gd name="connsiteY12" fmla="*/ 38 h 2343129"/>
                <a:gd name="connsiteX0" fmla="*/ 6033 w 634658"/>
                <a:gd name="connsiteY0" fmla="*/ 38 h 2343129"/>
                <a:gd name="connsiteX1" fmla="*/ 117158 w 634658"/>
                <a:gd name="connsiteY1" fmla="*/ 606463 h 2343129"/>
                <a:gd name="connsiteX2" fmla="*/ 553721 w 634658"/>
                <a:gd name="connsiteY2" fmla="*/ 1060487 h 2343129"/>
                <a:gd name="connsiteX3" fmla="*/ 552926 w 634658"/>
                <a:gd name="connsiteY3" fmla="*/ 1272418 h 2343129"/>
                <a:gd name="connsiteX4" fmla="*/ 124301 w 634658"/>
                <a:gd name="connsiteY4" fmla="*/ 1719301 h 2343129"/>
                <a:gd name="connsiteX5" fmla="*/ 9208 w 634658"/>
                <a:gd name="connsiteY5" fmla="*/ 2336838 h 2343129"/>
                <a:gd name="connsiteX6" fmla="*/ 113189 w 634658"/>
                <a:gd name="connsiteY6" fmla="*/ 2341600 h 2343129"/>
                <a:gd name="connsiteX7" fmla="*/ 200502 w 634658"/>
                <a:gd name="connsiteY7" fmla="*/ 1756607 h 2343129"/>
                <a:gd name="connsiteX8" fmla="*/ 556896 w 634658"/>
                <a:gd name="connsiteY8" fmla="*/ 1331156 h 2343129"/>
                <a:gd name="connsiteX9" fmla="*/ 555308 w 634658"/>
                <a:gd name="connsiteY9" fmla="*/ 993814 h 2343129"/>
                <a:gd name="connsiteX10" fmla="*/ 175895 w 634658"/>
                <a:gd name="connsiteY10" fmla="*/ 535025 h 2343129"/>
                <a:gd name="connsiteX11" fmla="*/ 113189 w 634658"/>
                <a:gd name="connsiteY11" fmla="*/ 38 h 2343129"/>
                <a:gd name="connsiteX12" fmla="*/ 6033 w 634658"/>
                <a:gd name="connsiteY12" fmla="*/ 38 h 2343129"/>
                <a:gd name="connsiteX0" fmla="*/ 6033 w 676933"/>
                <a:gd name="connsiteY0" fmla="*/ 38 h 2343129"/>
                <a:gd name="connsiteX1" fmla="*/ 117158 w 676933"/>
                <a:gd name="connsiteY1" fmla="*/ 606463 h 2343129"/>
                <a:gd name="connsiteX2" fmla="*/ 553721 w 676933"/>
                <a:gd name="connsiteY2" fmla="*/ 1060487 h 2343129"/>
                <a:gd name="connsiteX3" fmla="*/ 552926 w 676933"/>
                <a:gd name="connsiteY3" fmla="*/ 1272418 h 2343129"/>
                <a:gd name="connsiteX4" fmla="*/ 124301 w 676933"/>
                <a:gd name="connsiteY4" fmla="*/ 1719301 h 2343129"/>
                <a:gd name="connsiteX5" fmla="*/ 9208 w 676933"/>
                <a:gd name="connsiteY5" fmla="*/ 2336838 h 2343129"/>
                <a:gd name="connsiteX6" fmla="*/ 113189 w 676933"/>
                <a:gd name="connsiteY6" fmla="*/ 2341600 h 2343129"/>
                <a:gd name="connsiteX7" fmla="*/ 200502 w 676933"/>
                <a:gd name="connsiteY7" fmla="*/ 1756607 h 2343129"/>
                <a:gd name="connsiteX8" fmla="*/ 556896 w 676933"/>
                <a:gd name="connsiteY8" fmla="*/ 1331156 h 2343129"/>
                <a:gd name="connsiteX9" fmla="*/ 555308 w 676933"/>
                <a:gd name="connsiteY9" fmla="*/ 993814 h 2343129"/>
                <a:gd name="connsiteX10" fmla="*/ 175895 w 676933"/>
                <a:gd name="connsiteY10" fmla="*/ 535025 h 2343129"/>
                <a:gd name="connsiteX11" fmla="*/ 113189 w 676933"/>
                <a:gd name="connsiteY11" fmla="*/ 38 h 2343129"/>
                <a:gd name="connsiteX12" fmla="*/ 6033 w 676933"/>
                <a:gd name="connsiteY12" fmla="*/ 38 h 2343129"/>
                <a:gd name="connsiteX0" fmla="*/ 6033 w 676933"/>
                <a:gd name="connsiteY0" fmla="*/ 38 h 2343129"/>
                <a:gd name="connsiteX1" fmla="*/ 117158 w 676933"/>
                <a:gd name="connsiteY1" fmla="*/ 606463 h 2343129"/>
                <a:gd name="connsiteX2" fmla="*/ 553721 w 676933"/>
                <a:gd name="connsiteY2" fmla="*/ 1060487 h 2343129"/>
                <a:gd name="connsiteX3" fmla="*/ 552926 w 676933"/>
                <a:gd name="connsiteY3" fmla="*/ 1272418 h 2343129"/>
                <a:gd name="connsiteX4" fmla="*/ 124301 w 676933"/>
                <a:gd name="connsiteY4" fmla="*/ 1719301 h 2343129"/>
                <a:gd name="connsiteX5" fmla="*/ 9208 w 676933"/>
                <a:gd name="connsiteY5" fmla="*/ 2336838 h 2343129"/>
                <a:gd name="connsiteX6" fmla="*/ 113189 w 676933"/>
                <a:gd name="connsiteY6" fmla="*/ 2341600 h 2343129"/>
                <a:gd name="connsiteX7" fmla="*/ 200502 w 676933"/>
                <a:gd name="connsiteY7" fmla="*/ 1756607 h 2343129"/>
                <a:gd name="connsiteX8" fmla="*/ 556896 w 676933"/>
                <a:gd name="connsiteY8" fmla="*/ 1331156 h 2343129"/>
                <a:gd name="connsiteX9" fmla="*/ 555308 w 676933"/>
                <a:gd name="connsiteY9" fmla="*/ 993814 h 2343129"/>
                <a:gd name="connsiteX10" fmla="*/ 175895 w 676933"/>
                <a:gd name="connsiteY10" fmla="*/ 535025 h 2343129"/>
                <a:gd name="connsiteX11" fmla="*/ 113189 w 676933"/>
                <a:gd name="connsiteY11" fmla="*/ 38 h 2343129"/>
                <a:gd name="connsiteX12" fmla="*/ 6033 w 676933"/>
                <a:gd name="connsiteY12" fmla="*/ 38 h 2343129"/>
                <a:gd name="connsiteX0" fmla="*/ 6033 w 676933"/>
                <a:gd name="connsiteY0" fmla="*/ 38 h 2343129"/>
                <a:gd name="connsiteX1" fmla="*/ 117158 w 676933"/>
                <a:gd name="connsiteY1" fmla="*/ 606463 h 2343129"/>
                <a:gd name="connsiteX2" fmla="*/ 553721 w 676933"/>
                <a:gd name="connsiteY2" fmla="*/ 1060487 h 2343129"/>
                <a:gd name="connsiteX3" fmla="*/ 552926 w 676933"/>
                <a:gd name="connsiteY3" fmla="*/ 1272418 h 2343129"/>
                <a:gd name="connsiteX4" fmla="*/ 124301 w 676933"/>
                <a:gd name="connsiteY4" fmla="*/ 1719301 h 2343129"/>
                <a:gd name="connsiteX5" fmla="*/ 9208 w 676933"/>
                <a:gd name="connsiteY5" fmla="*/ 2336838 h 2343129"/>
                <a:gd name="connsiteX6" fmla="*/ 113189 w 676933"/>
                <a:gd name="connsiteY6" fmla="*/ 2341600 h 2343129"/>
                <a:gd name="connsiteX7" fmla="*/ 200502 w 676933"/>
                <a:gd name="connsiteY7" fmla="*/ 1756607 h 2343129"/>
                <a:gd name="connsiteX8" fmla="*/ 556896 w 676933"/>
                <a:gd name="connsiteY8" fmla="*/ 1331156 h 2343129"/>
                <a:gd name="connsiteX9" fmla="*/ 555308 w 676933"/>
                <a:gd name="connsiteY9" fmla="*/ 993814 h 2343129"/>
                <a:gd name="connsiteX10" fmla="*/ 175895 w 676933"/>
                <a:gd name="connsiteY10" fmla="*/ 535025 h 2343129"/>
                <a:gd name="connsiteX11" fmla="*/ 113189 w 676933"/>
                <a:gd name="connsiteY11" fmla="*/ 38 h 2343129"/>
                <a:gd name="connsiteX12" fmla="*/ 6033 w 676933"/>
                <a:gd name="connsiteY12" fmla="*/ 38 h 2343129"/>
                <a:gd name="connsiteX0" fmla="*/ 6033 w 683751"/>
                <a:gd name="connsiteY0" fmla="*/ 38 h 2343129"/>
                <a:gd name="connsiteX1" fmla="*/ 117158 w 683751"/>
                <a:gd name="connsiteY1" fmla="*/ 606463 h 2343129"/>
                <a:gd name="connsiteX2" fmla="*/ 553721 w 683751"/>
                <a:gd name="connsiteY2" fmla="*/ 1060487 h 2343129"/>
                <a:gd name="connsiteX3" fmla="*/ 552926 w 683751"/>
                <a:gd name="connsiteY3" fmla="*/ 1272418 h 2343129"/>
                <a:gd name="connsiteX4" fmla="*/ 124301 w 683751"/>
                <a:gd name="connsiteY4" fmla="*/ 1719301 h 2343129"/>
                <a:gd name="connsiteX5" fmla="*/ 9208 w 683751"/>
                <a:gd name="connsiteY5" fmla="*/ 2336838 h 2343129"/>
                <a:gd name="connsiteX6" fmla="*/ 113189 w 683751"/>
                <a:gd name="connsiteY6" fmla="*/ 2341600 h 2343129"/>
                <a:gd name="connsiteX7" fmla="*/ 200502 w 683751"/>
                <a:gd name="connsiteY7" fmla="*/ 1756607 h 2343129"/>
                <a:gd name="connsiteX8" fmla="*/ 556896 w 683751"/>
                <a:gd name="connsiteY8" fmla="*/ 1331156 h 2343129"/>
                <a:gd name="connsiteX9" fmla="*/ 555308 w 683751"/>
                <a:gd name="connsiteY9" fmla="*/ 993814 h 2343129"/>
                <a:gd name="connsiteX10" fmla="*/ 175895 w 683751"/>
                <a:gd name="connsiteY10" fmla="*/ 535025 h 2343129"/>
                <a:gd name="connsiteX11" fmla="*/ 113189 w 683751"/>
                <a:gd name="connsiteY11" fmla="*/ 38 h 2343129"/>
                <a:gd name="connsiteX12" fmla="*/ 6033 w 683751"/>
                <a:gd name="connsiteY12" fmla="*/ 38 h 2343129"/>
                <a:gd name="connsiteX0" fmla="*/ 6033 w 683751"/>
                <a:gd name="connsiteY0" fmla="*/ 38 h 2343129"/>
                <a:gd name="connsiteX1" fmla="*/ 117158 w 683751"/>
                <a:gd name="connsiteY1" fmla="*/ 606463 h 2343129"/>
                <a:gd name="connsiteX2" fmla="*/ 553721 w 683751"/>
                <a:gd name="connsiteY2" fmla="*/ 1060487 h 2343129"/>
                <a:gd name="connsiteX3" fmla="*/ 552926 w 683751"/>
                <a:gd name="connsiteY3" fmla="*/ 1272418 h 2343129"/>
                <a:gd name="connsiteX4" fmla="*/ 124301 w 683751"/>
                <a:gd name="connsiteY4" fmla="*/ 1719301 h 2343129"/>
                <a:gd name="connsiteX5" fmla="*/ 9208 w 683751"/>
                <a:gd name="connsiteY5" fmla="*/ 2336838 h 2343129"/>
                <a:gd name="connsiteX6" fmla="*/ 113189 w 683751"/>
                <a:gd name="connsiteY6" fmla="*/ 2341600 h 2343129"/>
                <a:gd name="connsiteX7" fmla="*/ 200502 w 683751"/>
                <a:gd name="connsiteY7" fmla="*/ 1756607 h 2343129"/>
                <a:gd name="connsiteX8" fmla="*/ 556896 w 683751"/>
                <a:gd name="connsiteY8" fmla="*/ 1331156 h 2343129"/>
                <a:gd name="connsiteX9" fmla="*/ 555308 w 683751"/>
                <a:gd name="connsiteY9" fmla="*/ 993814 h 2343129"/>
                <a:gd name="connsiteX10" fmla="*/ 175895 w 683751"/>
                <a:gd name="connsiteY10" fmla="*/ 535025 h 2343129"/>
                <a:gd name="connsiteX11" fmla="*/ 113189 w 683751"/>
                <a:gd name="connsiteY11" fmla="*/ 38 h 2343129"/>
                <a:gd name="connsiteX12" fmla="*/ 6033 w 683751"/>
                <a:gd name="connsiteY12" fmla="*/ 38 h 2343129"/>
                <a:gd name="connsiteX0" fmla="*/ 6033 w 683895"/>
                <a:gd name="connsiteY0" fmla="*/ 38 h 2343129"/>
                <a:gd name="connsiteX1" fmla="*/ 117158 w 683895"/>
                <a:gd name="connsiteY1" fmla="*/ 606463 h 2343129"/>
                <a:gd name="connsiteX2" fmla="*/ 553721 w 683895"/>
                <a:gd name="connsiteY2" fmla="*/ 1060487 h 2343129"/>
                <a:gd name="connsiteX3" fmla="*/ 552926 w 683895"/>
                <a:gd name="connsiteY3" fmla="*/ 1272418 h 2343129"/>
                <a:gd name="connsiteX4" fmla="*/ 124301 w 683895"/>
                <a:gd name="connsiteY4" fmla="*/ 1719301 h 2343129"/>
                <a:gd name="connsiteX5" fmla="*/ 9208 w 683895"/>
                <a:gd name="connsiteY5" fmla="*/ 2336838 h 2343129"/>
                <a:gd name="connsiteX6" fmla="*/ 113189 w 683895"/>
                <a:gd name="connsiteY6" fmla="*/ 2341600 h 2343129"/>
                <a:gd name="connsiteX7" fmla="*/ 200502 w 683895"/>
                <a:gd name="connsiteY7" fmla="*/ 1756607 h 2343129"/>
                <a:gd name="connsiteX8" fmla="*/ 556896 w 683895"/>
                <a:gd name="connsiteY8" fmla="*/ 1331156 h 2343129"/>
                <a:gd name="connsiteX9" fmla="*/ 683894 w 683895"/>
                <a:gd name="connsiteY9" fmla="*/ 1165263 h 2343129"/>
                <a:gd name="connsiteX10" fmla="*/ 555308 w 683895"/>
                <a:gd name="connsiteY10" fmla="*/ 993814 h 2343129"/>
                <a:gd name="connsiteX11" fmla="*/ 175895 w 683895"/>
                <a:gd name="connsiteY11" fmla="*/ 535025 h 2343129"/>
                <a:gd name="connsiteX12" fmla="*/ 113189 w 683895"/>
                <a:gd name="connsiteY12" fmla="*/ 38 h 2343129"/>
                <a:gd name="connsiteX13" fmla="*/ 6033 w 683895"/>
                <a:gd name="connsiteY13" fmla="*/ 38 h 2343129"/>
                <a:gd name="connsiteX0" fmla="*/ 6033 w 702832"/>
                <a:gd name="connsiteY0" fmla="*/ 38 h 2343129"/>
                <a:gd name="connsiteX1" fmla="*/ 117158 w 702832"/>
                <a:gd name="connsiteY1" fmla="*/ 606463 h 2343129"/>
                <a:gd name="connsiteX2" fmla="*/ 553721 w 702832"/>
                <a:gd name="connsiteY2" fmla="*/ 1060487 h 2343129"/>
                <a:gd name="connsiteX3" fmla="*/ 552926 w 702832"/>
                <a:gd name="connsiteY3" fmla="*/ 1272418 h 2343129"/>
                <a:gd name="connsiteX4" fmla="*/ 124301 w 702832"/>
                <a:gd name="connsiteY4" fmla="*/ 1719301 h 2343129"/>
                <a:gd name="connsiteX5" fmla="*/ 9208 w 702832"/>
                <a:gd name="connsiteY5" fmla="*/ 2336838 h 2343129"/>
                <a:gd name="connsiteX6" fmla="*/ 113189 w 702832"/>
                <a:gd name="connsiteY6" fmla="*/ 2341600 h 2343129"/>
                <a:gd name="connsiteX7" fmla="*/ 200502 w 702832"/>
                <a:gd name="connsiteY7" fmla="*/ 1756607 h 2343129"/>
                <a:gd name="connsiteX8" fmla="*/ 556896 w 702832"/>
                <a:gd name="connsiteY8" fmla="*/ 1331156 h 2343129"/>
                <a:gd name="connsiteX9" fmla="*/ 683894 w 702832"/>
                <a:gd name="connsiteY9" fmla="*/ 1165263 h 2343129"/>
                <a:gd name="connsiteX10" fmla="*/ 175895 w 702832"/>
                <a:gd name="connsiteY10" fmla="*/ 535025 h 2343129"/>
                <a:gd name="connsiteX11" fmla="*/ 113189 w 702832"/>
                <a:gd name="connsiteY11" fmla="*/ 38 h 2343129"/>
                <a:gd name="connsiteX12" fmla="*/ 6033 w 702832"/>
                <a:gd name="connsiteY12" fmla="*/ 38 h 2343129"/>
                <a:gd name="connsiteX0" fmla="*/ 6033 w 683925"/>
                <a:gd name="connsiteY0" fmla="*/ 38 h 2343129"/>
                <a:gd name="connsiteX1" fmla="*/ 117158 w 683925"/>
                <a:gd name="connsiteY1" fmla="*/ 606463 h 2343129"/>
                <a:gd name="connsiteX2" fmla="*/ 553721 w 683925"/>
                <a:gd name="connsiteY2" fmla="*/ 1060487 h 2343129"/>
                <a:gd name="connsiteX3" fmla="*/ 552926 w 683925"/>
                <a:gd name="connsiteY3" fmla="*/ 1272418 h 2343129"/>
                <a:gd name="connsiteX4" fmla="*/ 124301 w 683925"/>
                <a:gd name="connsiteY4" fmla="*/ 1719301 h 2343129"/>
                <a:gd name="connsiteX5" fmla="*/ 9208 w 683925"/>
                <a:gd name="connsiteY5" fmla="*/ 2336838 h 2343129"/>
                <a:gd name="connsiteX6" fmla="*/ 113189 w 683925"/>
                <a:gd name="connsiteY6" fmla="*/ 2341600 h 2343129"/>
                <a:gd name="connsiteX7" fmla="*/ 200502 w 683925"/>
                <a:gd name="connsiteY7" fmla="*/ 1756607 h 2343129"/>
                <a:gd name="connsiteX8" fmla="*/ 683894 w 683925"/>
                <a:gd name="connsiteY8" fmla="*/ 1165263 h 2343129"/>
                <a:gd name="connsiteX9" fmla="*/ 175895 w 683925"/>
                <a:gd name="connsiteY9" fmla="*/ 535025 h 2343129"/>
                <a:gd name="connsiteX10" fmla="*/ 113189 w 683925"/>
                <a:gd name="connsiteY10" fmla="*/ 38 h 2343129"/>
                <a:gd name="connsiteX11" fmla="*/ 6033 w 683925"/>
                <a:gd name="connsiteY11" fmla="*/ 38 h 2343129"/>
                <a:gd name="connsiteX0" fmla="*/ 6033 w 689984"/>
                <a:gd name="connsiteY0" fmla="*/ 38 h 2343129"/>
                <a:gd name="connsiteX1" fmla="*/ 117158 w 689984"/>
                <a:gd name="connsiteY1" fmla="*/ 606463 h 2343129"/>
                <a:gd name="connsiteX2" fmla="*/ 553721 w 689984"/>
                <a:gd name="connsiteY2" fmla="*/ 1060487 h 2343129"/>
                <a:gd name="connsiteX3" fmla="*/ 552926 w 689984"/>
                <a:gd name="connsiteY3" fmla="*/ 1272418 h 2343129"/>
                <a:gd name="connsiteX4" fmla="*/ 124301 w 689984"/>
                <a:gd name="connsiteY4" fmla="*/ 1719301 h 2343129"/>
                <a:gd name="connsiteX5" fmla="*/ 9208 w 689984"/>
                <a:gd name="connsiteY5" fmla="*/ 2336838 h 2343129"/>
                <a:gd name="connsiteX6" fmla="*/ 113189 w 689984"/>
                <a:gd name="connsiteY6" fmla="*/ 2341600 h 2343129"/>
                <a:gd name="connsiteX7" fmla="*/ 200502 w 689984"/>
                <a:gd name="connsiteY7" fmla="*/ 1756607 h 2343129"/>
                <a:gd name="connsiteX8" fmla="*/ 683894 w 689984"/>
                <a:gd name="connsiteY8" fmla="*/ 1165263 h 2343129"/>
                <a:gd name="connsiteX9" fmla="*/ 175895 w 689984"/>
                <a:gd name="connsiteY9" fmla="*/ 535025 h 2343129"/>
                <a:gd name="connsiteX10" fmla="*/ 113189 w 689984"/>
                <a:gd name="connsiteY10" fmla="*/ 38 h 2343129"/>
                <a:gd name="connsiteX11" fmla="*/ 6033 w 689984"/>
                <a:gd name="connsiteY11" fmla="*/ 38 h 2343129"/>
                <a:gd name="connsiteX0" fmla="*/ 6033 w 684892"/>
                <a:gd name="connsiteY0" fmla="*/ 38 h 2343129"/>
                <a:gd name="connsiteX1" fmla="*/ 117158 w 684892"/>
                <a:gd name="connsiteY1" fmla="*/ 606463 h 2343129"/>
                <a:gd name="connsiteX2" fmla="*/ 553721 w 684892"/>
                <a:gd name="connsiteY2" fmla="*/ 1060487 h 2343129"/>
                <a:gd name="connsiteX3" fmla="*/ 552926 w 684892"/>
                <a:gd name="connsiteY3" fmla="*/ 1272418 h 2343129"/>
                <a:gd name="connsiteX4" fmla="*/ 124301 w 684892"/>
                <a:gd name="connsiteY4" fmla="*/ 1719301 h 2343129"/>
                <a:gd name="connsiteX5" fmla="*/ 9208 w 684892"/>
                <a:gd name="connsiteY5" fmla="*/ 2336838 h 2343129"/>
                <a:gd name="connsiteX6" fmla="*/ 113189 w 684892"/>
                <a:gd name="connsiteY6" fmla="*/ 2341600 h 2343129"/>
                <a:gd name="connsiteX7" fmla="*/ 200502 w 684892"/>
                <a:gd name="connsiteY7" fmla="*/ 1756607 h 2343129"/>
                <a:gd name="connsiteX8" fmla="*/ 683894 w 684892"/>
                <a:gd name="connsiteY8" fmla="*/ 1165263 h 2343129"/>
                <a:gd name="connsiteX9" fmla="*/ 175895 w 684892"/>
                <a:gd name="connsiteY9" fmla="*/ 535025 h 2343129"/>
                <a:gd name="connsiteX10" fmla="*/ 113189 w 684892"/>
                <a:gd name="connsiteY10" fmla="*/ 38 h 2343129"/>
                <a:gd name="connsiteX11" fmla="*/ 6033 w 684892"/>
                <a:gd name="connsiteY11" fmla="*/ 38 h 2343129"/>
                <a:gd name="connsiteX0" fmla="*/ 6033 w 684004"/>
                <a:gd name="connsiteY0" fmla="*/ 38 h 2343129"/>
                <a:gd name="connsiteX1" fmla="*/ 117158 w 684004"/>
                <a:gd name="connsiteY1" fmla="*/ 606463 h 2343129"/>
                <a:gd name="connsiteX2" fmla="*/ 553721 w 684004"/>
                <a:gd name="connsiteY2" fmla="*/ 1060487 h 2343129"/>
                <a:gd name="connsiteX3" fmla="*/ 552926 w 684004"/>
                <a:gd name="connsiteY3" fmla="*/ 1272418 h 2343129"/>
                <a:gd name="connsiteX4" fmla="*/ 124301 w 684004"/>
                <a:gd name="connsiteY4" fmla="*/ 1719301 h 2343129"/>
                <a:gd name="connsiteX5" fmla="*/ 9208 w 684004"/>
                <a:gd name="connsiteY5" fmla="*/ 2336838 h 2343129"/>
                <a:gd name="connsiteX6" fmla="*/ 113189 w 684004"/>
                <a:gd name="connsiteY6" fmla="*/ 2341600 h 2343129"/>
                <a:gd name="connsiteX7" fmla="*/ 200502 w 684004"/>
                <a:gd name="connsiteY7" fmla="*/ 1756607 h 2343129"/>
                <a:gd name="connsiteX8" fmla="*/ 683894 w 684004"/>
                <a:gd name="connsiteY8" fmla="*/ 1165263 h 2343129"/>
                <a:gd name="connsiteX9" fmla="*/ 175895 w 684004"/>
                <a:gd name="connsiteY9" fmla="*/ 535025 h 2343129"/>
                <a:gd name="connsiteX10" fmla="*/ 113189 w 684004"/>
                <a:gd name="connsiteY10" fmla="*/ 38 h 2343129"/>
                <a:gd name="connsiteX11" fmla="*/ 6033 w 684004"/>
                <a:gd name="connsiteY11" fmla="*/ 38 h 2343129"/>
                <a:gd name="connsiteX0" fmla="*/ 6033 w 684004"/>
                <a:gd name="connsiteY0" fmla="*/ 38 h 2343129"/>
                <a:gd name="connsiteX1" fmla="*/ 117158 w 684004"/>
                <a:gd name="connsiteY1" fmla="*/ 606463 h 2343129"/>
                <a:gd name="connsiteX2" fmla="*/ 553721 w 684004"/>
                <a:gd name="connsiteY2" fmla="*/ 1060487 h 2343129"/>
                <a:gd name="connsiteX3" fmla="*/ 552926 w 684004"/>
                <a:gd name="connsiteY3" fmla="*/ 1272418 h 2343129"/>
                <a:gd name="connsiteX4" fmla="*/ 124301 w 684004"/>
                <a:gd name="connsiteY4" fmla="*/ 1719301 h 2343129"/>
                <a:gd name="connsiteX5" fmla="*/ 9208 w 684004"/>
                <a:gd name="connsiteY5" fmla="*/ 2336838 h 2343129"/>
                <a:gd name="connsiteX6" fmla="*/ 113189 w 684004"/>
                <a:gd name="connsiteY6" fmla="*/ 2341600 h 2343129"/>
                <a:gd name="connsiteX7" fmla="*/ 200502 w 684004"/>
                <a:gd name="connsiteY7" fmla="*/ 1756607 h 2343129"/>
                <a:gd name="connsiteX8" fmla="*/ 683894 w 684004"/>
                <a:gd name="connsiteY8" fmla="*/ 1165263 h 2343129"/>
                <a:gd name="connsiteX9" fmla="*/ 175895 w 684004"/>
                <a:gd name="connsiteY9" fmla="*/ 535025 h 2343129"/>
                <a:gd name="connsiteX10" fmla="*/ 113189 w 684004"/>
                <a:gd name="connsiteY10" fmla="*/ 38 h 2343129"/>
                <a:gd name="connsiteX11" fmla="*/ 6033 w 684004"/>
                <a:gd name="connsiteY11" fmla="*/ 38 h 2343129"/>
                <a:gd name="connsiteX0" fmla="*/ 6033 w 683899"/>
                <a:gd name="connsiteY0" fmla="*/ 38 h 2343129"/>
                <a:gd name="connsiteX1" fmla="*/ 117158 w 683899"/>
                <a:gd name="connsiteY1" fmla="*/ 606463 h 2343129"/>
                <a:gd name="connsiteX2" fmla="*/ 553721 w 683899"/>
                <a:gd name="connsiteY2" fmla="*/ 1060487 h 2343129"/>
                <a:gd name="connsiteX3" fmla="*/ 552926 w 683899"/>
                <a:gd name="connsiteY3" fmla="*/ 1272418 h 2343129"/>
                <a:gd name="connsiteX4" fmla="*/ 124301 w 683899"/>
                <a:gd name="connsiteY4" fmla="*/ 1719301 h 2343129"/>
                <a:gd name="connsiteX5" fmla="*/ 9208 w 683899"/>
                <a:gd name="connsiteY5" fmla="*/ 2336838 h 2343129"/>
                <a:gd name="connsiteX6" fmla="*/ 113189 w 683899"/>
                <a:gd name="connsiteY6" fmla="*/ 2341600 h 2343129"/>
                <a:gd name="connsiteX7" fmla="*/ 200502 w 683899"/>
                <a:gd name="connsiteY7" fmla="*/ 1756607 h 2343129"/>
                <a:gd name="connsiteX8" fmla="*/ 683894 w 683899"/>
                <a:gd name="connsiteY8" fmla="*/ 1165263 h 2343129"/>
                <a:gd name="connsiteX9" fmla="*/ 175895 w 683899"/>
                <a:gd name="connsiteY9" fmla="*/ 535025 h 2343129"/>
                <a:gd name="connsiteX10" fmla="*/ 113189 w 683899"/>
                <a:gd name="connsiteY10" fmla="*/ 38 h 2343129"/>
                <a:gd name="connsiteX11" fmla="*/ 6033 w 683899"/>
                <a:gd name="connsiteY11" fmla="*/ 38 h 2343129"/>
                <a:gd name="connsiteX0" fmla="*/ 6033 w 683899"/>
                <a:gd name="connsiteY0" fmla="*/ 38 h 2343129"/>
                <a:gd name="connsiteX1" fmla="*/ 117158 w 683899"/>
                <a:gd name="connsiteY1" fmla="*/ 606463 h 2343129"/>
                <a:gd name="connsiteX2" fmla="*/ 553721 w 683899"/>
                <a:gd name="connsiteY2" fmla="*/ 1060487 h 2343129"/>
                <a:gd name="connsiteX3" fmla="*/ 552926 w 683899"/>
                <a:gd name="connsiteY3" fmla="*/ 1272418 h 2343129"/>
                <a:gd name="connsiteX4" fmla="*/ 124301 w 683899"/>
                <a:gd name="connsiteY4" fmla="*/ 1719301 h 2343129"/>
                <a:gd name="connsiteX5" fmla="*/ 9208 w 683899"/>
                <a:gd name="connsiteY5" fmla="*/ 2336838 h 2343129"/>
                <a:gd name="connsiteX6" fmla="*/ 113189 w 683899"/>
                <a:gd name="connsiteY6" fmla="*/ 2341600 h 2343129"/>
                <a:gd name="connsiteX7" fmla="*/ 200502 w 683899"/>
                <a:gd name="connsiteY7" fmla="*/ 1756607 h 2343129"/>
                <a:gd name="connsiteX8" fmla="*/ 683894 w 683899"/>
                <a:gd name="connsiteY8" fmla="*/ 1165263 h 2343129"/>
                <a:gd name="connsiteX9" fmla="*/ 175895 w 683899"/>
                <a:gd name="connsiteY9" fmla="*/ 535025 h 2343129"/>
                <a:gd name="connsiteX10" fmla="*/ 113189 w 683899"/>
                <a:gd name="connsiteY10" fmla="*/ 38 h 2343129"/>
                <a:gd name="connsiteX11" fmla="*/ 6033 w 683899"/>
                <a:gd name="connsiteY11" fmla="*/ 38 h 2343129"/>
                <a:gd name="connsiteX0" fmla="*/ 6033 w 683899"/>
                <a:gd name="connsiteY0" fmla="*/ 38 h 2343129"/>
                <a:gd name="connsiteX1" fmla="*/ 117158 w 683899"/>
                <a:gd name="connsiteY1" fmla="*/ 606463 h 2343129"/>
                <a:gd name="connsiteX2" fmla="*/ 553721 w 683899"/>
                <a:gd name="connsiteY2" fmla="*/ 1060487 h 2343129"/>
                <a:gd name="connsiteX3" fmla="*/ 552926 w 683899"/>
                <a:gd name="connsiteY3" fmla="*/ 1272418 h 2343129"/>
                <a:gd name="connsiteX4" fmla="*/ 124301 w 683899"/>
                <a:gd name="connsiteY4" fmla="*/ 1719301 h 2343129"/>
                <a:gd name="connsiteX5" fmla="*/ 9208 w 683899"/>
                <a:gd name="connsiteY5" fmla="*/ 2336838 h 2343129"/>
                <a:gd name="connsiteX6" fmla="*/ 113189 w 683899"/>
                <a:gd name="connsiteY6" fmla="*/ 2341600 h 2343129"/>
                <a:gd name="connsiteX7" fmla="*/ 200502 w 683899"/>
                <a:gd name="connsiteY7" fmla="*/ 1756607 h 2343129"/>
                <a:gd name="connsiteX8" fmla="*/ 683894 w 683899"/>
                <a:gd name="connsiteY8" fmla="*/ 1165263 h 2343129"/>
                <a:gd name="connsiteX9" fmla="*/ 175895 w 683899"/>
                <a:gd name="connsiteY9" fmla="*/ 535025 h 2343129"/>
                <a:gd name="connsiteX10" fmla="*/ 113189 w 683899"/>
                <a:gd name="connsiteY10" fmla="*/ 38 h 2343129"/>
                <a:gd name="connsiteX11" fmla="*/ 6033 w 683899"/>
                <a:gd name="connsiteY11" fmla="*/ 38 h 2343129"/>
                <a:gd name="connsiteX0" fmla="*/ 6033 w 683899"/>
                <a:gd name="connsiteY0" fmla="*/ 38 h 2343129"/>
                <a:gd name="connsiteX1" fmla="*/ 117158 w 683899"/>
                <a:gd name="connsiteY1" fmla="*/ 606463 h 2343129"/>
                <a:gd name="connsiteX2" fmla="*/ 553721 w 683899"/>
                <a:gd name="connsiteY2" fmla="*/ 1060487 h 2343129"/>
                <a:gd name="connsiteX3" fmla="*/ 552926 w 683899"/>
                <a:gd name="connsiteY3" fmla="*/ 1272418 h 2343129"/>
                <a:gd name="connsiteX4" fmla="*/ 124301 w 683899"/>
                <a:gd name="connsiteY4" fmla="*/ 1719301 h 2343129"/>
                <a:gd name="connsiteX5" fmla="*/ 9208 w 683899"/>
                <a:gd name="connsiteY5" fmla="*/ 2336838 h 2343129"/>
                <a:gd name="connsiteX6" fmla="*/ 113189 w 683899"/>
                <a:gd name="connsiteY6" fmla="*/ 2341600 h 2343129"/>
                <a:gd name="connsiteX7" fmla="*/ 200502 w 683899"/>
                <a:gd name="connsiteY7" fmla="*/ 1756607 h 2343129"/>
                <a:gd name="connsiteX8" fmla="*/ 683894 w 683899"/>
                <a:gd name="connsiteY8" fmla="*/ 1165263 h 2343129"/>
                <a:gd name="connsiteX9" fmla="*/ 175895 w 683899"/>
                <a:gd name="connsiteY9" fmla="*/ 535025 h 2343129"/>
                <a:gd name="connsiteX10" fmla="*/ 113189 w 683899"/>
                <a:gd name="connsiteY10" fmla="*/ 38 h 2343129"/>
                <a:gd name="connsiteX11" fmla="*/ 6033 w 683899"/>
                <a:gd name="connsiteY11" fmla="*/ 38 h 2343129"/>
                <a:gd name="connsiteX0" fmla="*/ 6033 w 683899"/>
                <a:gd name="connsiteY0" fmla="*/ 38 h 2341719"/>
                <a:gd name="connsiteX1" fmla="*/ 117158 w 683899"/>
                <a:gd name="connsiteY1" fmla="*/ 606463 h 2341719"/>
                <a:gd name="connsiteX2" fmla="*/ 553721 w 683899"/>
                <a:gd name="connsiteY2" fmla="*/ 1060487 h 2341719"/>
                <a:gd name="connsiteX3" fmla="*/ 552926 w 683899"/>
                <a:gd name="connsiteY3" fmla="*/ 1272418 h 2341719"/>
                <a:gd name="connsiteX4" fmla="*/ 124301 w 683899"/>
                <a:gd name="connsiteY4" fmla="*/ 1719301 h 2341719"/>
                <a:gd name="connsiteX5" fmla="*/ 9208 w 683899"/>
                <a:gd name="connsiteY5" fmla="*/ 2336838 h 2341719"/>
                <a:gd name="connsiteX6" fmla="*/ 113189 w 683899"/>
                <a:gd name="connsiteY6" fmla="*/ 2341600 h 2341719"/>
                <a:gd name="connsiteX7" fmla="*/ 200502 w 683899"/>
                <a:gd name="connsiteY7" fmla="*/ 1756607 h 2341719"/>
                <a:gd name="connsiteX8" fmla="*/ 683894 w 683899"/>
                <a:gd name="connsiteY8" fmla="*/ 1165263 h 2341719"/>
                <a:gd name="connsiteX9" fmla="*/ 175895 w 683899"/>
                <a:gd name="connsiteY9" fmla="*/ 535025 h 2341719"/>
                <a:gd name="connsiteX10" fmla="*/ 113189 w 683899"/>
                <a:gd name="connsiteY10" fmla="*/ 38 h 2341719"/>
                <a:gd name="connsiteX11" fmla="*/ 6033 w 683899"/>
                <a:gd name="connsiteY11" fmla="*/ 38 h 2341719"/>
                <a:gd name="connsiteX0" fmla="*/ 6033 w 683899"/>
                <a:gd name="connsiteY0" fmla="*/ 38 h 2341701"/>
                <a:gd name="connsiteX1" fmla="*/ 117158 w 683899"/>
                <a:gd name="connsiteY1" fmla="*/ 606463 h 2341701"/>
                <a:gd name="connsiteX2" fmla="*/ 553721 w 683899"/>
                <a:gd name="connsiteY2" fmla="*/ 1060487 h 2341701"/>
                <a:gd name="connsiteX3" fmla="*/ 552926 w 683899"/>
                <a:gd name="connsiteY3" fmla="*/ 1272418 h 2341701"/>
                <a:gd name="connsiteX4" fmla="*/ 124301 w 683899"/>
                <a:gd name="connsiteY4" fmla="*/ 1719301 h 2341701"/>
                <a:gd name="connsiteX5" fmla="*/ 9208 w 683899"/>
                <a:gd name="connsiteY5" fmla="*/ 2336838 h 2341701"/>
                <a:gd name="connsiteX6" fmla="*/ 113189 w 683899"/>
                <a:gd name="connsiteY6" fmla="*/ 2341600 h 2341701"/>
                <a:gd name="connsiteX7" fmla="*/ 200502 w 683899"/>
                <a:gd name="connsiteY7" fmla="*/ 1756607 h 2341701"/>
                <a:gd name="connsiteX8" fmla="*/ 683894 w 683899"/>
                <a:gd name="connsiteY8" fmla="*/ 1165263 h 2341701"/>
                <a:gd name="connsiteX9" fmla="*/ 175895 w 683899"/>
                <a:gd name="connsiteY9" fmla="*/ 535025 h 2341701"/>
                <a:gd name="connsiteX10" fmla="*/ 113189 w 683899"/>
                <a:gd name="connsiteY10" fmla="*/ 38 h 2341701"/>
                <a:gd name="connsiteX11" fmla="*/ 6033 w 683899"/>
                <a:gd name="connsiteY11" fmla="*/ 38 h 2341701"/>
                <a:gd name="connsiteX0" fmla="*/ 6033 w 683899"/>
                <a:gd name="connsiteY0" fmla="*/ 38 h 2341699"/>
                <a:gd name="connsiteX1" fmla="*/ 117158 w 683899"/>
                <a:gd name="connsiteY1" fmla="*/ 606463 h 2341699"/>
                <a:gd name="connsiteX2" fmla="*/ 553721 w 683899"/>
                <a:gd name="connsiteY2" fmla="*/ 1060487 h 2341699"/>
                <a:gd name="connsiteX3" fmla="*/ 552926 w 683899"/>
                <a:gd name="connsiteY3" fmla="*/ 1272418 h 2341699"/>
                <a:gd name="connsiteX4" fmla="*/ 124301 w 683899"/>
                <a:gd name="connsiteY4" fmla="*/ 1719301 h 2341699"/>
                <a:gd name="connsiteX5" fmla="*/ 9208 w 683899"/>
                <a:gd name="connsiteY5" fmla="*/ 2336838 h 2341699"/>
                <a:gd name="connsiteX6" fmla="*/ 113189 w 683899"/>
                <a:gd name="connsiteY6" fmla="*/ 2341600 h 2341699"/>
                <a:gd name="connsiteX7" fmla="*/ 200502 w 683899"/>
                <a:gd name="connsiteY7" fmla="*/ 1756607 h 2341699"/>
                <a:gd name="connsiteX8" fmla="*/ 683894 w 683899"/>
                <a:gd name="connsiteY8" fmla="*/ 1165263 h 2341699"/>
                <a:gd name="connsiteX9" fmla="*/ 175895 w 683899"/>
                <a:gd name="connsiteY9" fmla="*/ 535025 h 2341699"/>
                <a:gd name="connsiteX10" fmla="*/ 113189 w 683899"/>
                <a:gd name="connsiteY10" fmla="*/ 38 h 2341699"/>
                <a:gd name="connsiteX11" fmla="*/ 6033 w 683899"/>
                <a:gd name="connsiteY11" fmla="*/ 38 h 2341699"/>
                <a:gd name="connsiteX0" fmla="*/ 6033 w 683899"/>
                <a:gd name="connsiteY0" fmla="*/ 38 h 2341699"/>
                <a:gd name="connsiteX1" fmla="*/ 117158 w 683899"/>
                <a:gd name="connsiteY1" fmla="*/ 606463 h 2341699"/>
                <a:gd name="connsiteX2" fmla="*/ 553721 w 683899"/>
                <a:gd name="connsiteY2" fmla="*/ 1060487 h 2341699"/>
                <a:gd name="connsiteX3" fmla="*/ 552926 w 683899"/>
                <a:gd name="connsiteY3" fmla="*/ 1272418 h 2341699"/>
                <a:gd name="connsiteX4" fmla="*/ 124301 w 683899"/>
                <a:gd name="connsiteY4" fmla="*/ 1719301 h 2341699"/>
                <a:gd name="connsiteX5" fmla="*/ 9208 w 683899"/>
                <a:gd name="connsiteY5" fmla="*/ 2336838 h 2341699"/>
                <a:gd name="connsiteX6" fmla="*/ 113189 w 683899"/>
                <a:gd name="connsiteY6" fmla="*/ 2341600 h 2341699"/>
                <a:gd name="connsiteX7" fmla="*/ 200502 w 683899"/>
                <a:gd name="connsiteY7" fmla="*/ 1756607 h 2341699"/>
                <a:gd name="connsiteX8" fmla="*/ 683894 w 683899"/>
                <a:gd name="connsiteY8" fmla="*/ 1165263 h 2341699"/>
                <a:gd name="connsiteX9" fmla="*/ 175895 w 683899"/>
                <a:gd name="connsiteY9" fmla="*/ 535025 h 2341699"/>
                <a:gd name="connsiteX10" fmla="*/ 113189 w 683899"/>
                <a:gd name="connsiteY10" fmla="*/ 38 h 2341699"/>
                <a:gd name="connsiteX11" fmla="*/ 6033 w 683899"/>
                <a:gd name="connsiteY11" fmla="*/ 38 h 2341699"/>
                <a:gd name="connsiteX0" fmla="*/ 6033 w 683899"/>
                <a:gd name="connsiteY0" fmla="*/ 38 h 2341699"/>
                <a:gd name="connsiteX1" fmla="*/ 117158 w 683899"/>
                <a:gd name="connsiteY1" fmla="*/ 606463 h 2341699"/>
                <a:gd name="connsiteX2" fmla="*/ 553721 w 683899"/>
                <a:gd name="connsiteY2" fmla="*/ 1060487 h 2341699"/>
                <a:gd name="connsiteX3" fmla="*/ 552926 w 683899"/>
                <a:gd name="connsiteY3" fmla="*/ 1272418 h 2341699"/>
                <a:gd name="connsiteX4" fmla="*/ 124301 w 683899"/>
                <a:gd name="connsiteY4" fmla="*/ 1719301 h 2341699"/>
                <a:gd name="connsiteX5" fmla="*/ 9208 w 683899"/>
                <a:gd name="connsiteY5" fmla="*/ 2336838 h 2341699"/>
                <a:gd name="connsiteX6" fmla="*/ 113189 w 683899"/>
                <a:gd name="connsiteY6" fmla="*/ 2341600 h 2341699"/>
                <a:gd name="connsiteX7" fmla="*/ 200502 w 683899"/>
                <a:gd name="connsiteY7" fmla="*/ 1756607 h 2341699"/>
                <a:gd name="connsiteX8" fmla="*/ 683894 w 683899"/>
                <a:gd name="connsiteY8" fmla="*/ 1165263 h 2341699"/>
                <a:gd name="connsiteX9" fmla="*/ 175895 w 683899"/>
                <a:gd name="connsiteY9" fmla="*/ 535025 h 2341699"/>
                <a:gd name="connsiteX10" fmla="*/ 113189 w 683899"/>
                <a:gd name="connsiteY10" fmla="*/ 38 h 2341699"/>
                <a:gd name="connsiteX11" fmla="*/ 6033 w 683899"/>
                <a:gd name="connsiteY11" fmla="*/ 38 h 2341699"/>
                <a:gd name="connsiteX0" fmla="*/ 6033 w 683899"/>
                <a:gd name="connsiteY0" fmla="*/ 38 h 2341699"/>
                <a:gd name="connsiteX1" fmla="*/ 117158 w 683899"/>
                <a:gd name="connsiteY1" fmla="*/ 606463 h 2341699"/>
                <a:gd name="connsiteX2" fmla="*/ 553721 w 683899"/>
                <a:gd name="connsiteY2" fmla="*/ 1060487 h 2341699"/>
                <a:gd name="connsiteX3" fmla="*/ 552926 w 683899"/>
                <a:gd name="connsiteY3" fmla="*/ 1272418 h 2341699"/>
                <a:gd name="connsiteX4" fmla="*/ 124301 w 683899"/>
                <a:gd name="connsiteY4" fmla="*/ 1719301 h 2341699"/>
                <a:gd name="connsiteX5" fmla="*/ 9208 w 683899"/>
                <a:gd name="connsiteY5" fmla="*/ 2336838 h 2341699"/>
                <a:gd name="connsiteX6" fmla="*/ 113189 w 683899"/>
                <a:gd name="connsiteY6" fmla="*/ 2341600 h 2341699"/>
                <a:gd name="connsiteX7" fmla="*/ 200502 w 683899"/>
                <a:gd name="connsiteY7" fmla="*/ 1756607 h 2341699"/>
                <a:gd name="connsiteX8" fmla="*/ 683894 w 683899"/>
                <a:gd name="connsiteY8" fmla="*/ 1165263 h 2341699"/>
                <a:gd name="connsiteX9" fmla="*/ 175895 w 683899"/>
                <a:gd name="connsiteY9" fmla="*/ 535025 h 2341699"/>
                <a:gd name="connsiteX10" fmla="*/ 113189 w 683899"/>
                <a:gd name="connsiteY10" fmla="*/ 38 h 2341699"/>
                <a:gd name="connsiteX11" fmla="*/ 6033 w 683899"/>
                <a:gd name="connsiteY11" fmla="*/ 38 h 2341699"/>
                <a:gd name="connsiteX0" fmla="*/ 6033 w 683898"/>
                <a:gd name="connsiteY0" fmla="*/ 38 h 2336838"/>
                <a:gd name="connsiteX1" fmla="*/ 117158 w 683898"/>
                <a:gd name="connsiteY1" fmla="*/ 606463 h 2336838"/>
                <a:gd name="connsiteX2" fmla="*/ 553721 w 683898"/>
                <a:gd name="connsiteY2" fmla="*/ 1060487 h 2336838"/>
                <a:gd name="connsiteX3" fmla="*/ 552926 w 683898"/>
                <a:gd name="connsiteY3" fmla="*/ 1272418 h 2336838"/>
                <a:gd name="connsiteX4" fmla="*/ 124301 w 683898"/>
                <a:gd name="connsiteY4" fmla="*/ 1719301 h 2336838"/>
                <a:gd name="connsiteX5" fmla="*/ 9208 w 683898"/>
                <a:gd name="connsiteY5" fmla="*/ 2336838 h 2336838"/>
                <a:gd name="connsiteX6" fmla="*/ 141764 w 683898"/>
                <a:gd name="connsiteY6" fmla="*/ 2335250 h 2336838"/>
                <a:gd name="connsiteX7" fmla="*/ 200502 w 683898"/>
                <a:gd name="connsiteY7" fmla="*/ 1756607 h 2336838"/>
                <a:gd name="connsiteX8" fmla="*/ 683894 w 683898"/>
                <a:gd name="connsiteY8" fmla="*/ 1165263 h 2336838"/>
                <a:gd name="connsiteX9" fmla="*/ 175895 w 683898"/>
                <a:gd name="connsiteY9" fmla="*/ 535025 h 2336838"/>
                <a:gd name="connsiteX10" fmla="*/ 113189 w 683898"/>
                <a:gd name="connsiteY10" fmla="*/ 38 h 2336838"/>
                <a:gd name="connsiteX11" fmla="*/ 6033 w 683898"/>
                <a:gd name="connsiteY11" fmla="*/ 38 h 2336838"/>
                <a:gd name="connsiteX0" fmla="*/ 6033 w 683899"/>
                <a:gd name="connsiteY0" fmla="*/ 38 h 2336838"/>
                <a:gd name="connsiteX1" fmla="*/ 117158 w 683899"/>
                <a:gd name="connsiteY1" fmla="*/ 606463 h 2336838"/>
                <a:gd name="connsiteX2" fmla="*/ 553721 w 683899"/>
                <a:gd name="connsiteY2" fmla="*/ 1060487 h 2336838"/>
                <a:gd name="connsiteX3" fmla="*/ 552926 w 683899"/>
                <a:gd name="connsiteY3" fmla="*/ 1272418 h 2336838"/>
                <a:gd name="connsiteX4" fmla="*/ 124301 w 683899"/>
                <a:gd name="connsiteY4" fmla="*/ 1719301 h 2336838"/>
                <a:gd name="connsiteX5" fmla="*/ 9208 w 683899"/>
                <a:gd name="connsiteY5" fmla="*/ 2336838 h 2336838"/>
                <a:gd name="connsiteX6" fmla="*/ 141764 w 683899"/>
                <a:gd name="connsiteY6" fmla="*/ 2335250 h 2336838"/>
                <a:gd name="connsiteX7" fmla="*/ 200502 w 683899"/>
                <a:gd name="connsiteY7" fmla="*/ 1756607 h 2336838"/>
                <a:gd name="connsiteX8" fmla="*/ 683894 w 683899"/>
                <a:gd name="connsiteY8" fmla="*/ 1165263 h 2336838"/>
                <a:gd name="connsiteX9" fmla="*/ 175895 w 683899"/>
                <a:gd name="connsiteY9" fmla="*/ 535025 h 2336838"/>
                <a:gd name="connsiteX10" fmla="*/ 113189 w 683899"/>
                <a:gd name="connsiteY10" fmla="*/ 38 h 2336838"/>
                <a:gd name="connsiteX11" fmla="*/ 6033 w 683899"/>
                <a:gd name="connsiteY11" fmla="*/ 38 h 2336838"/>
                <a:gd name="connsiteX0" fmla="*/ 7898 w 685764"/>
                <a:gd name="connsiteY0" fmla="*/ 38 h 2336838"/>
                <a:gd name="connsiteX1" fmla="*/ 119023 w 685764"/>
                <a:gd name="connsiteY1" fmla="*/ 606463 h 2336838"/>
                <a:gd name="connsiteX2" fmla="*/ 555586 w 685764"/>
                <a:gd name="connsiteY2" fmla="*/ 1060487 h 2336838"/>
                <a:gd name="connsiteX3" fmla="*/ 554791 w 685764"/>
                <a:gd name="connsiteY3" fmla="*/ 1272418 h 2336838"/>
                <a:gd name="connsiteX4" fmla="*/ 113466 w 685764"/>
                <a:gd name="connsiteY4" fmla="*/ 1716126 h 2336838"/>
                <a:gd name="connsiteX5" fmla="*/ 11073 w 685764"/>
                <a:gd name="connsiteY5" fmla="*/ 2336838 h 2336838"/>
                <a:gd name="connsiteX6" fmla="*/ 143629 w 685764"/>
                <a:gd name="connsiteY6" fmla="*/ 2335250 h 2336838"/>
                <a:gd name="connsiteX7" fmla="*/ 202367 w 685764"/>
                <a:gd name="connsiteY7" fmla="*/ 1756607 h 2336838"/>
                <a:gd name="connsiteX8" fmla="*/ 685759 w 685764"/>
                <a:gd name="connsiteY8" fmla="*/ 1165263 h 2336838"/>
                <a:gd name="connsiteX9" fmla="*/ 177760 w 685764"/>
                <a:gd name="connsiteY9" fmla="*/ 535025 h 2336838"/>
                <a:gd name="connsiteX10" fmla="*/ 115054 w 685764"/>
                <a:gd name="connsiteY10" fmla="*/ 38 h 2336838"/>
                <a:gd name="connsiteX11" fmla="*/ 7898 w 685764"/>
                <a:gd name="connsiteY11" fmla="*/ 38 h 2336838"/>
                <a:gd name="connsiteX0" fmla="*/ 7898 w 685764"/>
                <a:gd name="connsiteY0" fmla="*/ 38 h 2336838"/>
                <a:gd name="connsiteX1" fmla="*/ 119023 w 685764"/>
                <a:gd name="connsiteY1" fmla="*/ 606463 h 2336838"/>
                <a:gd name="connsiteX2" fmla="*/ 555586 w 685764"/>
                <a:gd name="connsiteY2" fmla="*/ 1060487 h 2336838"/>
                <a:gd name="connsiteX3" fmla="*/ 554791 w 685764"/>
                <a:gd name="connsiteY3" fmla="*/ 1272418 h 2336838"/>
                <a:gd name="connsiteX4" fmla="*/ 113466 w 685764"/>
                <a:gd name="connsiteY4" fmla="*/ 1716126 h 2336838"/>
                <a:gd name="connsiteX5" fmla="*/ 11073 w 685764"/>
                <a:gd name="connsiteY5" fmla="*/ 2336838 h 2336838"/>
                <a:gd name="connsiteX6" fmla="*/ 143629 w 685764"/>
                <a:gd name="connsiteY6" fmla="*/ 2335250 h 2336838"/>
                <a:gd name="connsiteX7" fmla="*/ 202367 w 685764"/>
                <a:gd name="connsiteY7" fmla="*/ 1756607 h 2336838"/>
                <a:gd name="connsiteX8" fmla="*/ 685759 w 685764"/>
                <a:gd name="connsiteY8" fmla="*/ 1165263 h 2336838"/>
                <a:gd name="connsiteX9" fmla="*/ 177760 w 685764"/>
                <a:gd name="connsiteY9" fmla="*/ 535025 h 2336838"/>
                <a:gd name="connsiteX10" fmla="*/ 115054 w 685764"/>
                <a:gd name="connsiteY10" fmla="*/ 38 h 2336838"/>
                <a:gd name="connsiteX11" fmla="*/ 7898 w 685764"/>
                <a:gd name="connsiteY11" fmla="*/ 38 h 2336838"/>
                <a:gd name="connsiteX0" fmla="*/ 6033 w 683899"/>
                <a:gd name="connsiteY0" fmla="*/ 38 h 2336838"/>
                <a:gd name="connsiteX1" fmla="*/ 117158 w 683899"/>
                <a:gd name="connsiteY1" fmla="*/ 606463 h 2336838"/>
                <a:gd name="connsiteX2" fmla="*/ 553721 w 683899"/>
                <a:gd name="connsiteY2" fmla="*/ 1060487 h 2336838"/>
                <a:gd name="connsiteX3" fmla="*/ 552926 w 683899"/>
                <a:gd name="connsiteY3" fmla="*/ 1272418 h 2336838"/>
                <a:gd name="connsiteX4" fmla="*/ 111601 w 683899"/>
                <a:gd name="connsiteY4" fmla="*/ 1716126 h 2336838"/>
                <a:gd name="connsiteX5" fmla="*/ 9208 w 683899"/>
                <a:gd name="connsiteY5" fmla="*/ 2336838 h 2336838"/>
                <a:gd name="connsiteX6" fmla="*/ 141764 w 683899"/>
                <a:gd name="connsiteY6" fmla="*/ 2335250 h 2336838"/>
                <a:gd name="connsiteX7" fmla="*/ 200502 w 683899"/>
                <a:gd name="connsiteY7" fmla="*/ 1756607 h 2336838"/>
                <a:gd name="connsiteX8" fmla="*/ 683894 w 683899"/>
                <a:gd name="connsiteY8" fmla="*/ 1165263 h 2336838"/>
                <a:gd name="connsiteX9" fmla="*/ 175895 w 683899"/>
                <a:gd name="connsiteY9" fmla="*/ 535025 h 2336838"/>
                <a:gd name="connsiteX10" fmla="*/ 113189 w 683899"/>
                <a:gd name="connsiteY10" fmla="*/ 38 h 2336838"/>
                <a:gd name="connsiteX11" fmla="*/ 6033 w 683899"/>
                <a:gd name="connsiteY11" fmla="*/ 38 h 2336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3899" h="2336838">
                  <a:moveTo>
                    <a:pt x="6033" y="38"/>
                  </a:moveTo>
                  <a:cubicBezTo>
                    <a:pt x="-16721" y="183657"/>
                    <a:pt x="25877" y="429721"/>
                    <a:pt x="117158" y="606463"/>
                  </a:cubicBezTo>
                  <a:cubicBezTo>
                    <a:pt x="208439" y="783205"/>
                    <a:pt x="431087" y="968544"/>
                    <a:pt x="553721" y="1060487"/>
                  </a:cubicBezTo>
                  <a:cubicBezTo>
                    <a:pt x="676355" y="1152430"/>
                    <a:pt x="642488" y="1204420"/>
                    <a:pt x="552926" y="1272418"/>
                  </a:cubicBezTo>
                  <a:cubicBezTo>
                    <a:pt x="463364" y="1340416"/>
                    <a:pt x="241114" y="1476017"/>
                    <a:pt x="111601" y="1716126"/>
                  </a:cubicBezTo>
                  <a:cubicBezTo>
                    <a:pt x="-17912" y="1956235"/>
                    <a:pt x="-2434" y="2224788"/>
                    <a:pt x="9208" y="2336838"/>
                  </a:cubicBezTo>
                  <a:cubicBezTo>
                    <a:pt x="73238" y="2334588"/>
                    <a:pt x="79322" y="2333927"/>
                    <a:pt x="141764" y="2335250"/>
                  </a:cubicBezTo>
                  <a:cubicBezTo>
                    <a:pt x="142293" y="2341337"/>
                    <a:pt x="72047" y="2043680"/>
                    <a:pt x="200502" y="1756607"/>
                  </a:cubicBezTo>
                  <a:cubicBezTo>
                    <a:pt x="328957" y="1469534"/>
                    <a:pt x="685482" y="1317001"/>
                    <a:pt x="683894" y="1165263"/>
                  </a:cubicBezTo>
                  <a:cubicBezTo>
                    <a:pt x="682306" y="1013525"/>
                    <a:pt x="282919" y="869723"/>
                    <a:pt x="175895" y="535025"/>
                  </a:cubicBezTo>
                  <a:cubicBezTo>
                    <a:pt x="68871" y="200327"/>
                    <a:pt x="104458" y="4271"/>
                    <a:pt x="113189" y="38"/>
                  </a:cubicBezTo>
                  <a:cubicBezTo>
                    <a:pt x="90964" y="-226"/>
                    <a:pt x="41530" y="1023"/>
                    <a:pt x="6033" y="38"/>
                  </a:cubicBezTo>
                  <a:close/>
                </a:path>
              </a:pathLst>
            </a:cu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a:cs typeface="+mn-ea"/>
              </a:endParaRPr>
            </a:p>
          </p:txBody>
        </p:sp>
        <p:sp>
          <p:nvSpPr>
            <p:cNvPr id="43" name="圆角矩形 42"/>
            <p:cNvSpPr/>
            <p:nvPr/>
          </p:nvSpPr>
          <p:spPr>
            <a:xfrm>
              <a:off x="457037" y="1023995"/>
              <a:ext cx="2371887" cy="252521"/>
            </a:xfrm>
            <a:prstGeom prst="roundRect">
              <a:avLst>
                <a:gd name="adj" fmla="val 50000"/>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a:cs typeface="+mn-ea"/>
              </a:endParaRPr>
            </a:p>
          </p:txBody>
        </p:sp>
        <p:sp>
          <p:nvSpPr>
            <p:cNvPr id="44" name="圆角矩形 43"/>
            <p:cNvSpPr/>
            <p:nvPr/>
          </p:nvSpPr>
          <p:spPr>
            <a:xfrm>
              <a:off x="457037" y="4318878"/>
              <a:ext cx="2371887" cy="252521"/>
            </a:xfrm>
            <a:prstGeom prst="roundRect">
              <a:avLst>
                <a:gd name="adj" fmla="val 50000"/>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a:cs typeface="+mn-ea"/>
              </a:endParaRPr>
            </a:p>
          </p:txBody>
        </p:sp>
      </p:grpSp>
      <p:sp>
        <p:nvSpPr>
          <p:cNvPr id="45" name="椭圆 44"/>
          <p:cNvSpPr/>
          <p:nvPr/>
        </p:nvSpPr>
        <p:spPr>
          <a:xfrm>
            <a:off x="1558697" y="4296546"/>
            <a:ext cx="289363" cy="289363"/>
          </a:xfrm>
          <a:prstGeom prst="ellipse">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a:cs typeface="+mn-ea"/>
            </a:endParaRPr>
          </a:p>
        </p:txBody>
      </p:sp>
      <p:sp>
        <p:nvSpPr>
          <p:cNvPr id="46" name="椭圆 45"/>
          <p:cNvSpPr/>
          <p:nvPr/>
        </p:nvSpPr>
        <p:spPr>
          <a:xfrm>
            <a:off x="1567562" y="4682950"/>
            <a:ext cx="361325" cy="361325"/>
          </a:xfrm>
          <a:prstGeom prst="ellipse">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a:cs typeface="+mn-ea"/>
            </a:endParaRPr>
          </a:p>
        </p:txBody>
      </p:sp>
      <p:sp>
        <p:nvSpPr>
          <p:cNvPr id="47" name="椭圆 46"/>
          <p:cNvSpPr/>
          <p:nvPr/>
        </p:nvSpPr>
        <p:spPr>
          <a:xfrm>
            <a:off x="1203372" y="4993969"/>
            <a:ext cx="322816" cy="322816"/>
          </a:xfrm>
          <a:prstGeom prst="ellipse">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a:cs typeface="+mn-ea"/>
            </a:endParaRPr>
          </a:p>
        </p:txBody>
      </p:sp>
      <p:sp>
        <p:nvSpPr>
          <p:cNvPr id="48" name="椭圆 47"/>
          <p:cNvSpPr/>
          <p:nvPr/>
        </p:nvSpPr>
        <p:spPr>
          <a:xfrm>
            <a:off x="1630306" y="5126039"/>
            <a:ext cx="221382" cy="221379"/>
          </a:xfrm>
          <a:prstGeom prst="ellipse">
            <a:avLst/>
          </a:prstGeom>
          <a:solidFill>
            <a:srgbClr val="79B0B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a:cs typeface="+mn-ea"/>
            </a:endParaRPr>
          </a:p>
        </p:txBody>
      </p:sp>
      <p:sp>
        <p:nvSpPr>
          <p:cNvPr id="49" name="椭圆 48"/>
          <p:cNvSpPr/>
          <p:nvPr/>
        </p:nvSpPr>
        <p:spPr>
          <a:xfrm>
            <a:off x="1902487" y="4460746"/>
            <a:ext cx="240290" cy="240288"/>
          </a:xfrm>
          <a:prstGeom prst="ellipse">
            <a:avLst/>
          </a:prstGeom>
          <a:solidFill>
            <a:srgbClr val="4F91A0"/>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a:cs typeface="+mn-ea"/>
            </a:endParaRPr>
          </a:p>
        </p:txBody>
      </p:sp>
      <p:sp>
        <p:nvSpPr>
          <p:cNvPr id="50" name="椭圆 49"/>
          <p:cNvSpPr/>
          <p:nvPr/>
        </p:nvSpPr>
        <p:spPr>
          <a:xfrm>
            <a:off x="1984825" y="5079046"/>
            <a:ext cx="290653" cy="290651"/>
          </a:xfrm>
          <a:prstGeom prst="ellipse">
            <a:avLst/>
          </a:prstGeom>
          <a:solidFill>
            <a:srgbClr val="4F91A0"/>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a:cs typeface="+mn-ea"/>
            </a:endParaRPr>
          </a:p>
        </p:txBody>
      </p:sp>
      <p:sp>
        <p:nvSpPr>
          <p:cNvPr id="51" name="矩形 50"/>
          <p:cNvSpPr/>
          <p:nvPr/>
        </p:nvSpPr>
        <p:spPr>
          <a:xfrm>
            <a:off x="3787117" y="5185213"/>
            <a:ext cx="7447457" cy="1223400"/>
          </a:xfrm>
          <a:prstGeom prst="rect">
            <a:avLst/>
          </a:prstGeom>
        </p:spPr>
        <p:txBody>
          <a:bodyPr wrap="square" lIns="121908" tIns="60954" rIns="121908" bIns="60954">
            <a:spAutoFit/>
          </a:bodyPr>
          <a:lstStyle/>
          <a:p>
            <a:pPr>
              <a:lnSpc>
                <a:spcPct val="130000"/>
              </a:lnSpc>
              <a:spcBef>
                <a:spcPts val="800"/>
              </a:spcBef>
            </a:pPr>
            <a:r>
              <a:rPr lang="zh-CN" altLang="en-US" sz="1100" dirty="0">
                <a:solidFill>
                  <a:prstClr val="white">
                    <a:lumMod val="50000"/>
                  </a:prstClr>
                </a:solidFill>
                <a:latin typeface="微软雅黑"/>
                <a:ea typeface="微软雅黑"/>
                <a:cs typeface="+mn-ea"/>
              </a:rPr>
              <a:t>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a:t>
            </a:r>
            <a:endParaRPr lang="en-US" altLang="zh-CN" sz="1100" dirty="0">
              <a:solidFill>
                <a:prstClr val="white">
                  <a:lumMod val="50000"/>
                </a:prstClr>
              </a:solidFill>
              <a:latin typeface="微软雅黑"/>
              <a:ea typeface="微软雅黑"/>
              <a:cs typeface="+mn-ea"/>
            </a:endParaRPr>
          </a:p>
        </p:txBody>
      </p:sp>
      <p:grpSp>
        <p:nvGrpSpPr>
          <p:cNvPr id="52" name="组合 51"/>
          <p:cNvGrpSpPr/>
          <p:nvPr/>
        </p:nvGrpSpPr>
        <p:grpSpPr>
          <a:xfrm>
            <a:off x="3787116" y="2076743"/>
            <a:ext cx="3486820" cy="771109"/>
            <a:chOff x="3055620" y="1276516"/>
            <a:chExt cx="2615115" cy="578332"/>
          </a:xfrm>
        </p:grpSpPr>
        <p:sp>
          <p:nvSpPr>
            <p:cNvPr id="53" name="矩形 52"/>
            <p:cNvSpPr/>
            <p:nvPr/>
          </p:nvSpPr>
          <p:spPr>
            <a:xfrm>
              <a:off x="3207031" y="1276516"/>
              <a:ext cx="2463704" cy="578332"/>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prstClr val="white">
                      <a:lumMod val="50000"/>
                    </a:prstClr>
                  </a:solidFill>
                  <a:effectLst/>
                  <a:uLnTx/>
                  <a:uFillTx/>
                  <a:latin typeface="微软雅黑"/>
                  <a:ea typeface="微软雅黑"/>
                  <a:cs typeface="+mn-ea"/>
                </a:rPr>
                <a:t>在此输入您的标题</a:t>
              </a:r>
              <a:endParaRPr kumimoji="0" lang="en-US" altLang="zh-CN" sz="1300" b="0" i="0" u="none" strike="noStrike" kern="0" cap="none" spc="0" normalizeH="0" baseline="0" noProof="0" dirty="0" smtClean="0">
                <a:ln>
                  <a:noFill/>
                </a:ln>
                <a:solidFill>
                  <a:prstClr val="white">
                    <a:lumMod val="50000"/>
                  </a:prstClr>
                </a:solidFill>
                <a:effectLst/>
                <a:uLnTx/>
                <a:uFillTx/>
                <a:latin typeface="微软雅黑"/>
                <a:ea typeface="微软雅黑"/>
                <a:cs typeface="+mn-ea"/>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white">
                      <a:lumMod val="50000"/>
                    </a:prstClr>
                  </a:solidFill>
                  <a:effectLst/>
                  <a:uLnTx/>
                  <a:uFillTx/>
                  <a:latin typeface="微软雅黑"/>
                  <a:ea typeface="微软雅黑"/>
                  <a:cs typeface="+mn-ea"/>
                </a:rPr>
                <a:t>在此输入您的文字，在此输入您的文字，在此输入您的文字在此输入您的文字，在此输入您的文字</a:t>
              </a:r>
            </a:p>
          </p:txBody>
        </p:sp>
        <p:sp>
          <p:nvSpPr>
            <p:cNvPr id="54" name="椭圆 53"/>
            <p:cNvSpPr/>
            <p:nvPr/>
          </p:nvSpPr>
          <p:spPr>
            <a:xfrm>
              <a:off x="3055620" y="1351820"/>
              <a:ext cx="180000" cy="180000"/>
            </a:xfrm>
            <a:prstGeom prst="ellipse">
              <a:avLst/>
            </a:prstGeom>
            <a:solidFill>
              <a:srgbClr val="79B0B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a:cs typeface="+mn-ea"/>
              </a:endParaRPr>
            </a:p>
          </p:txBody>
        </p:sp>
      </p:grpSp>
      <p:grpSp>
        <p:nvGrpSpPr>
          <p:cNvPr id="55" name="组合 54"/>
          <p:cNvGrpSpPr/>
          <p:nvPr/>
        </p:nvGrpSpPr>
        <p:grpSpPr>
          <a:xfrm>
            <a:off x="3787116" y="3052306"/>
            <a:ext cx="3486820" cy="771109"/>
            <a:chOff x="3055620" y="2008188"/>
            <a:chExt cx="2615115" cy="578332"/>
          </a:xfrm>
        </p:grpSpPr>
        <p:sp>
          <p:nvSpPr>
            <p:cNvPr id="56" name="矩形 55"/>
            <p:cNvSpPr/>
            <p:nvPr/>
          </p:nvSpPr>
          <p:spPr>
            <a:xfrm>
              <a:off x="3207031" y="2008188"/>
              <a:ext cx="2463704" cy="578332"/>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prstClr val="white">
                      <a:lumMod val="50000"/>
                    </a:prstClr>
                  </a:solidFill>
                  <a:effectLst/>
                  <a:uLnTx/>
                  <a:uFillTx/>
                  <a:latin typeface="微软雅黑"/>
                  <a:ea typeface="微软雅黑"/>
                  <a:cs typeface="+mn-ea"/>
                </a:rPr>
                <a:t>在此输入您的标题</a:t>
              </a:r>
              <a:endParaRPr kumimoji="0" lang="en-US" altLang="zh-CN" sz="1300" b="0" i="0" u="none" strike="noStrike" kern="0" cap="none" spc="0" normalizeH="0" baseline="0" noProof="0" dirty="0" smtClean="0">
                <a:ln>
                  <a:noFill/>
                </a:ln>
                <a:solidFill>
                  <a:prstClr val="white">
                    <a:lumMod val="50000"/>
                  </a:prstClr>
                </a:solidFill>
                <a:effectLst/>
                <a:uLnTx/>
                <a:uFillTx/>
                <a:latin typeface="微软雅黑"/>
                <a:ea typeface="微软雅黑"/>
                <a:cs typeface="+mn-ea"/>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white">
                      <a:lumMod val="50000"/>
                    </a:prstClr>
                  </a:solidFill>
                  <a:effectLst/>
                  <a:uLnTx/>
                  <a:uFillTx/>
                  <a:latin typeface="微软雅黑"/>
                  <a:ea typeface="微软雅黑"/>
                  <a:cs typeface="+mn-ea"/>
                </a:rPr>
                <a:t>在此输入您的文字，在此输入您的文字，在此输入您的文字在此输入您的文字，在此输入您的文字</a:t>
              </a:r>
            </a:p>
          </p:txBody>
        </p:sp>
        <p:sp>
          <p:nvSpPr>
            <p:cNvPr id="57" name="椭圆 56"/>
            <p:cNvSpPr/>
            <p:nvPr/>
          </p:nvSpPr>
          <p:spPr>
            <a:xfrm>
              <a:off x="3055620" y="2075720"/>
              <a:ext cx="180000" cy="180000"/>
            </a:xfrm>
            <a:prstGeom prst="ellipse">
              <a:avLst/>
            </a:prstGeom>
            <a:solidFill>
              <a:srgbClr val="4F91A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a:cs typeface="+mn-ea"/>
              </a:endParaRPr>
            </a:p>
          </p:txBody>
        </p:sp>
      </p:grpSp>
      <p:grpSp>
        <p:nvGrpSpPr>
          <p:cNvPr id="58" name="组合 57"/>
          <p:cNvGrpSpPr/>
          <p:nvPr/>
        </p:nvGrpSpPr>
        <p:grpSpPr>
          <a:xfrm>
            <a:off x="3787116" y="4027868"/>
            <a:ext cx="3486820" cy="771109"/>
            <a:chOff x="3055620" y="2739860"/>
            <a:chExt cx="2615115" cy="578332"/>
          </a:xfrm>
        </p:grpSpPr>
        <p:sp>
          <p:nvSpPr>
            <p:cNvPr id="59" name="矩形 58"/>
            <p:cNvSpPr/>
            <p:nvPr/>
          </p:nvSpPr>
          <p:spPr>
            <a:xfrm>
              <a:off x="3207031" y="2739860"/>
              <a:ext cx="2463704" cy="578332"/>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prstClr val="white">
                      <a:lumMod val="50000"/>
                    </a:prstClr>
                  </a:solidFill>
                  <a:effectLst/>
                  <a:uLnTx/>
                  <a:uFillTx/>
                  <a:latin typeface="微软雅黑"/>
                  <a:ea typeface="微软雅黑"/>
                  <a:cs typeface="+mn-ea"/>
                </a:rPr>
                <a:t>在此输入您的标题</a:t>
              </a:r>
              <a:endParaRPr kumimoji="0" lang="en-US" altLang="zh-CN" sz="1300" b="0" i="0" u="none" strike="noStrike" kern="0" cap="none" spc="0" normalizeH="0" baseline="0" noProof="0" dirty="0" smtClean="0">
                <a:ln>
                  <a:noFill/>
                </a:ln>
                <a:solidFill>
                  <a:prstClr val="white">
                    <a:lumMod val="50000"/>
                  </a:prstClr>
                </a:solidFill>
                <a:effectLst/>
                <a:uLnTx/>
                <a:uFillTx/>
                <a:latin typeface="微软雅黑"/>
                <a:ea typeface="微软雅黑"/>
                <a:cs typeface="+mn-ea"/>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white">
                      <a:lumMod val="50000"/>
                    </a:prstClr>
                  </a:solidFill>
                  <a:effectLst/>
                  <a:uLnTx/>
                  <a:uFillTx/>
                  <a:latin typeface="微软雅黑"/>
                  <a:ea typeface="微软雅黑"/>
                  <a:cs typeface="+mn-ea"/>
                </a:rPr>
                <a:t>在此输入您的文字，在此输入您的文字，在此输入您的文字在此输入您的文字，在此输入您的文字</a:t>
              </a:r>
            </a:p>
          </p:txBody>
        </p:sp>
        <p:sp>
          <p:nvSpPr>
            <p:cNvPr id="60" name="椭圆 59"/>
            <p:cNvSpPr/>
            <p:nvPr/>
          </p:nvSpPr>
          <p:spPr>
            <a:xfrm>
              <a:off x="3055620" y="2799620"/>
              <a:ext cx="180000" cy="180000"/>
            </a:xfrm>
            <a:prstGeom prst="ellipse">
              <a:avLst/>
            </a:prstGeom>
            <a:solidFill>
              <a:srgbClr val="4F91A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a:cs typeface="+mn-ea"/>
              </a:endParaRPr>
            </a:p>
          </p:txBody>
        </p:sp>
      </p:grpSp>
      <p:grpSp>
        <p:nvGrpSpPr>
          <p:cNvPr id="61" name="组合 60"/>
          <p:cNvGrpSpPr/>
          <p:nvPr/>
        </p:nvGrpSpPr>
        <p:grpSpPr>
          <a:xfrm>
            <a:off x="7719036" y="2076743"/>
            <a:ext cx="3515538" cy="771109"/>
            <a:chOff x="6004560" y="1276516"/>
            <a:chExt cx="2636653" cy="578332"/>
          </a:xfrm>
        </p:grpSpPr>
        <p:sp>
          <p:nvSpPr>
            <p:cNvPr id="62" name="矩形 61"/>
            <p:cNvSpPr/>
            <p:nvPr/>
          </p:nvSpPr>
          <p:spPr>
            <a:xfrm>
              <a:off x="6177509" y="1276516"/>
              <a:ext cx="2463704" cy="578332"/>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prstClr val="white">
                      <a:lumMod val="50000"/>
                    </a:prstClr>
                  </a:solidFill>
                  <a:effectLst/>
                  <a:uLnTx/>
                  <a:uFillTx/>
                  <a:latin typeface="微软雅黑"/>
                  <a:ea typeface="微软雅黑"/>
                  <a:cs typeface="+mn-ea"/>
                </a:rPr>
                <a:t>在此输入您的标题</a:t>
              </a:r>
              <a:endParaRPr kumimoji="0" lang="en-US" altLang="zh-CN" sz="1300" b="0" i="0" u="none" strike="noStrike" kern="0" cap="none" spc="0" normalizeH="0" baseline="0" noProof="0" dirty="0" smtClean="0">
                <a:ln>
                  <a:noFill/>
                </a:ln>
                <a:solidFill>
                  <a:prstClr val="white">
                    <a:lumMod val="50000"/>
                  </a:prstClr>
                </a:solidFill>
                <a:effectLst/>
                <a:uLnTx/>
                <a:uFillTx/>
                <a:latin typeface="微软雅黑"/>
                <a:ea typeface="微软雅黑"/>
                <a:cs typeface="+mn-ea"/>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white">
                      <a:lumMod val="50000"/>
                    </a:prstClr>
                  </a:solidFill>
                  <a:effectLst/>
                  <a:uLnTx/>
                  <a:uFillTx/>
                  <a:latin typeface="微软雅黑"/>
                  <a:ea typeface="微软雅黑"/>
                  <a:cs typeface="+mn-ea"/>
                </a:rPr>
                <a:t>在此输入您的文字，在此输入您的文字，在此输入您的文字在此输入您的文字，在此输入您的文字</a:t>
              </a:r>
            </a:p>
          </p:txBody>
        </p:sp>
        <p:sp>
          <p:nvSpPr>
            <p:cNvPr id="63" name="椭圆 62"/>
            <p:cNvSpPr/>
            <p:nvPr/>
          </p:nvSpPr>
          <p:spPr>
            <a:xfrm>
              <a:off x="6004560" y="1351820"/>
              <a:ext cx="180000" cy="180000"/>
            </a:xfrm>
            <a:prstGeom prst="ellipse">
              <a:avLst/>
            </a:prstGeom>
            <a:solidFill>
              <a:srgbClr val="4F91A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a:cs typeface="+mn-ea"/>
              </a:endParaRPr>
            </a:p>
          </p:txBody>
        </p:sp>
      </p:grpSp>
      <p:grpSp>
        <p:nvGrpSpPr>
          <p:cNvPr id="64" name="组合 63"/>
          <p:cNvGrpSpPr/>
          <p:nvPr/>
        </p:nvGrpSpPr>
        <p:grpSpPr>
          <a:xfrm>
            <a:off x="7719036" y="3052306"/>
            <a:ext cx="3515538" cy="771109"/>
            <a:chOff x="6004560" y="2008188"/>
            <a:chExt cx="2636653" cy="578332"/>
          </a:xfrm>
        </p:grpSpPr>
        <p:sp>
          <p:nvSpPr>
            <p:cNvPr id="65" name="矩形 64"/>
            <p:cNvSpPr/>
            <p:nvPr/>
          </p:nvSpPr>
          <p:spPr>
            <a:xfrm>
              <a:off x="6177509" y="2008188"/>
              <a:ext cx="2463704" cy="578332"/>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prstClr val="white">
                      <a:lumMod val="50000"/>
                    </a:prstClr>
                  </a:solidFill>
                  <a:effectLst/>
                  <a:uLnTx/>
                  <a:uFillTx/>
                  <a:latin typeface="微软雅黑"/>
                  <a:ea typeface="微软雅黑"/>
                  <a:cs typeface="+mn-ea"/>
                </a:rPr>
                <a:t>在此输入您的标题</a:t>
              </a:r>
              <a:endParaRPr kumimoji="0" lang="en-US" altLang="zh-CN" sz="1300" b="0" i="0" u="none" strike="noStrike" kern="0" cap="none" spc="0" normalizeH="0" baseline="0" noProof="0" dirty="0" smtClean="0">
                <a:ln>
                  <a:noFill/>
                </a:ln>
                <a:solidFill>
                  <a:prstClr val="white">
                    <a:lumMod val="50000"/>
                  </a:prstClr>
                </a:solidFill>
                <a:effectLst/>
                <a:uLnTx/>
                <a:uFillTx/>
                <a:latin typeface="微软雅黑"/>
                <a:ea typeface="微软雅黑"/>
                <a:cs typeface="+mn-ea"/>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white">
                      <a:lumMod val="50000"/>
                    </a:prstClr>
                  </a:solidFill>
                  <a:effectLst/>
                  <a:uLnTx/>
                  <a:uFillTx/>
                  <a:latin typeface="微软雅黑"/>
                  <a:ea typeface="微软雅黑"/>
                  <a:cs typeface="+mn-ea"/>
                </a:rPr>
                <a:t>在此输入您的文字，在此输入您的文字，在此输入您的文字在此输入您的文字，在此输入您的文字</a:t>
              </a:r>
            </a:p>
          </p:txBody>
        </p:sp>
        <p:sp>
          <p:nvSpPr>
            <p:cNvPr id="66" name="椭圆 65"/>
            <p:cNvSpPr/>
            <p:nvPr/>
          </p:nvSpPr>
          <p:spPr>
            <a:xfrm>
              <a:off x="6004560" y="2075720"/>
              <a:ext cx="180000" cy="180000"/>
            </a:xfrm>
            <a:prstGeom prst="ellipse">
              <a:avLst/>
            </a:prstGeom>
            <a:solidFill>
              <a:srgbClr val="79B0B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a:cs typeface="+mn-ea"/>
              </a:endParaRPr>
            </a:p>
          </p:txBody>
        </p:sp>
      </p:grpSp>
      <p:grpSp>
        <p:nvGrpSpPr>
          <p:cNvPr id="67" name="组合 66"/>
          <p:cNvGrpSpPr/>
          <p:nvPr/>
        </p:nvGrpSpPr>
        <p:grpSpPr>
          <a:xfrm>
            <a:off x="7719036" y="4027868"/>
            <a:ext cx="3515538" cy="771109"/>
            <a:chOff x="6004560" y="2739860"/>
            <a:chExt cx="2636653" cy="578332"/>
          </a:xfrm>
        </p:grpSpPr>
        <p:sp>
          <p:nvSpPr>
            <p:cNvPr id="68" name="矩形 67"/>
            <p:cNvSpPr/>
            <p:nvPr/>
          </p:nvSpPr>
          <p:spPr>
            <a:xfrm>
              <a:off x="6177509" y="2739860"/>
              <a:ext cx="2463704" cy="578332"/>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prstClr val="white">
                      <a:lumMod val="50000"/>
                    </a:prstClr>
                  </a:solidFill>
                  <a:effectLst/>
                  <a:uLnTx/>
                  <a:uFillTx/>
                  <a:latin typeface="微软雅黑"/>
                  <a:ea typeface="微软雅黑"/>
                  <a:cs typeface="+mn-ea"/>
                </a:rPr>
                <a:t>在此输入您的标题</a:t>
              </a:r>
              <a:endParaRPr kumimoji="0" lang="en-US" altLang="zh-CN" sz="1300" b="0" i="0" u="none" strike="noStrike" kern="0" cap="none" spc="0" normalizeH="0" baseline="0" noProof="0" dirty="0" smtClean="0">
                <a:ln>
                  <a:noFill/>
                </a:ln>
                <a:solidFill>
                  <a:prstClr val="white">
                    <a:lumMod val="50000"/>
                  </a:prstClr>
                </a:solidFill>
                <a:effectLst/>
                <a:uLnTx/>
                <a:uFillTx/>
                <a:latin typeface="微软雅黑"/>
                <a:ea typeface="微软雅黑"/>
                <a:cs typeface="+mn-ea"/>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white">
                      <a:lumMod val="50000"/>
                    </a:prstClr>
                  </a:solidFill>
                  <a:effectLst/>
                  <a:uLnTx/>
                  <a:uFillTx/>
                  <a:latin typeface="微软雅黑"/>
                  <a:ea typeface="微软雅黑"/>
                  <a:cs typeface="+mn-ea"/>
                </a:rPr>
                <a:t>在此输入您的文字，在此输入您的文字，在此输入您的文字在此输入您的文字，在此输入您的文字</a:t>
              </a:r>
            </a:p>
          </p:txBody>
        </p:sp>
        <p:sp>
          <p:nvSpPr>
            <p:cNvPr id="69" name="椭圆 68"/>
            <p:cNvSpPr/>
            <p:nvPr/>
          </p:nvSpPr>
          <p:spPr>
            <a:xfrm>
              <a:off x="6004560" y="2799620"/>
              <a:ext cx="180000" cy="180000"/>
            </a:xfrm>
            <a:prstGeom prst="ellipse">
              <a:avLst/>
            </a:prstGeom>
            <a:solidFill>
              <a:srgbClr val="79B0B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50000"/>
                  </a:prstClr>
                </a:solidFill>
                <a:effectLst/>
                <a:uLnTx/>
                <a:uFillTx/>
                <a:latin typeface="HelveticaInserat-Roman-SemiB"/>
                <a:ea typeface="微软雅黑"/>
                <a:cs typeface="+mn-ea"/>
              </a:endParaRPr>
            </a:p>
          </p:txBody>
        </p:sp>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0"/>
                                        <p:tgtEl>
                                          <p:spTgt spid="38"/>
                                        </p:tgtEl>
                                      </p:cBhvr>
                                    </p:animEffect>
                                    <p:anim calcmode="lin" valueType="num">
                                      <p:cBhvr>
                                        <p:cTn id="8" dur="1000" fill="hold"/>
                                        <p:tgtEl>
                                          <p:spTgt spid="38"/>
                                        </p:tgtEl>
                                        <p:attrNameLst>
                                          <p:attrName>ppt_w</p:attrName>
                                        </p:attrNameLst>
                                      </p:cBhvr>
                                      <p:tavLst>
                                        <p:tav tm="0" fmla="#ppt_w*sin(2.5*pi*$)">
                                          <p:val>
                                            <p:fltVal val="0"/>
                                          </p:val>
                                        </p:tav>
                                        <p:tav tm="100000">
                                          <p:val>
                                            <p:fltVal val="1"/>
                                          </p:val>
                                        </p:tav>
                                      </p:tavLst>
                                    </p:anim>
                                    <p:anim calcmode="lin" valueType="num">
                                      <p:cBhvr>
                                        <p:cTn id="9" dur="1000" fill="hold"/>
                                        <p:tgtEl>
                                          <p:spTgt spid="38"/>
                                        </p:tgtEl>
                                        <p:attrNameLst>
                                          <p:attrName>ppt_h</p:attrName>
                                        </p:attrNameLst>
                                      </p:cBhvr>
                                      <p:tavLst>
                                        <p:tav tm="0">
                                          <p:val>
                                            <p:strVal val="#ppt_h"/>
                                          </p:val>
                                        </p:tav>
                                        <p:tav tm="100000">
                                          <p:val>
                                            <p:strVal val="#ppt_h"/>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up)">
                                      <p:cBhvr>
                                        <p:cTn id="13" dur="500"/>
                                        <p:tgtEl>
                                          <p:spTgt spid="37"/>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cBhvr>
                                        <p:cTn id="17" dur="250" fill="hold"/>
                                        <p:tgtEl>
                                          <p:spTgt spid="45"/>
                                        </p:tgtEl>
                                        <p:attrNameLst>
                                          <p:attrName>ppt_w</p:attrName>
                                        </p:attrNameLst>
                                      </p:cBhvr>
                                      <p:tavLst>
                                        <p:tav tm="0">
                                          <p:val>
                                            <p:fltVal val="0"/>
                                          </p:val>
                                        </p:tav>
                                        <p:tav tm="100000">
                                          <p:val>
                                            <p:strVal val="#ppt_w"/>
                                          </p:val>
                                        </p:tav>
                                      </p:tavLst>
                                    </p:anim>
                                    <p:anim calcmode="lin" valueType="num">
                                      <p:cBhvr>
                                        <p:cTn id="18" dur="250" fill="hold"/>
                                        <p:tgtEl>
                                          <p:spTgt spid="45"/>
                                        </p:tgtEl>
                                        <p:attrNameLst>
                                          <p:attrName>ppt_h</p:attrName>
                                        </p:attrNameLst>
                                      </p:cBhvr>
                                      <p:tavLst>
                                        <p:tav tm="0">
                                          <p:val>
                                            <p:fltVal val="0"/>
                                          </p:val>
                                        </p:tav>
                                        <p:tav tm="100000">
                                          <p:val>
                                            <p:strVal val="#ppt_h"/>
                                          </p:val>
                                        </p:tav>
                                      </p:tavLst>
                                    </p:anim>
                                    <p:animEffect transition="in" filter="fade">
                                      <p:cBhvr>
                                        <p:cTn id="19" dur="250"/>
                                        <p:tgtEl>
                                          <p:spTgt spid="45"/>
                                        </p:tgtEl>
                                      </p:cBhvr>
                                    </p:animEffect>
                                  </p:childTnLst>
                                </p:cTn>
                              </p:par>
                            </p:childTnLst>
                          </p:cTn>
                        </p:par>
                        <p:par>
                          <p:cTn id="20" fill="hold">
                            <p:stCondLst>
                              <p:cond delay="1750"/>
                            </p:stCondLst>
                            <p:childTnLst>
                              <p:par>
                                <p:cTn id="21" presetID="53" presetClass="entr" presetSubtype="16" fill="hold" grpId="0" nodeType="afterEffect">
                                  <p:stCondLst>
                                    <p:cond delay="0"/>
                                  </p:stCondLst>
                                  <p:childTnLst>
                                    <p:set>
                                      <p:cBhvr>
                                        <p:cTn id="22" dur="1" fill="hold">
                                          <p:stCondLst>
                                            <p:cond delay="0"/>
                                          </p:stCondLst>
                                        </p:cTn>
                                        <p:tgtEl>
                                          <p:spTgt spid="49"/>
                                        </p:tgtEl>
                                        <p:attrNameLst>
                                          <p:attrName>style.visibility</p:attrName>
                                        </p:attrNameLst>
                                      </p:cBhvr>
                                      <p:to>
                                        <p:strVal val="visible"/>
                                      </p:to>
                                    </p:set>
                                    <p:anim calcmode="lin" valueType="num">
                                      <p:cBhvr>
                                        <p:cTn id="23" dur="250" fill="hold"/>
                                        <p:tgtEl>
                                          <p:spTgt spid="49"/>
                                        </p:tgtEl>
                                        <p:attrNameLst>
                                          <p:attrName>ppt_w</p:attrName>
                                        </p:attrNameLst>
                                      </p:cBhvr>
                                      <p:tavLst>
                                        <p:tav tm="0">
                                          <p:val>
                                            <p:fltVal val="0"/>
                                          </p:val>
                                        </p:tav>
                                        <p:tav tm="100000">
                                          <p:val>
                                            <p:strVal val="#ppt_w"/>
                                          </p:val>
                                        </p:tav>
                                      </p:tavLst>
                                    </p:anim>
                                    <p:anim calcmode="lin" valueType="num">
                                      <p:cBhvr>
                                        <p:cTn id="24" dur="250" fill="hold"/>
                                        <p:tgtEl>
                                          <p:spTgt spid="49"/>
                                        </p:tgtEl>
                                        <p:attrNameLst>
                                          <p:attrName>ppt_h</p:attrName>
                                        </p:attrNameLst>
                                      </p:cBhvr>
                                      <p:tavLst>
                                        <p:tav tm="0">
                                          <p:val>
                                            <p:fltVal val="0"/>
                                          </p:val>
                                        </p:tav>
                                        <p:tav tm="100000">
                                          <p:val>
                                            <p:strVal val="#ppt_h"/>
                                          </p:val>
                                        </p:tav>
                                      </p:tavLst>
                                    </p:anim>
                                    <p:animEffect transition="in" filter="fade">
                                      <p:cBhvr>
                                        <p:cTn id="25" dur="250"/>
                                        <p:tgtEl>
                                          <p:spTgt spid="49"/>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 calcmode="lin" valueType="num">
                                      <p:cBhvr>
                                        <p:cTn id="29" dur="250" fill="hold"/>
                                        <p:tgtEl>
                                          <p:spTgt spid="46"/>
                                        </p:tgtEl>
                                        <p:attrNameLst>
                                          <p:attrName>ppt_w</p:attrName>
                                        </p:attrNameLst>
                                      </p:cBhvr>
                                      <p:tavLst>
                                        <p:tav tm="0">
                                          <p:val>
                                            <p:fltVal val="0"/>
                                          </p:val>
                                        </p:tav>
                                        <p:tav tm="100000">
                                          <p:val>
                                            <p:strVal val="#ppt_w"/>
                                          </p:val>
                                        </p:tav>
                                      </p:tavLst>
                                    </p:anim>
                                    <p:anim calcmode="lin" valueType="num">
                                      <p:cBhvr>
                                        <p:cTn id="30" dur="250" fill="hold"/>
                                        <p:tgtEl>
                                          <p:spTgt spid="46"/>
                                        </p:tgtEl>
                                        <p:attrNameLst>
                                          <p:attrName>ppt_h</p:attrName>
                                        </p:attrNameLst>
                                      </p:cBhvr>
                                      <p:tavLst>
                                        <p:tav tm="0">
                                          <p:val>
                                            <p:fltVal val="0"/>
                                          </p:val>
                                        </p:tav>
                                        <p:tav tm="100000">
                                          <p:val>
                                            <p:strVal val="#ppt_h"/>
                                          </p:val>
                                        </p:tav>
                                      </p:tavLst>
                                    </p:anim>
                                    <p:animEffect transition="in" filter="fade">
                                      <p:cBhvr>
                                        <p:cTn id="31" dur="250"/>
                                        <p:tgtEl>
                                          <p:spTgt spid="46"/>
                                        </p:tgtEl>
                                      </p:cBhvr>
                                    </p:animEffect>
                                  </p:childTnLst>
                                </p:cTn>
                              </p:par>
                            </p:childTnLst>
                          </p:cTn>
                        </p:par>
                        <p:par>
                          <p:cTn id="32" fill="hold">
                            <p:stCondLst>
                              <p:cond delay="2250"/>
                            </p:stCondLst>
                            <p:childTnLst>
                              <p:par>
                                <p:cTn id="33" presetID="53" presetClass="entr" presetSubtype="16" fill="hold" grpId="0" nodeType="afterEffect">
                                  <p:stCondLst>
                                    <p:cond delay="0"/>
                                  </p:stCondLst>
                                  <p:childTnLst>
                                    <p:set>
                                      <p:cBhvr>
                                        <p:cTn id="34" dur="1" fill="hold">
                                          <p:stCondLst>
                                            <p:cond delay="0"/>
                                          </p:stCondLst>
                                        </p:cTn>
                                        <p:tgtEl>
                                          <p:spTgt spid="47"/>
                                        </p:tgtEl>
                                        <p:attrNameLst>
                                          <p:attrName>style.visibility</p:attrName>
                                        </p:attrNameLst>
                                      </p:cBhvr>
                                      <p:to>
                                        <p:strVal val="visible"/>
                                      </p:to>
                                    </p:set>
                                    <p:anim calcmode="lin" valueType="num">
                                      <p:cBhvr>
                                        <p:cTn id="35" dur="250" fill="hold"/>
                                        <p:tgtEl>
                                          <p:spTgt spid="47"/>
                                        </p:tgtEl>
                                        <p:attrNameLst>
                                          <p:attrName>ppt_w</p:attrName>
                                        </p:attrNameLst>
                                      </p:cBhvr>
                                      <p:tavLst>
                                        <p:tav tm="0">
                                          <p:val>
                                            <p:fltVal val="0"/>
                                          </p:val>
                                        </p:tav>
                                        <p:tav tm="100000">
                                          <p:val>
                                            <p:strVal val="#ppt_w"/>
                                          </p:val>
                                        </p:tav>
                                      </p:tavLst>
                                    </p:anim>
                                    <p:anim calcmode="lin" valueType="num">
                                      <p:cBhvr>
                                        <p:cTn id="36" dur="250" fill="hold"/>
                                        <p:tgtEl>
                                          <p:spTgt spid="47"/>
                                        </p:tgtEl>
                                        <p:attrNameLst>
                                          <p:attrName>ppt_h</p:attrName>
                                        </p:attrNameLst>
                                      </p:cBhvr>
                                      <p:tavLst>
                                        <p:tav tm="0">
                                          <p:val>
                                            <p:fltVal val="0"/>
                                          </p:val>
                                        </p:tav>
                                        <p:tav tm="100000">
                                          <p:val>
                                            <p:strVal val="#ppt_h"/>
                                          </p:val>
                                        </p:tav>
                                      </p:tavLst>
                                    </p:anim>
                                    <p:animEffect transition="in" filter="fade">
                                      <p:cBhvr>
                                        <p:cTn id="37" dur="250"/>
                                        <p:tgtEl>
                                          <p:spTgt spid="47"/>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p:cTn id="41" dur="250" fill="hold"/>
                                        <p:tgtEl>
                                          <p:spTgt spid="48"/>
                                        </p:tgtEl>
                                        <p:attrNameLst>
                                          <p:attrName>ppt_w</p:attrName>
                                        </p:attrNameLst>
                                      </p:cBhvr>
                                      <p:tavLst>
                                        <p:tav tm="0">
                                          <p:val>
                                            <p:fltVal val="0"/>
                                          </p:val>
                                        </p:tav>
                                        <p:tav tm="100000">
                                          <p:val>
                                            <p:strVal val="#ppt_w"/>
                                          </p:val>
                                        </p:tav>
                                      </p:tavLst>
                                    </p:anim>
                                    <p:anim calcmode="lin" valueType="num">
                                      <p:cBhvr>
                                        <p:cTn id="42" dur="250" fill="hold"/>
                                        <p:tgtEl>
                                          <p:spTgt spid="48"/>
                                        </p:tgtEl>
                                        <p:attrNameLst>
                                          <p:attrName>ppt_h</p:attrName>
                                        </p:attrNameLst>
                                      </p:cBhvr>
                                      <p:tavLst>
                                        <p:tav tm="0">
                                          <p:val>
                                            <p:fltVal val="0"/>
                                          </p:val>
                                        </p:tav>
                                        <p:tav tm="100000">
                                          <p:val>
                                            <p:strVal val="#ppt_h"/>
                                          </p:val>
                                        </p:tav>
                                      </p:tavLst>
                                    </p:anim>
                                    <p:animEffect transition="in" filter="fade">
                                      <p:cBhvr>
                                        <p:cTn id="43" dur="250"/>
                                        <p:tgtEl>
                                          <p:spTgt spid="48"/>
                                        </p:tgtEl>
                                      </p:cBhvr>
                                    </p:animEffect>
                                  </p:childTnLst>
                                </p:cTn>
                              </p:par>
                            </p:childTnLst>
                          </p:cTn>
                        </p:par>
                        <p:par>
                          <p:cTn id="44" fill="hold">
                            <p:stCondLst>
                              <p:cond delay="2750"/>
                            </p:stCondLst>
                            <p:childTnLst>
                              <p:par>
                                <p:cTn id="45" presetID="53" presetClass="entr" presetSubtype="16" fill="hold" grpId="0" nodeType="afterEffect">
                                  <p:stCondLst>
                                    <p:cond delay="0"/>
                                  </p:stCondLst>
                                  <p:childTnLst>
                                    <p:set>
                                      <p:cBhvr>
                                        <p:cTn id="46" dur="1" fill="hold">
                                          <p:stCondLst>
                                            <p:cond delay="0"/>
                                          </p:stCondLst>
                                        </p:cTn>
                                        <p:tgtEl>
                                          <p:spTgt spid="50"/>
                                        </p:tgtEl>
                                        <p:attrNameLst>
                                          <p:attrName>style.visibility</p:attrName>
                                        </p:attrNameLst>
                                      </p:cBhvr>
                                      <p:to>
                                        <p:strVal val="visible"/>
                                      </p:to>
                                    </p:set>
                                    <p:anim calcmode="lin" valueType="num">
                                      <p:cBhvr>
                                        <p:cTn id="47" dur="250" fill="hold"/>
                                        <p:tgtEl>
                                          <p:spTgt spid="50"/>
                                        </p:tgtEl>
                                        <p:attrNameLst>
                                          <p:attrName>ppt_w</p:attrName>
                                        </p:attrNameLst>
                                      </p:cBhvr>
                                      <p:tavLst>
                                        <p:tav tm="0">
                                          <p:val>
                                            <p:fltVal val="0"/>
                                          </p:val>
                                        </p:tav>
                                        <p:tav tm="100000">
                                          <p:val>
                                            <p:strVal val="#ppt_w"/>
                                          </p:val>
                                        </p:tav>
                                      </p:tavLst>
                                    </p:anim>
                                    <p:anim calcmode="lin" valueType="num">
                                      <p:cBhvr>
                                        <p:cTn id="48" dur="250" fill="hold"/>
                                        <p:tgtEl>
                                          <p:spTgt spid="50"/>
                                        </p:tgtEl>
                                        <p:attrNameLst>
                                          <p:attrName>ppt_h</p:attrName>
                                        </p:attrNameLst>
                                      </p:cBhvr>
                                      <p:tavLst>
                                        <p:tav tm="0">
                                          <p:val>
                                            <p:fltVal val="0"/>
                                          </p:val>
                                        </p:tav>
                                        <p:tav tm="100000">
                                          <p:val>
                                            <p:strVal val="#ppt_h"/>
                                          </p:val>
                                        </p:tav>
                                      </p:tavLst>
                                    </p:anim>
                                    <p:animEffect transition="in" filter="fade">
                                      <p:cBhvr>
                                        <p:cTn id="49" dur="250"/>
                                        <p:tgtEl>
                                          <p:spTgt spid="50"/>
                                        </p:tgtEl>
                                      </p:cBhvr>
                                    </p:animEffect>
                                  </p:childTnLst>
                                </p:cTn>
                              </p:par>
                            </p:childTnLst>
                          </p:cTn>
                        </p:par>
                        <p:par>
                          <p:cTn id="50" fill="hold">
                            <p:stCondLst>
                              <p:cond delay="3000"/>
                            </p:stCondLst>
                            <p:childTnLst>
                              <p:par>
                                <p:cTn id="51" presetID="22" presetClass="entr" presetSubtype="4"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down)">
                                      <p:cBhvr>
                                        <p:cTn id="53" dur="500"/>
                                        <p:tgtEl>
                                          <p:spTgt spid="36"/>
                                        </p:tgtEl>
                                      </p:cBhvr>
                                    </p:animEffect>
                                  </p:childTnLst>
                                </p:cTn>
                              </p:par>
                            </p:childTnLst>
                          </p:cTn>
                        </p:par>
                        <p:par>
                          <p:cTn id="54" fill="hold">
                            <p:stCondLst>
                              <p:cond delay="3500"/>
                            </p:stCondLst>
                            <p:childTnLst>
                              <p:par>
                                <p:cTn id="55" presetID="2" presetClass="entr" presetSubtype="2" fill="hold" nodeType="afterEffect">
                                  <p:stCondLst>
                                    <p:cond delay="0"/>
                                  </p:stCondLst>
                                  <p:childTnLst>
                                    <p:set>
                                      <p:cBhvr>
                                        <p:cTn id="56" dur="1" fill="hold">
                                          <p:stCondLst>
                                            <p:cond delay="0"/>
                                          </p:stCondLst>
                                        </p:cTn>
                                        <p:tgtEl>
                                          <p:spTgt spid="52"/>
                                        </p:tgtEl>
                                        <p:attrNameLst>
                                          <p:attrName>style.visibility</p:attrName>
                                        </p:attrNameLst>
                                      </p:cBhvr>
                                      <p:to>
                                        <p:strVal val="visible"/>
                                      </p:to>
                                    </p:set>
                                    <p:anim calcmode="lin" valueType="num">
                                      <p:cBhvr additive="base">
                                        <p:cTn id="57" dur="300" fill="hold"/>
                                        <p:tgtEl>
                                          <p:spTgt spid="52"/>
                                        </p:tgtEl>
                                        <p:attrNameLst>
                                          <p:attrName>ppt_x</p:attrName>
                                        </p:attrNameLst>
                                      </p:cBhvr>
                                      <p:tavLst>
                                        <p:tav tm="0">
                                          <p:val>
                                            <p:strVal val="1+#ppt_w/2"/>
                                          </p:val>
                                        </p:tav>
                                        <p:tav tm="100000">
                                          <p:val>
                                            <p:strVal val="#ppt_x"/>
                                          </p:val>
                                        </p:tav>
                                      </p:tavLst>
                                    </p:anim>
                                    <p:anim calcmode="lin" valueType="num">
                                      <p:cBhvr additive="base">
                                        <p:cTn id="58" dur="300" fill="hold"/>
                                        <p:tgtEl>
                                          <p:spTgt spid="52"/>
                                        </p:tgtEl>
                                        <p:attrNameLst>
                                          <p:attrName>ppt_y</p:attrName>
                                        </p:attrNameLst>
                                      </p:cBhvr>
                                      <p:tavLst>
                                        <p:tav tm="0">
                                          <p:val>
                                            <p:strVal val="#ppt_y"/>
                                          </p:val>
                                        </p:tav>
                                        <p:tav tm="100000">
                                          <p:val>
                                            <p:strVal val="#ppt_y"/>
                                          </p:val>
                                        </p:tav>
                                      </p:tavLst>
                                    </p:anim>
                                  </p:childTnLst>
                                </p:cTn>
                              </p:par>
                            </p:childTnLst>
                          </p:cTn>
                        </p:par>
                        <p:par>
                          <p:cTn id="59" fill="hold">
                            <p:stCondLst>
                              <p:cond delay="3800"/>
                            </p:stCondLst>
                            <p:childTnLst>
                              <p:par>
                                <p:cTn id="60" presetID="2" presetClass="entr" presetSubtype="2" fill="hold" nodeType="afterEffect">
                                  <p:stCondLst>
                                    <p:cond delay="0"/>
                                  </p:stCondLst>
                                  <p:childTnLst>
                                    <p:set>
                                      <p:cBhvr>
                                        <p:cTn id="61" dur="1" fill="hold">
                                          <p:stCondLst>
                                            <p:cond delay="0"/>
                                          </p:stCondLst>
                                        </p:cTn>
                                        <p:tgtEl>
                                          <p:spTgt spid="55"/>
                                        </p:tgtEl>
                                        <p:attrNameLst>
                                          <p:attrName>style.visibility</p:attrName>
                                        </p:attrNameLst>
                                      </p:cBhvr>
                                      <p:to>
                                        <p:strVal val="visible"/>
                                      </p:to>
                                    </p:set>
                                    <p:anim calcmode="lin" valueType="num">
                                      <p:cBhvr additive="base">
                                        <p:cTn id="62" dur="300" fill="hold"/>
                                        <p:tgtEl>
                                          <p:spTgt spid="55"/>
                                        </p:tgtEl>
                                        <p:attrNameLst>
                                          <p:attrName>ppt_x</p:attrName>
                                        </p:attrNameLst>
                                      </p:cBhvr>
                                      <p:tavLst>
                                        <p:tav tm="0">
                                          <p:val>
                                            <p:strVal val="1+#ppt_w/2"/>
                                          </p:val>
                                        </p:tav>
                                        <p:tav tm="100000">
                                          <p:val>
                                            <p:strVal val="#ppt_x"/>
                                          </p:val>
                                        </p:tav>
                                      </p:tavLst>
                                    </p:anim>
                                    <p:anim calcmode="lin" valueType="num">
                                      <p:cBhvr additive="base">
                                        <p:cTn id="63" dur="300" fill="hold"/>
                                        <p:tgtEl>
                                          <p:spTgt spid="55"/>
                                        </p:tgtEl>
                                        <p:attrNameLst>
                                          <p:attrName>ppt_y</p:attrName>
                                        </p:attrNameLst>
                                      </p:cBhvr>
                                      <p:tavLst>
                                        <p:tav tm="0">
                                          <p:val>
                                            <p:strVal val="#ppt_y"/>
                                          </p:val>
                                        </p:tav>
                                        <p:tav tm="100000">
                                          <p:val>
                                            <p:strVal val="#ppt_y"/>
                                          </p:val>
                                        </p:tav>
                                      </p:tavLst>
                                    </p:anim>
                                  </p:childTnLst>
                                </p:cTn>
                              </p:par>
                            </p:childTnLst>
                          </p:cTn>
                        </p:par>
                        <p:par>
                          <p:cTn id="64" fill="hold">
                            <p:stCondLst>
                              <p:cond delay="4100"/>
                            </p:stCondLst>
                            <p:childTnLst>
                              <p:par>
                                <p:cTn id="65" presetID="2" presetClass="entr" presetSubtype="2" fill="hold" nodeType="afterEffect">
                                  <p:stCondLst>
                                    <p:cond delay="0"/>
                                  </p:stCondLst>
                                  <p:childTnLst>
                                    <p:set>
                                      <p:cBhvr>
                                        <p:cTn id="66" dur="1" fill="hold">
                                          <p:stCondLst>
                                            <p:cond delay="0"/>
                                          </p:stCondLst>
                                        </p:cTn>
                                        <p:tgtEl>
                                          <p:spTgt spid="58"/>
                                        </p:tgtEl>
                                        <p:attrNameLst>
                                          <p:attrName>style.visibility</p:attrName>
                                        </p:attrNameLst>
                                      </p:cBhvr>
                                      <p:to>
                                        <p:strVal val="visible"/>
                                      </p:to>
                                    </p:set>
                                    <p:anim calcmode="lin" valueType="num">
                                      <p:cBhvr additive="base">
                                        <p:cTn id="67" dur="300" fill="hold"/>
                                        <p:tgtEl>
                                          <p:spTgt spid="58"/>
                                        </p:tgtEl>
                                        <p:attrNameLst>
                                          <p:attrName>ppt_x</p:attrName>
                                        </p:attrNameLst>
                                      </p:cBhvr>
                                      <p:tavLst>
                                        <p:tav tm="0">
                                          <p:val>
                                            <p:strVal val="1+#ppt_w/2"/>
                                          </p:val>
                                        </p:tav>
                                        <p:tav tm="100000">
                                          <p:val>
                                            <p:strVal val="#ppt_x"/>
                                          </p:val>
                                        </p:tav>
                                      </p:tavLst>
                                    </p:anim>
                                    <p:anim calcmode="lin" valueType="num">
                                      <p:cBhvr additive="base">
                                        <p:cTn id="68" dur="300" fill="hold"/>
                                        <p:tgtEl>
                                          <p:spTgt spid="58"/>
                                        </p:tgtEl>
                                        <p:attrNameLst>
                                          <p:attrName>ppt_y</p:attrName>
                                        </p:attrNameLst>
                                      </p:cBhvr>
                                      <p:tavLst>
                                        <p:tav tm="0">
                                          <p:val>
                                            <p:strVal val="#ppt_y"/>
                                          </p:val>
                                        </p:tav>
                                        <p:tav tm="100000">
                                          <p:val>
                                            <p:strVal val="#ppt_y"/>
                                          </p:val>
                                        </p:tav>
                                      </p:tavLst>
                                    </p:anim>
                                  </p:childTnLst>
                                </p:cTn>
                              </p:par>
                            </p:childTnLst>
                          </p:cTn>
                        </p:par>
                        <p:par>
                          <p:cTn id="69" fill="hold">
                            <p:stCondLst>
                              <p:cond delay="4400"/>
                            </p:stCondLst>
                            <p:childTnLst>
                              <p:par>
                                <p:cTn id="70" presetID="2" presetClass="entr" presetSubtype="2" fill="hold" nodeType="afterEffect">
                                  <p:stCondLst>
                                    <p:cond delay="0"/>
                                  </p:stCondLst>
                                  <p:childTnLst>
                                    <p:set>
                                      <p:cBhvr>
                                        <p:cTn id="71" dur="1" fill="hold">
                                          <p:stCondLst>
                                            <p:cond delay="0"/>
                                          </p:stCondLst>
                                        </p:cTn>
                                        <p:tgtEl>
                                          <p:spTgt spid="61"/>
                                        </p:tgtEl>
                                        <p:attrNameLst>
                                          <p:attrName>style.visibility</p:attrName>
                                        </p:attrNameLst>
                                      </p:cBhvr>
                                      <p:to>
                                        <p:strVal val="visible"/>
                                      </p:to>
                                    </p:set>
                                    <p:anim calcmode="lin" valueType="num">
                                      <p:cBhvr additive="base">
                                        <p:cTn id="72" dur="300" fill="hold"/>
                                        <p:tgtEl>
                                          <p:spTgt spid="61"/>
                                        </p:tgtEl>
                                        <p:attrNameLst>
                                          <p:attrName>ppt_x</p:attrName>
                                        </p:attrNameLst>
                                      </p:cBhvr>
                                      <p:tavLst>
                                        <p:tav tm="0">
                                          <p:val>
                                            <p:strVal val="1+#ppt_w/2"/>
                                          </p:val>
                                        </p:tav>
                                        <p:tav tm="100000">
                                          <p:val>
                                            <p:strVal val="#ppt_x"/>
                                          </p:val>
                                        </p:tav>
                                      </p:tavLst>
                                    </p:anim>
                                    <p:anim calcmode="lin" valueType="num">
                                      <p:cBhvr additive="base">
                                        <p:cTn id="73" dur="300" fill="hold"/>
                                        <p:tgtEl>
                                          <p:spTgt spid="61"/>
                                        </p:tgtEl>
                                        <p:attrNameLst>
                                          <p:attrName>ppt_y</p:attrName>
                                        </p:attrNameLst>
                                      </p:cBhvr>
                                      <p:tavLst>
                                        <p:tav tm="0">
                                          <p:val>
                                            <p:strVal val="#ppt_y"/>
                                          </p:val>
                                        </p:tav>
                                        <p:tav tm="100000">
                                          <p:val>
                                            <p:strVal val="#ppt_y"/>
                                          </p:val>
                                        </p:tav>
                                      </p:tavLst>
                                    </p:anim>
                                  </p:childTnLst>
                                </p:cTn>
                              </p:par>
                            </p:childTnLst>
                          </p:cTn>
                        </p:par>
                        <p:par>
                          <p:cTn id="74" fill="hold">
                            <p:stCondLst>
                              <p:cond delay="4700"/>
                            </p:stCondLst>
                            <p:childTnLst>
                              <p:par>
                                <p:cTn id="75" presetID="2" presetClass="entr" presetSubtype="2" fill="hold" nodeType="afterEffect">
                                  <p:stCondLst>
                                    <p:cond delay="0"/>
                                  </p:stCondLst>
                                  <p:childTnLst>
                                    <p:set>
                                      <p:cBhvr>
                                        <p:cTn id="76" dur="1" fill="hold">
                                          <p:stCondLst>
                                            <p:cond delay="0"/>
                                          </p:stCondLst>
                                        </p:cTn>
                                        <p:tgtEl>
                                          <p:spTgt spid="64"/>
                                        </p:tgtEl>
                                        <p:attrNameLst>
                                          <p:attrName>style.visibility</p:attrName>
                                        </p:attrNameLst>
                                      </p:cBhvr>
                                      <p:to>
                                        <p:strVal val="visible"/>
                                      </p:to>
                                    </p:set>
                                    <p:anim calcmode="lin" valueType="num">
                                      <p:cBhvr additive="base">
                                        <p:cTn id="77" dur="300" fill="hold"/>
                                        <p:tgtEl>
                                          <p:spTgt spid="64"/>
                                        </p:tgtEl>
                                        <p:attrNameLst>
                                          <p:attrName>ppt_x</p:attrName>
                                        </p:attrNameLst>
                                      </p:cBhvr>
                                      <p:tavLst>
                                        <p:tav tm="0">
                                          <p:val>
                                            <p:strVal val="1+#ppt_w/2"/>
                                          </p:val>
                                        </p:tav>
                                        <p:tav tm="100000">
                                          <p:val>
                                            <p:strVal val="#ppt_x"/>
                                          </p:val>
                                        </p:tav>
                                      </p:tavLst>
                                    </p:anim>
                                    <p:anim calcmode="lin" valueType="num">
                                      <p:cBhvr additive="base">
                                        <p:cTn id="78" dur="300" fill="hold"/>
                                        <p:tgtEl>
                                          <p:spTgt spid="64"/>
                                        </p:tgtEl>
                                        <p:attrNameLst>
                                          <p:attrName>ppt_y</p:attrName>
                                        </p:attrNameLst>
                                      </p:cBhvr>
                                      <p:tavLst>
                                        <p:tav tm="0">
                                          <p:val>
                                            <p:strVal val="#ppt_y"/>
                                          </p:val>
                                        </p:tav>
                                        <p:tav tm="100000">
                                          <p:val>
                                            <p:strVal val="#ppt_y"/>
                                          </p:val>
                                        </p:tav>
                                      </p:tavLst>
                                    </p:anim>
                                  </p:childTnLst>
                                </p:cTn>
                              </p:par>
                            </p:childTnLst>
                          </p:cTn>
                        </p:par>
                        <p:par>
                          <p:cTn id="79" fill="hold">
                            <p:stCondLst>
                              <p:cond delay="5000"/>
                            </p:stCondLst>
                            <p:childTnLst>
                              <p:par>
                                <p:cTn id="80" presetID="2" presetClass="entr" presetSubtype="2" fill="hold" nodeType="afterEffect">
                                  <p:stCondLst>
                                    <p:cond delay="0"/>
                                  </p:stCondLst>
                                  <p:childTnLst>
                                    <p:set>
                                      <p:cBhvr>
                                        <p:cTn id="81" dur="1" fill="hold">
                                          <p:stCondLst>
                                            <p:cond delay="0"/>
                                          </p:stCondLst>
                                        </p:cTn>
                                        <p:tgtEl>
                                          <p:spTgt spid="67"/>
                                        </p:tgtEl>
                                        <p:attrNameLst>
                                          <p:attrName>style.visibility</p:attrName>
                                        </p:attrNameLst>
                                      </p:cBhvr>
                                      <p:to>
                                        <p:strVal val="visible"/>
                                      </p:to>
                                    </p:set>
                                    <p:anim calcmode="lin" valueType="num">
                                      <p:cBhvr additive="base">
                                        <p:cTn id="82" dur="300" fill="hold"/>
                                        <p:tgtEl>
                                          <p:spTgt spid="67"/>
                                        </p:tgtEl>
                                        <p:attrNameLst>
                                          <p:attrName>ppt_x</p:attrName>
                                        </p:attrNameLst>
                                      </p:cBhvr>
                                      <p:tavLst>
                                        <p:tav tm="0">
                                          <p:val>
                                            <p:strVal val="1+#ppt_w/2"/>
                                          </p:val>
                                        </p:tav>
                                        <p:tav tm="100000">
                                          <p:val>
                                            <p:strVal val="#ppt_x"/>
                                          </p:val>
                                        </p:tav>
                                      </p:tavLst>
                                    </p:anim>
                                    <p:anim calcmode="lin" valueType="num">
                                      <p:cBhvr additive="base">
                                        <p:cTn id="83" dur="300" fill="hold"/>
                                        <p:tgtEl>
                                          <p:spTgt spid="67"/>
                                        </p:tgtEl>
                                        <p:attrNameLst>
                                          <p:attrName>ppt_y</p:attrName>
                                        </p:attrNameLst>
                                      </p:cBhvr>
                                      <p:tavLst>
                                        <p:tav tm="0">
                                          <p:val>
                                            <p:strVal val="#ppt_y"/>
                                          </p:val>
                                        </p:tav>
                                        <p:tav tm="100000">
                                          <p:val>
                                            <p:strVal val="#ppt_y"/>
                                          </p:val>
                                        </p:tav>
                                      </p:tavLst>
                                    </p:anim>
                                  </p:childTnLst>
                                </p:cTn>
                              </p:par>
                            </p:childTnLst>
                          </p:cTn>
                        </p:par>
                        <p:par>
                          <p:cTn id="84" fill="hold">
                            <p:stCondLst>
                              <p:cond delay="5300"/>
                            </p:stCondLst>
                            <p:childTnLst>
                              <p:par>
                                <p:cTn id="85" presetID="42" presetClass="entr" presetSubtype="0" fill="hold" grpId="0" nodeType="afterEffect">
                                  <p:stCondLst>
                                    <p:cond delay="0"/>
                                  </p:stCondLst>
                                  <p:childTnLst>
                                    <p:set>
                                      <p:cBhvr>
                                        <p:cTn id="86" dur="1" fill="hold">
                                          <p:stCondLst>
                                            <p:cond delay="0"/>
                                          </p:stCondLst>
                                        </p:cTn>
                                        <p:tgtEl>
                                          <p:spTgt spid="51"/>
                                        </p:tgtEl>
                                        <p:attrNameLst>
                                          <p:attrName>style.visibility</p:attrName>
                                        </p:attrNameLst>
                                      </p:cBhvr>
                                      <p:to>
                                        <p:strVal val="visible"/>
                                      </p:to>
                                    </p:set>
                                    <p:animEffect transition="in" filter="fade">
                                      <p:cBhvr>
                                        <p:cTn id="87" dur="500"/>
                                        <p:tgtEl>
                                          <p:spTgt spid="51"/>
                                        </p:tgtEl>
                                      </p:cBhvr>
                                    </p:animEffect>
                                    <p:anim calcmode="lin" valueType="num">
                                      <p:cBhvr>
                                        <p:cTn id="88" dur="500" fill="hold"/>
                                        <p:tgtEl>
                                          <p:spTgt spid="51"/>
                                        </p:tgtEl>
                                        <p:attrNameLst>
                                          <p:attrName>ppt_x</p:attrName>
                                        </p:attrNameLst>
                                      </p:cBhvr>
                                      <p:tavLst>
                                        <p:tav tm="0">
                                          <p:val>
                                            <p:strVal val="#ppt_x"/>
                                          </p:val>
                                        </p:tav>
                                        <p:tav tm="100000">
                                          <p:val>
                                            <p:strVal val="#ppt_x"/>
                                          </p:val>
                                        </p:tav>
                                      </p:tavLst>
                                    </p:anim>
                                    <p:anim calcmode="lin" valueType="num">
                                      <p:cBhvr>
                                        <p:cTn id="89" dur="5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45" grpId="0" animBg="1"/>
      <p:bldP spid="46" grpId="0" animBg="1"/>
      <p:bldP spid="47" grpId="0" animBg="1"/>
      <p:bldP spid="48" grpId="0" animBg="1"/>
      <p:bldP spid="49" grpId="0" animBg="1"/>
      <p:bldP spid="50" grpId="0" animBg="1"/>
      <p:bldP spid="5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8" name="Straight Connector 37"/>
          <p:cNvCxnSpPr/>
          <p:nvPr/>
        </p:nvCxnSpPr>
        <p:spPr>
          <a:xfrm flipH="1">
            <a:off x="4706336" y="3392360"/>
            <a:ext cx="2592741" cy="0"/>
          </a:xfrm>
          <a:prstGeom prst="line">
            <a:avLst/>
          </a:prstGeom>
          <a:noFill/>
          <a:ln w="19050" cap="flat" cmpd="sng" algn="ctr">
            <a:solidFill>
              <a:sysClr val="windowText" lastClr="000000">
                <a:lumMod val="65000"/>
                <a:lumOff val="35000"/>
              </a:sysClr>
            </a:solidFill>
            <a:prstDash val="sysDot"/>
            <a:miter lim="800000"/>
            <a:headEnd type="oval"/>
            <a:tailEnd type="none"/>
          </a:ln>
          <a:effectLst/>
        </p:spPr>
      </p:cxnSp>
      <p:cxnSp>
        <p:nvCxnSpPr>
          <p:cNvPr id="109" name="Straight Connector 55"/>
          <p:cNvCxnSpPr/>
          <p:nvPr/>
        </p:nvCxnSpPr>
        <p:spPr>
          <a:xfrm flipH="1">
            <a:off x="4706336" y="5466214"/>
            <a:ext cx="2592741" cy="0"/>
          </a:xfrm>
          <a:prstGeom prst="line">
            <a:avLst/>
          </a:prstGeom>
          <a:noFill/>
          <a:ln w="19050" cap="flat" cmpd="sng" algn="ctr">
            <a:solidFill>
              <a:sysClr val="windowText" lastClr="000000">
                <a:lumMod val="65000"/>
                <a:lumOff val="35000"/>
              </a:sysClr>
            </a:solidFill>
            <a:prstDash val="sysDot"/>
            <a:miter lim="800000"/>
            <a:headEnd type="oval"/>
            <a:tailEnd type="none"/>
          </a:ln>
          <a:effectLst/>
        </p:spPr>
      </p:cxnSp>
      <p:cxnSp>
        <p:nvCxnSpPr>
          <p:cNvPr id="110" name="Straight Connector 56"/>
          <p:cNvCxnSpPr/>
          <p:nvPr/>
        </p:nvCxnSpPr>
        <p:spPr>
          <a:xfrm flipH="1">
            <a:off x="4936765" y="4429287"/>
            <a:ext cx="2362312" cy="0"/>
          </a:xfrm>
          <a:prstGeom prst="line">
            <a:avLst/>
          </a:prstGeom>
          <a:noFill/>
          <a:ln w="19050" cap="flat" cmpd="sng" algn="ctr">
            <a:solidFill>
              <a:sysClr val="windowText" lastClr="000000">
                <a:lumMod val="65000"/>
                <a:lumOff val="35000"/>
              </a:sysClr>
            </a:solidFill>
            <a:prstDash val="sysDot"/>
            <a:miter lim="800000"/>
            <a:headEnd type="oval"/>
            <a:tailEnd type="none"/>
          </a:ln>
          <a:effectLst/>
        </p:spPr>
      </p:cxnSp>
      <p:grpSp>
        <p:nvGrpSpPr>
          <p:cNvPr id="111" name="Group 87"/>
          <p:cNvGrpSpPr/>
          <p:nvPr/>
        </p:nvGrpSpPr>
        <p:grpSpPr>
          <a:xfrm rot="5400000">
            <a:off x="642536" y="2285722"/>
            <a:ext cx="4284539" cy="4284536"/>
            <a:chOff x="2965298" y="2181091"/>
            <a:chExt cx="3213404" cy="3213402"/>
          </a:xfrm>
          <a:solidFill>
            <a:sysClr val="windowText" lastClr="000000">
              <a:lumMod val="50000"/>
              <a:lumOff val="50000"/>
            </a:sysClr>
          </a:solidFill>
        </p:grpSpPr>
        <p:sp>
          <p:nvSpPr>
            <p:cNvPr id="158" name="Block Arc 61"/>
            <p:cNvSpPr/>
            <p:nvPr/>
          </p:nvSpPr>
          <p:spPr>
            <a:xfrm>
              <a:off x="2965298" y="2181091"/>
              <a:ext cx="3213404" cy="3213402"/>
            </a:xfrm>
            <a:prstGeom prst="blockArc">
              <a:avLst>
                <a:gd name="adj1" fmla="val 10800000"/>
                <a:gd name="adj2" fmla="val 16200004"/>
                <a:gd name="adj3" fmla="val 2113"/>
              </a:avLst>
            </a:prstGeom>
            <a:grp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sp>
          <p:nvSpPr>
            <p:cNvPr id="159" name="Block Arc 65"/>
            <p:cNvSpPr/>
            <p:nvPr/>
          </p:nvSpPr>
          <p:spPr>
            <a:xfrm>
              <a:off x="2965298" y="2181091"/>
              <a:ext cx="3213404" cy="3213402"/>
            </a:xfrm>
            <a:prstGeom prst="blockArc">
              <a:avLst>
                <a:gd name="adj1" fmla="val 16200000"/>
                <a:gd name="adj2" fmla="val 21589317"/>
                <a:gd name="adj3" fmla="val 2281"/>
              </a:avLst>
            </a:prstGeom>
            <a:grp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HelveticaInserat-Roman-SemiB"/>
                <a:ea typeface="微软雅黑"/>
                <a:cs typeface="+mn-ea"/>
              </a:endParaRPr>
            </a:p>
          </p:txBody>
        </p:sp>
      </p:grpSp>
      <p:grpSp>
        <p:nvGrpSpPr>
          <p:cNvPr id="112" name="Group 140"/>
          <p:cNvGrpSpPr/>
          <p:nvPr/>
        </p:nvGrpSpPr>
        <p:grpSpPr>
          <a:xfrm>
            <a:off x="1644686" y="3139712"/>
            <a:ext cx="2576546" cy="2576552"/>
            <a:chOff x="964883" y="1937330"/>
            <a:chExt cx="1932410" cy="1932414"/>
          </a:xfrm>
        </p:grpSpPr>
        <p:sp>
          <p:nvSpPr>
            <p:cNvPr id="155" name="Chord 88"/>
            <p:cNvSpPr/>
            <p:nvPr/>
          </p:nvSpPr>
          <p:spPr>
            <a:xfrm rot="5400000">
              <a:off x="964881" y="1937332"/>
              <a:ext cx="1932414" cy="1932410"/>
            </a:xfrm>
            <a:prstGeom prst="chord">
              <a:avLst>
                <a:gd name="adj1" fmla="val 507123"/>
                <a:gd name="adj2" fmla="val 21551980"/>
              </a:avLst>
            </a:prstGeom>
            <a:solidFill>
              <a:srgbClr val="79B0BD"/>
            </a:solidFill>
            <a:ln w="12700" cap="flat" cmpd="sng" algn="ctr">
              <a:solidFill>
                <a:sysClr val="window" lastClr="FFFFFF">
                  <a:hueOff val="0"/>
                  <a:satOff val="0"/>
                  <a:lumOff val="0"/>
                  <a:alphaOff val="0"/>
                </a:sysClr>
              </a:solidFill>
              <a:prstDash val="solid"/>
              <a:miter lim="800000"/>
            </a:ln>
            <a:effectLst/>
          </p:spPr>
          <p:txBody>
            <a:bodyPr spcFirstLastPara="0" vert="horz" wrap="square" lIns="226270" tIns="226270" rIns="226270" bIns="226270" numCol="1" spcCol="1270" anchor="b" anchorCtr="0">
              <a:noAutofit/>
            </a:bodyPr>
            <a:lstStyle/>
            <a:p>
              <a:pPr marL="0" marR="0" lvl="0" indent="0" algn="ctr" defTabSz="1718561" eaLnBrk="1" fontAlgn="auto" latinLnBrk="0" hangingPunct="1">
                <a:lnSpc>
                  <a:spcPct val="90000"/>
                </a:lnSpc>
                <a:spcBef>
                  <a:spcPts val="0"/>
                </a:spcBef>
                <a:spcAft>
                  <a:spcPct val="35000"/>
                </a:spcAft>
                <a:buClrTx/>
                <a:buSzTx/>
                <a:buFontTx/>
                <a:buNone/>
                <a:tabLst/>
                <a:defRPr/>
              </a:pPr>
              <a:endParaRPr kumimoji="0" lang="en-US" sz="7200" b="0"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156" name="Rectangle 32"/>
            <p:cNvSpPr/>
            <p:nvPr/>
          </p:nvSpPr>
          <p:spPr>
            <a:xfrm>
              <a:off x="1556627" y="2198272"/>
              <a:ext cx="138566" cy="750206"/>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5900" b="0"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157" name="Text Placeholder 3"/>
            <p:cNvSpPr txBox="1">
              <a:spLocks/>
            </p:cNvSpPr>
            <p:nvPr/>
          </p:nvSpPr>
          <p:spPr>
            <a:xfrm>
              <a:off x="1319687" y="2997394"/>
              <a:ext cx="1222802" cy="41549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1219078" eaLnBrk="1" fontAlgn="auto" latinLnBrk="0" hangingPunct="1">
                <a:lnSpc>
                  <a:spcPct val="100000"/>
                </a:lnSpc>
                <a:spcBef>
                  <a:spcPts val="267"/>
                </a:spcBef>
                <a:spcAft>
                  <a:spcPts val="0"/>
                </a:spcAft>
                <a:buClrTx/>
                <a:buSzTx/>
                <a:buFontTx/>
                <a:buNone/>
                <a:tabLst/>
                <a:defRPr/>
              </a:pPr>
              <a:r>
                <a:rPr kumimoji="0" lang="zh-CN" altLang="en-US" sz="1200" b="0" i="0" u="none" strike="noStrike" kern="0" cap="none" spc="0" normalizeH="0" baseline="0" noProof="0" dirty="0">
                  <a:ln>
                    <a:noFill/>
                  </a:ln>
                  <a:solidFill>
                    <a:prstClr val="white"/>
                  </a:solidFill>
                  <a:effectLst/>
                  <a:uLnTx/>
                  <a:uFillTx/>
                  <a:latin typeface="微软雅黑"/>
                  <a:ea typeface="微软雅黑"/>
                  <a:cs typeface="+mn-ea"/>
                </a:rPr>
                <a:t>此处添加详细文本描述，建议与标题相关并符合整体语言风格</a:t>
              </a:r>
            </a:p>
          </p:txBody>
        </p:sp>
      </p:grpSp>
      <p:grpSp>
        <p:nvGrpSpPr>
          <p:cNvPr id="113" name="Group 58"/>
          <p:cNvGrpSpPr/>
          <p:nvPr/>
        </p:nvGrpSpPr>
        <p:grpSpPr>
          <a:xfrm>
            <a:off x="7635723" y="1911754"/>
            <a:ext cx="2786666" cy="709882"/>
            <a:chOff x="424603" y="672020"/>
            <a:chExt cx="2089999" cy="532411"/>
          </a:xfrm>
        </p:grpSpPr>
        <p:sp>
          <p:nvSpPr>
            <p:cNvPr id="152" name="TextBox 151"/>
            <p:cNvSpPr txBox="1"/>
            <p:nvPr/>
          </p:nvSpPr>
          <p:spPr>
            <a:xfrm>
              <a:off x="972096" y="672020"/>
              <a:ext cx="1542506" cy="230833"/>
            </a:xfrm>
            <a:prstGeom prst="rect">
              <a:avLst/>
            </a:prstGeom>
            <a:noFill/>
          </p:spPr>
          <p:txBody>
            <a:bodyPr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prstClr val="black">
                      <a:lumMod val="65000"/>
                      <a:lumOff val="35000"/>
                    </a:prstClr>
                  </a:solidFill>
                  <a:effectLst/>
                  <a:uLnTx/>
                  <a:uFillTx/>
                  <a:latin typeface="微软雅黑"/>
                  <a:ea typeface="微软雅黑"/>
                  <a:cs typeface="+mn-ea"/>
                </a:rPr>
                <a:t>添加标题</a:t>
              </a:r>
              <a:endParaRPr kumimoji="0" lang="en-US" altLang="zh-CN" sz="2000" b="0" i="0" u="none" strike="noStrike" kern="0" cap="none" spc="0" normalizeH="0" baseline="0" noProof="0" dirty="0" smtClean="0">
                <a:ln>
                  <a:noFill/>
                </a:ln>
                <a:solidFill>
                  <a:prstClr val="black">
                    <a:lumMod val="65000"/>
                    <a:lumOff val="35000"/>
                  </a:prstClr>
                </a:solidFill>
                <a:effectLst/>
                <a:uLnTx/>
                <a:uFillTx/>
                <a:latin typeface="微软雅黑"/>
                <a:ea typeface="微软雅黑"/>
                <a:cs typeface="+mn-ea"/>
              </a:endParaRPr>
            </a:p>
          </p:txBody>
        </p:sp>
        <p:sp>
          <p:nvSpPr>
            <p:cNvPr id="153" name="TextBox 152"/>
            <p:cNvSpPr txBox="1"/>
            <p:nvPr/>
          </p:nvSpPr>
          <p:spPr>
            <a:xfrm>
              <a:off x="972095" y="927432"/>
              <a:ext cx="1542507" cy="276999"/>
            </a:xfrm>
            <a:prstGeom prst="rect">
              <a:avLst/>
            </a:prstGeom>
            <a:noFill/>
          </p:spPr>
          <p:txBody>
            <a:bodyPr wrap="square" lIns="0" tIns="0" rIns="0" bIns="0" rtlCol="0" anchor="t">
              <a:spAutoFit/>
            </a:bodyPr>
            <a:lstStyle/>
            <a:p>
              <a:pPr marL="0" marR="0" lvl="0" indent="0" defTabSz="1219078" eaLnBrk="1" fontAlgn="auto" latinLnBrk="0" hangingPunct="1">
                <a:lnSpc>
                  <a:spcPct val="100000"/>
                </a:lnSpc>
                <a:spcBef>
                  <a:spcPct val="2000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65000"/>
                      <a:lumOff val="35000"/>
                    </a:prstClr>
                  </a:solidFill>
                  <a:effectLst/>
                  <a:uLnTx/>
                  <a:uFillTx/>
                  <a:latin typeface="微软雅黑"/>
                  <a:ea typeface="微软雅黑"/>
                  <a:cs typeface="+mn-ea"/>
                </a:rPr>
                <a:t>单击此处添加副标题或详细文本描述</a:t>
              </a:r>
              <a:endParaRPr kumimoji="0" lang="en-US" sz="1200" b="0" i="0" u="none" strike="noStrike" kern="0" cap="none" spc="0" normalizeH="0" baseline="0" noProof="0" dirty="0">
                <a:ln>
                  <a:noFill/>
                </a:ln>
                <a:solidFill>
                  <a:prstClr val="black">
                    <a:lumMod val="65000"/>
                    <a:lumOff val="35000"/>
                  </a:prstClr>
                </a:solidFill>
                <a:effectLst/>
                <a:uLnTx/>
                <a:uFillTx/>
                <a:latin typeface="微软雅黑"/>
                <a:ea typeface="微软雅黑"/>
                <a:cs typeface="+mn-ea"/>
              </a:endParaRPr>
            </a:p>
          </p:txBody>
        </p:sp>
        <p:sp>
          <p:nvSpPr>
            <p:cNvPr id="154" name="Oval 62"/>
            <p:cNvSpPr>
              <a:spLocks noChangeAspect="1"/>
            </p:cNvSpPr>
            <p:nvPr/>
          </p:nvSpPr>
          <p:spPr>
            <a:xfrm>
              <a:off x="424603" y="729170"/>
              <a:ext cx="469021" cy="455593"/>
            </a:xfrm>
            <a:prstGeom prst="ellipse">
              <a:avLst/>
            </a:prstGeom>
            <a:solidFill>
              <a:srgbClr val="4F91A0">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smtClean="0">
                <a:ln>
                  <a:noFill/>
                </a:ln>
                <a:solidFill>
                  <a:prstClr val="white"/>
                </a:solidFill>
                <a:effectLst/>
                <a:uLnTx/>
                <a:uFillTx/>
                <a:latin typeface="微软雅黑"/>
                <a:ea typeface="微软雅黑"/>
                <a:cs typeface="+mn-ea"/>
              </a:endParaRPr>
            </a:p>
          </p:txBody>
        </p:sp>
      </p:grpSp>
      <p:grpSp>
        <p:nvGrpSpPr>
          <p:cNvPr id="114" name="Group 63"/>
          <p:cNvGrpSpPr/>
          <p:nvPr/>
        </p:nvGrpSpPr>
        <p:grpSpPr>
          <a:xfrm>
            <a:off x="7635723" y="2944386"/>
            <a:ext cx="2786666" cy="709882"/>
            <a:chOff x="424603" y="672020"/>
            <a:chExt cx="2089999" cy="532411"/>
          </a:xfrm>
        </p:grpSpPr>
        <p:sp>
          <p:nvSpPr>
            <p:cNvPr id="149" name="TextBox 148"/>
            <p:cNvSpPr txBox="1"/>
            <p:nvPr/>
          </p:nvSpPr>
          <p:spPr>
            <a:xfrm>
              <a:off x="972096" y="672020"/>
              <a:ext cx="1542506" cy="230833"/>
            </a:xfrm>
            <a:prstGeom prst="rect">
              <a:avLst/>
            </a:prstGeom>
            <a:noFill/>
          </p:spPr>
          <p:txBody>
            <a:bodyPr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prstClr val="black">
                      <a:lumMod val="65000"/>
                      <a:lumOff val="35000"/>
                    </a:prstClr>
                  </a:solidFill>
                  <a:effectLst/>
                  <a:uLnTx/>
                  <a:uFillTx/>
                  <a:latin typeface="微软雅黑"/>
                  <a:ea typeface="微软雅黑"/>
                  <a:cs typeface="+mn-ea"/>
                </a:rPr>
                <a:t>添加标题</a:t>
              </a:r>
              <a:endParaRPr kumimoji="0" lang="en-US" altLang="zh-CN" sz="2000" b="0" i="0" u="none" strike="noStrike" kern="0" cap="none" spc="0" normalizeH="0" baseline="0" noProof="0" dirty="0" smtClean="0">
                <a:ln>
                  <a:noFill/>
                </a:ln>
                <a:solidFill>
                  <a:prstClr val="black">
                    <a:lumMod val="65000"/>
                    <a:lumOff val="35000"/>
                  </a:prstClr>
                </a:solidFill>
                <a:effectLst/>
                <a:uLnTx/>
                <a:uFillTx/>
                <a:latin typeface="微软雅黑"/>
                <a:ea typeface="微软雅黑"/>
                <a:cs typeface="+mn-ea"/>
              </a:endParaRPr>
            </a:p>
          </p:txBody>
        </p:sp>
        <p:sp>
          <p:nvSpPr>
            <p:cNvPr id="150" name="TextBox 149"/>
            <p:cNvSpPr txBox="1"/>
            <p:nvPr/>
          </p:nvSpPr>
          <p:spPr>
            <a:xfrm>
              <a:off x="972095" y="927432"/>
              <a:ext cx="1542507" cy="276999"/>
            </a:xfrm>
            <a:prstGeom prst="rect">
              <a:avLst/>
            </a:prstGeom>
            <a:noFill/>
          </p:spPr>
          <p:txBody>
            <a:bodyPr wrap="square" lIns="0" tIns="0" rIns="0" bIns="0" rtlCol="0" anchor="t">
              <a:spAutoFit/>
            </a:bodyPr>
            <a:lstStyle/>
            <a:p>
              <a:pPr marL="0" marR="0" lvl="0" indent="0" defTabSz="1219078" eaLnBrk="1" fontAlgn="auto" latinLnBrk="0" hangingPunct="1">
                <a:lnSpc>
                  <a:spcPct val="100000"/>
                </a:lnSpc>
                <a:spcBef>
                  <a:spcPct val="2000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65000"/>
                      <a:lumOff val="35000"/>
                    </a:prstClr>
                  </a:solidFill>
                  <a:effectLst/>
                  <a:uLnTx/>
                  <a:uFillTx/>
                  <a:latin typeface="微软雅黑"/>
                  <a:ea typeface="微软雅黑"/>
                  <a:cs typeface="+mn-ea"/>
                </a:rPr>
                <a:t>单击此处添加副标题或详细文本描述</a:t>
              </a:r>
              <a:endParaRPr kumimoji="0" lang="en-US" sz="1200" b="0" i="0" u="none" strike="noStrike" kern="0" cap="none" spc="0" normalizeH="0" baseline="0" noProof="0" dirty="0">
                <a:ln>
                  <a:noFill/>
                </a:ln>
                <a:solidFill>
                  <a:prstClr val="black">
                    <a:lumMod val="65000"/>
                    <a:lumOff val="35000"/>
                  </a:prstClr>
                </a:solidFill>
                <a:effectLst/>
                <a:uLnTx/>
                <a:uFillTx/>
                <a:latin typeface="微软雅黑"/>
                <a:ea typeface="微软雅黑"/>
                <a:cs typeface="+mn-ea"/>
              </a:endParaRPr>
            </a:p>
          </p:txBody>
        </p:sp>
        <p:sp>
          <p:nvSpPr>
            <p:cNvPr id="151" name="Oval 67"/>
            <p:cNvSpPr>
              <a:spLocks noChangeAspect="1"/>
            </p:cNvSpPr>
            <p:nvPr/>
          </p:nvSpPr>
          <p:spPr>
            <a:xfrm>
              <a:off x="424603" y="729170"/>
              <a:ext cx="469021" cy="455593"/>
            </a:xfrm>
            <a:prstGeom prst="ellipse">
              <a:avLst/>
            </a:prstGeom>
            <a:solidFill>
              <a:srgbClr val="4F91A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smtClean="0">
                <a:ln>
                  <a:noFill/>
                </a:ln>
                <a:solidFill>
                  <a:prstClr val="white"/>
                </a:solidFill>
                <a:effectLst/>
                <a:uLnTx/>
                <a:uFillTx/>
                <a:latin typeface="微软雅黑"/>
                <a:ea typeface="微软雅黑"/>
                <a:cs typeface="+mn-ea"/>
              </a:endParaRPr>
            </a:p>
          </p:txBody>
        </p:sp>
      </p:grpSp>
      <p:grpSp>
        <p:nvGrpSpPr>
          <p:cNvPr id="115" name="Group 68"/>
          <p:cNvGrpSpPr/>
          <p:nvPr/>
        </p:nvGrpSpPr>
        <p:grpSpPr>
          <a:xfrm>
            <a:off x="7635723" y="3977018"/>
            <a:ext cx="2786666" cy="709882"/>
            <a:chOff x="424603" y="672020"/>
            <a:chExt cx="2089999" cy="532411"/>
          </a:xfrm>
        </p:grpSpPr>
        <p:sp>
          <p:nvSpPr>
            <p:cNvPr id="146" name="TextBox 145"/>
            <p:cNvSpPr txBox="1"/>
            <p:nvPr/>
          </p:nvSpPr>
          <p:spPr>
            <a:xfrm>
              <a:off x="972096" y="672020"/>
              <a:ext cx="1542506" cy="230833"/>
            </a:xfrm>
            <a:prstGeom prst="rect">
              <a:avLst/>
            </a:prstGeom>
            <a:noFill/>
          </p:spPr>
          <p:txBody>
            <a:bodyPr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prstClr val="black">
                      <a:lumMod val="65000"/>
                      <a:lumOff val="35000"/>
                    </a:prstClr>
                  </a:solidFill>
                  <a:effectLst/>
                  <a:uLnTx/>
                  <a:uFillTx/>
                  <a:latin typeface="微软雅黑"/>
                  <a:ea typeface="微软雅黑"/>
                  <a:cs typeface="+mn-ea"/>
                </a:rPr>
                <a:t>添加标题</a:t>
              </a:r>
              <a:endParaRPr kumimoji="0" lang="en-US" altLang="zh-CN" sz="2000" b="0" i="0" u="none" strike="noStrike" kern="0" cap="none" spc="0" normalizeH="0" baseline="0" noProof="0" dirty="0" smtClean="0">
                <a:ln>
                  <a:noFill/>
                </a:ln>
                <a:solidFill>
                  <a:prstClr val="black">
                    <a:lumMod val="65000"/>
                    <a:lumOff val="35000"/>
                  </a:prstClr>
                </a:solidFill>
                <a:effectLst/>
                <a:uLnTx/>
                <a:uFillTx/>
                <a:latin typeface="微软雅黑"/>
                <a:ea typeface="微软雅黑"/>
                <a:cs typeface="+mn-ea"/>
              </a:endParaRPr>
            </a:p>
          </p:txBody>
        </p:sp>
        <p:sp>
          <p:nvSpPr>
            <p:cNvPr id="147" name="TextBox 146"/>
            <p:cNvSpPr txBox="1"/>
            <p:nvPr/>
          </p:nvSpPr>
          <p:spPr>
            <a:xfrm>
              <a:off x="972095" y="927432"/>
              <a:ext cx="1542507" cy="276999"/>
            </a:xfrm>
            <a:prstGeom prst="rect">
              <a:avLst/>
            </a:prstGeom>
            <a:noFill/>
          </p:spPr>
          <p:txBody>
            <a:bodyPr wrap="square" lIns="0" tIns="0" rIns="0" bIns="0" rtlCol="0" anchor="t">
              <a:spAutoFit/>
            </a:bodyPr>
            <a:lstStyle/>
            <a:p>
              <a:pPr marL="0" marR="0" lvl="0" indent="0" defTabSz="1219078" eaLnBrk="1" fontAlgn="auto" latinLnBrk="0" hangingPunct="1">
                <a:lnSpc>
                  <a:spcPct val="100000"/>
                </a:lnSpc>
                <a:spcBef>
                  <a:spcPct val="2000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65000"/>
                      <a:lumOff val="35000"/>
                    </a:prstClr>
                  </a:solidFill>
                  <a:effectLst/>
                  <a:uLnTx/>
                  <a:uFillTx/>
                  <a:latin typeface="微软雅黑"/>
                  <a:ea typeface="微软雅黑"/>
                  <a:cs typeface="+mn-ea"/>
                </a:rPr>
                <a:t>单击此处添加副标题或详细文本描述</a:t>
              </a:r>
              <a:endParaRPr kumimoji="0" lang="en-US" sz="1200" b="0" i="0" u="none" strike="noStrike" kern="0" cap="none" spc="0" normalizeH="0" baseline="0" noProof="0" dirty="0">
                <a:ln>
                  <a:noFill/>
                </a:ln>
                <a:solidFill>
                  <a:prstClr val="black">
                    <a:lumMod val="65000"/>
                    <a:lumOff val="35000"/>
                  </a:prstClr>
                </a:solidFill>
                <a:effectLst/>
                <a:uLnTx/>
                <a:uFillTx/>
                <a:latin typeface="微软雅黑"/>
                <a:ea typeface="微软雅黑"/>
                <a:cs typeface="+mn-ea"/>
              </a:endParaRPr>
            </a:p>
          </p:txBody>
        </p:sp>
        <p:sp>
          <p:nvSpPr>
            <p:cNvPr id="148" name="Oval 72"/>
            <p:cNvSpPr>
              <a:spLocks noChangeAspect="1"/>
            </p:cNvSpPr>
            <p:nvPr/>
          </p:nvSpPr>
          <p:spPr>
            <a:xfrm>
              <a:off x="424603" y="729170"/>
              <a:ext cx="469021" cy="455593"/>
            </a:xfrm>
            <a:prstGeom prst="ellipse">
              <a:avLst/>
            </a:prstGeom>
            <a:solidFill>
              <a:srgbClr val="79B0B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smtClean="0">
                <a:ln>
                  <a:noFill/>
                </a:ln>
                <a:solidFill>
                  <a:prstClr val="white"/>
                </a:solidFill>
                <a:effectLst/>
                <a:uLnTx/>
                <a:uFillTx/>
                <a:latin typeface="微软雅黑"/>
                <a:ea typeface="微软雅黑"/>
                <a:cs typeface="+mn-ea"/>
              </a:endParaRPr>
            </a:p>
          </p:txBody>
        </p:sp>
      </p:grpSp>
      <p:grpSp>
        <p:nvGrpSpPr>
          <p:cNvPr id="116" name="Group 74"/>
          <p:cNvGrpSpPr/>
          <p:nvPr/>
        </p:nvGrpSpPr>
        <p:grpSpPr>
          <a:xfrm>
            <a:off x="7635723" y="5009650"/>
            <a:ext cx="2786666" cy="709882"/>
            <a:chOff x="424603" y="672020"/>
            <a:chExt cx="2089999" cy="532411"/>
          </a:xfrm>
        </p:grpSpPr>
        <p:sp>
          <p:nvSpPr>
            <p:cNvPr id="143" name="TextBox 142"/>
            <p:cNvSpPr txBox="1"/>
            <p:nvPr/>
          </p:nvSpPr>
          <p:spPr>
            <a:xfrm>
              <a:off x="972096" y="672020"/>
              <a:ext cx="1542506" cy="230833"/>
            </a:xfrm>
            <a:prstGeom prst="rect">
              <a:avLst/>
            </a:prstGeom>
            <a:noFill/>
          </p:spPr>
          <p:txBody>
            <a:bodyPr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prstClr val="black">
                      <a:lumMod val="65000"/>
                      <a:lumOff val="35000"/>
                    </a:prstClr>
                  </a:solidFill>
                  <a:effectLst/>
                  <a:uLnTx/>
                  <a:uFillTx/>
                  <a:latin typeface="微软雅黑"/>
                  <a:ea typeface="微软雅黑"/>
                  <a:cs typeface="+mn-ea"/>
                </a:rPr>
                <a:t>添加标题</a:t>
              </a:r>
              <a:endParaRPr kumimoji="0" lang="en-US" altLang="zh-CN" sz="2000" b="0" i="0" u="none" strike="noStrike" kern="0" cap="none" spc="0" normalizeH="0" baseline="0" noProof="0" dirty="0" smtClean="0">
                <a:ln>
                  <a:noFill/>
                </a:ln>
                <a:solidFill>
                  <a:prstClr val="black">
                    <a:lumMod val="65000"/>
                    <a:lumOff val="35000"/>
                  </a:prstClr>
                </a:solidFill>
                <a:effectLst/>
                <a:uLnTx/>
                <a:uFillTx/>
                <a:latin typeface="微软雅黑"/>
                <a:ea typeface="微软雅黑"/>
                <a:cs typeface="+mn-ea"/>
              </a:endParaRPr>
            </a:p>
          </p:txBody>
        </p:sp>
        <p:sp>
          <p:nvSpPr>
            <p:cNvPr id="144" name="TextBox 143"/>
            <p:cNvSpPr txBox="1"/>
            <p:nvPr/>
          </p:nvSpPr>
          <p:spPr>
            <a:xfrm>
              <a:off x="972095" y="927432"/>
              <a:ext cx="1542507" cy="276999"/>
            </a:xfrm>
            <a:prstGeom prst="rect">
              <a:avLst/>
            </a:prstGeom>
            <a:noFill/>
          </p:spPr>
          <p:txBody>
            <a:bodyPr wrap="square" lIns="0" tIns="0" rIns="0" bIns="0" rtlCol="0" anchor="t">
              <a:spAutoFit/>
            </a:bodyPr>
            <a:lstStyle/>
            <a:p>
              <a:pPr marL="0" marR="0" lvl="0" indent="0" defTabSz="1219078" eaLnBrk="1" fontAlgn="auto" latinLnBrk="0" hangingPunct="1">
                <a:lnSpc>
                  <a:spcPct val="100000"/>
                </a:lnSpc>
                <a:spcBef>
                  <a:spcPct val="2000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65000"/>
                      <a:lumOff val="35000"/>
                    </a:prstClr>
                  </a:solidFill>
                  <a:effectLst/>
                  <a:uLnTx/>
                  <a:uFillTx/>
                  <a:latin typeface="微软雅黑"/>
                  <a:ea typeface="微软雅黑"/>
                  <a:cs typeface="+mn-ea"/>
                </a:rPr>
                <a:t>单击此处添加副标题或详细文本描述</a:t>
              </a:r>
              <a:endParaRPr kumimoji="0" lang="en-US" sz="1200" b="0" i="0" u="none" strike="noStrike" kern="0" cap="none" spc="0" normalizeH="0" baseline="0" noProof="0" dirty="0">
                <a:ln>
                  <a:noFill/>
                </a:ln>
                <a:solidFill>
                  <a:prstClr val="black">
                    <a:lumMod val="65000"/>
                    <a:lumOff val="35000"/>
                  </a:prstClr>
                </a:solidFill>
                <a:effectLst/>
                <a:uLnTx/>
                <a:uFillTx/>
                <a:latin typeface="微软雅黑"/>
                <a:ea typeface="微软雅黑"/>
                <a:cs typeface="+mn-ea"/>
              </a:endParaRPr>
            </a:p>
          </p:txBody>
        </p:sp>
        <p:sp>
          <p:nvSpPr>
            <p:cNvPr id="145" name="Oval 77"/>
            <p:cNvSpPr>
              <a:spLocks noChangeAspect="1"/>
            </p:cNvSpPr>
            <p:nvPr/>
          </p:nvSpPr>
          <p:spPr>
            <a:xfrm>
              <a:off x="424603" y="729170"/>
              <a:ext cx="469021" cy="455593"/>
            </a:xfrm>
            <a:prstGeom prst="ellipse">
              <a:avLst/>
            </a:prstGeom>
            <a:solidFill>
              <a:srgbClr val="4F91A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smtClean="0">
                <a:ln>
                  <a:noFill/>
                </a:ln>
                <a:solidFill>
                  <a:prstClr val="white"/>
                </a:solidFill>
                <a:effectLst/>
                <a:uLnTx/>
                <a:uFillTx/>
                <a:latin typeface="微软雅黑"/>
                <a:ea typeface="微软雅黑"/>
                <a:cs typeface="+mn-ea"/>
              </a:endParaRPr>
            </a:p>
          </p:txBody>
        </p:sp>
      </p:grpSp>
      <p:grpSp>
        <p:nvGrpSpPr>
          <p:cNvPr id="117" name="Group 91"/>
          <p:cNvGrpSpPr/>
          <p:nvPr/>
        </p:nvGrpSpPr>
        <p:grpSpPr>
          <a:xfrm>
            <a:off x="7635723" y="6042284"/>
            <a:ext cx="2786666" cy="709882"/>
            <a:chOff x="424603" y="672020"/>
            <a:chExt cx="2089999" cy="532411"/>
          </a:xfrm>
        </p:grpSpPr>
        <p:sp>
          <p:nvSpPr>
            <p:cNvPr id="140" name="TextBox 139"/>
            <p:cNvSpPr txBox="1"/>
            <p:nvPr/>
          </p:nvSpPr>
          <p:spPr>
            <a:xfrm>
              <a:off x="972096" y="672020"/>
              <a:ext cx="1542506" cy="230833"/>
            </a:xfrm>
            <a:prstGeom prst="rect">
              <a:avLst/>
            </a:prstGeom>
            <a:noFill/>
          </p:spPr>
          <p:txBody>
            <a:bodyPr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prstClr val="black">
                      <a:lumMod val="65000"/>
                      <a:lumOff val="35000"/>
                    </a:prstClr>
                  </a:solidFill>
                  <a:effectLst/>
                  <a:uLnTx/>
                  <a:uFillTx/>
                  <a:latin typeface="微软雅黑"/>
                  <a:ea typeface="微软雅黑"/>
                  <a:cs typeface="+mn-ea"/>
                </a:rPr>
                <a:t>添加标题</a:t>
              </a:r>
              <a:endParaRPr kumimoji="0" lang="en-US" altLang="zh-CN" sz="2000" b="0" i="0" u="none" strike="noStrike" kern="0" cap="none" spc="0" normalizeH="0" baseline="0" noProof="0" dirty="0" smtClean="0">
                <a:ln>
                  <a:noFill/>
                </a:ln>
                <a:solidFill>
                  <a:prstClr val="black">
                    <a:lumMod val="65000"/>
                    <a:lumOff val="35000"/>
                  </a:prstClr>
                </a:solidFill>
                <a:effectLst/>
                <a:uLnTx/>
                <a:uFillTx/>
                <a:latin typeface="微软雅黑"/>
                <a:ea typeface="微软雅黑"/>
                <a:cs typeface="+mn-ea"/>
              </a:endParaRPr>
            </a:p>
          </p:txBody>
        </p:sp>
        <p:sp>
          <p:nvSpPr>
            <p:cNvPr id="141" name="TextBox 140"/>
            <p:cNvSpPr txBox="1"/>
            <p:nvPr/>
          </p:nvSpPr>
          <p:spPr>
            <a:xfrm>
              <a:off x="972095" y="927432"/>
              <a:ext cx="1542507" cy="276999"/>
            </a:xfrm>
            <a:prstGeom prst="rect">
              <a:avLst/>
            </a:prstGeom>
            <a:noFill/>
          </p:spPr>
          <p:txBody>
            <a:bodyPr wrap="square" lIns="0" tIns="0" rIns="0" bIns="0" rtlCol="0" anchor="t">
              <a:spAutoFit/>
            </a:bodyPr>
            <a:lstStyle/>
            <a:p>
              <a:pPr marL="0" marR="0" lvl="0" indent="0" defTabSz="1219078" eaLnBrk="1" fontAlgn="auto" latinLnBrk="0" hangingPunct="1">
                <a:lnSpc>
                  <a:spcPct val="100000"/>
                </a:lnSpc>
                <a:spcBef>
                  <a:spcPct val="2000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65000"/>
                      <a:lumOff val="35000"/>
                    </a:prstClr>
                  </a:solidFill>
                  <a:effectLst/>
                  <a:uLnTx/>
                  <a:uFillTx/>
                  <a:latin typeface="微软雅黑"/>
                  <a:ea typeface="微软雅黑"/>
                  <a:cs typeface="+mn-ea"/>
                </a:rPr>
                <a:t>单击此处添加副标题或详细文本描述</a:t>
              </a:r>
              <a:endParaRPr kumimoji="0" lang="en-US" sz="1200" b="0" i="0" u="none" strike="noStrike" kern="0" cap="none" spc="0" normalizeH="0" baseline="0" noProof="0" dirty="0">
                <a:ln>
                  <a:noFill/>
                </a:ln>
                <a:solidFill>
                  <a:prstClr val="black">
                    <a:lumMod val="65000"/>
                    <a:lumOff val="35000"/>
                  </a:prstClr>
                </a:solidFill>
                <a:effectLst/>
                <a:uLnTx/>
                <a:uFillTx/>
                <a:latin typeface="微软雅黑"/>
                <a:ea typeface="微软雅黑"/>
                <a:cs typeface="+mn-ea"/>
              </a:endParaRPr>
            </a:p>
          </p:txBody>
        </p:sp>
        <p:sp>
          <p:nvSpPr>
            <p:cNvPr id="142" name="Oval 96"/>
            <p:cNvSpPr>
              <a:spLocks noChangeAspect="1"/>
            </p:cNvSpPr>
            <p:nvPr/>
          </p:nvSpPr>
          <p:spPr>
            <a:xfrm>
              <a:off x="424603" y="729170"/>
              <a:ext cx="469021" cy="455593"/>
            </a:xfrm>
            <a:prstGeom prst="ellipse">
              <a:avLst/>
            </a:prstGeom>
            <a:solidFill>
              <a:srgbClr val="4F91A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smtClean="0">
                <a:ln>
                  <a:noFill/>
                </a:ln>
                <a:solidFill>
                  <a:prstClr val="white"/>
                </a:solidFill>
                <a:effectLst/>
                <a:uLnTx/>
                <a:uFillTx/>
                <a:latin typeface="微软雅黑"/>
                <a:ea typeface="微软雅黑"/>
                <a:cs typeface="+mn-ea"/>
              </a:endParaRPr>
            </a:p>
          </p:txBody>
        </p:sp>
      </p:grpSp>
      <p:cxnSp>
        <p:nvCxnSpPr>
          <p:cNvPr id="118" name="Straight Connector 137"/>
          <p:cNvCxnSpPr/>
          <p:nvPr/>
        </p:nvCxnSpPr>
        <p:spPr>
          <a:xfrm flipH="1">
            <a:off x="3698530" y="2285719"/>
            <a:ext cx="3600547" cy="0"/>
          </a:xfrm>
          <a:prstGeom prst="line">
            <a:avLst/>
          </a:prstGeom>
          <a:noFill/>
          <a:ln w="19050" cap="flat" cmpd="sng" algn="ctr">
            <a:solidFill>
              <a:sysClr val="windowText" lastClr="000000">
                <a:lumMod val="65000"/>
                <a:lumOff val="35000"/>
              </a:sysClr>
            </a:solidFill>
            <a:prstDash val="sysDot"/>
            <a:miter lim="800000"/>
            <a:headEnd type="oval"/>
            <a:tailEnd type="none"/>
          </a:ln>
          <a:effectLst/>
        </p:spPr>
      </p:cxnSp>
      <p:cxnSp>
        <p:nvCxnSpPr>
          <p:cNvPr id="119" name="Straight Connector 139"/>
          <p:cNvCxnSpPr/>
          <p:nvPr/>
        </p:nvCxnSpPr>
        <p:spPr>
          <a:xfrm flipH="1">
            <a:off x="3698530" y="6468659"/>
            <a:ext cx="3600547" cy="0"/>
          </a:xfrm>
          <a:prstGeom prst="line">
            <a:avLst/>
          </a:prstGeom>
          <a:noFill/>
          <a:ln w="19050" cap="flat" cmpd="sng" algn="ctr">
            <a:solidFill>
              <a:sysClr val="windowText" lastClr="000000">
                <a:lumMod val="65000"/>
                <a:lumOff val="35000"/>
              </a:sysClr>
            </a:solidFill>
            <a:prstDash val="sysDot"/>
            <a:miter lim="800000"/>
            <a:headEnd type="oval"/>
            <a:tailEnd type="none"/>
          </a:ln>
          <a:effectLst/>
        </p:spPr>
      </p:cxnSp>
      <p:sp>
        <p:nvSpPr>
          <p:cNvPr id="120" name="Oval 82"/>
          <p:cNvSpPr>
            <a:spLocks noChangeAspect="1"/>
          </p:cNvSpPr>
          <p:nvPr/>
        </p:nvSpPr>
        <p:spPr>
          <a:xfrm>
            <a:off x="4559814" y="4111063"/>
            <a:ext cx="633854" cy="633853"/>
          </a:xfrm>
          <a:prstGeom prst="ellipse">
            <a:avLst/>
          </a:prstGeom>
          <a:solidFill>
            <a:srgbClr val="79B0BD"/>
          </a:solidFill>
          <a:ln w="57150" cap="flat" cmpd="sng" algn="ctr">
            <a:solidFill>
              <a:sysClr val="window" lastClr="FFFFFF">
                <a:hueOff val="0"/>
                <a:satOff val="0"/>
                <a:lumOff val="0"/>
                <a:alphaOff val="0"/>
              </a:sysClr>
            </a:solidFill>
            <a:prstDash val="solid"/>
            <a:miter lim="800000"/>
          </a:ln>
          <a:effectLst>
            <a:outerShdw blurRad="50800" dist="38100" algn="l" rotWithShape="0">
              <a:prstClr val="black">
                <a:alpha val="40000"/>
              </a:prstClr>
            </a:outerShdw>
          </a:effectLst>
        </p:spPr>
        <p:txBody>
          <a:bodyPr spcFirstLastPara="0" vert="horz" wrap="square" lIns="0" tIns="0" rIns="0" bIns="0" numCol="1" spcCol="1693" anchor="ctr" anchorCtr="0">
            <a:noAutofit/>
          </a:bodyPr>
          <a:lstStyle/>
          <a:p>
            <a:pPr marL="0" marR="0" lvl="0" indent="0" algn="ctr" defTabSz="1185215" eaLnBrk="1" fontAlgn="auto" latinLnBrk="0" hangingPunct="1">
              <a:lnSpc>
                <a:spcPct val="90000"/>
              </a:lnSpc>
              <a:spcBef>
                <a:spcPts val="0"/>
              </a:spcBef>
              <a:spcAft>
                <a:spcPct val="35000"/>
              </a:spcAft>
              <a:buClrTx/>
              <a:buSzTx/>
              <a:buFontTx/>
              <a:buNone/>
              <a:tabLst/>
              <a:defRPr/>
            </a:pPr>
            <a:r>
              <a:rPr kumimoji="0" lang="ar-SY" sz="1900" b="0" i="0" u="none" strike="noStrike" kern="0" cap="none" spc="0" normalizeH="0" baseline="0" noProof="0" dirty="0" smtClean="0">
                <a:ln>
                  <a:noFill/>
                </a:ln>
                <a:solidFill>
                  <a:prstClr val="white"/>
                </a:solidFill>
                <a:effectLst/>
                <a:uLnTx/>
                <a:uFillTx/>
                <a:latin typeface="微软雅黑"/>
                <a:ea typeface="微软雅黑"/>
                <a:cs typeface="+mn-ea"/>
              </a:rPr>
              <a:t>03</a:t>
            </a:r>
            <a:endParaRPr kumimoji="0" lang="en-US" sz="1900" b="0"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121" name="Oval 83"/>
          <p:cNvSpPr>
            <a:spLocks noChangeAspect="1"/>
          </p:cNvSpPr>
          <p:nvPr/>
        </p:nvSpPr>
        <p:spPr>
          <a:xfrm>
            <a:off x="4179085" y="5163515"/>
            <a:ext cx="633854" cy="633853"/>
          </a:xfrm>
          <a:prstGeom prst="ellipse">
            <a:avLst/>
          </a:prstGeom>
          <a:solidFill>
            <a:srgbClr val="79B0BD"/>
          </a:solidFill>
          <a:ln w="57150" cap="flat" cmpd="sng" algn="ctr">
            <a:solidFill>
              <a:sysClr val="window" lastClr="FFFFFF">
                <a:hueOff val="0"/>
                <a:satOff val="0"/>
                <a:lumOff val="0"/>
                <a:alphaOff val="0"/>
              </a:sysClr>
            </a:solidFill>
            <a:prstDash val="solid"/>
            <a:miter lim="800000"/>
          </a:ln>
          <a:effectLst>
            <a:outerShdw blurRad="50800" dist="38100" algn="l" rotWithShape="0">
              <a:prstClr val="black">
                <a:alpha val="40000"/>
              </a:prstClr>
            </a:outerShdw>
          </a:effectLst>
        </p:spPr>
        <p:txBody>
          <a:bodyPr spcFirstLastPara="0" vert="horz" wrap="square" lIns="0" tIns="0" rIns="0" bIns="0" numCol="1" spcCol="1693" anchor="ctr" anchorCtr="0">
            <a:noAutofit/>
          </a:bodyPr>
          <a:lstStyle/>
          <a:p>
            <a:pPr marL="0" marR="0" lvl="0" indent="0" algn="ctr" defTabSz="1185215" eaLnBrk="1" fontAlgn="auto" latinLnBrk="0" hangingPunct="1">
              <a:lnSpc>
                <a:spcPct val="90000"/>
              </a:lnSpc>
              <a:spcBef>
                <a:spcPts val="0"/>
              </a:spcBef>
              <a:spcAft>
                <a:spcPct val="35000"/>
              </a:spcAft>
              <a:buClrTx/>
              <a:buSzTx/>
              <a:buFontTx/>
              <a:buNone/>
              <a:tabLst/>
              <a:defRPr/>
            </a:pPr>
            <a:r>
              <a:rPr kumimoji="0" lang="ar-SY" sz="1900" b="0" i="0" u="none" strike="noStrike" kern="0" cap="none" spc="0" normalizeH="0" baseline="0" noProof="0" dirty="0" smtClean="0">
                <a:ln>
                  <a:noFill/>
                </a:ln>
                <a:solidFill>
                  <a:prstClr val="white"/>
                </a:solidFill>
                <a:effectLst/>
                <a:uLnTx/>
                <a:uFillTx/>
                <a:latin typeface="微软雅黑"/>
                <a:ea typeface="微软雅黑"/>
                <a:cs typeface="+mn-ea"/>
              </a:rPr>
              <a:t>04</a:t>
            </a:r>
            <a:endParaRPr kumimoji="0" lang="en-US" sz="1900" b="0"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122" name="Oval 84"/>
          <p:cNvSpPr>
            <a:spLocks noChangeAspect="1"/>
          </p:cNvSpPr>
          <p:nvPr/>
        </p:nvSpPr>
        <p:spPr>
          <a:xfrm>
            <a:off x="2999266" y="6134800"/>
            <a:ext cx="633854" cy="633853"/>
          </a:xfrm>
          <a:prstGeom prst="ellipse">
            <a:avLst/>
          </a:prstGeom>
          <a:solidFill>
            <a:srgbClr val="4F91A0"/>
          </a:solidFill>
          <a:ln w="57150" cap="flat" cmpd="sng" algn="ctr">
            <a:solidFill>
              <a:sysClr val="window" lastClr="FFFFFF">
                <a:hueOff val="0"/>
                <a:satOff val="0"/>
                <a:lumOff val="0"/>
                <a:alphaOff val="0"/>
              </a:sysClr>
            </a:solidFill>
            <a:prstDash val="solid"/>
            <a:miter lim="800000"/>
          </a:ln>
          <a:effectLst>
            <a:outerShdw blurRad="50800" dist="38100" algn="l" rotWithShape="0">
              <a:prstClr val="black">
                <a:alpha val="40000"/>
              </a:prstClr>
            </a:outerShdw>
          </a:effectLst>
        </p:spPr>
        <p:txBody>
          <a:bodyPr spcFirstLastPara="0" vert="horz" wrap="square" lIns="0" tIns="0" rIns="0" bIns="0" numCol="1" spcCol="1693" anchor="ctr" anchorCtr="0">
            <a:noAutofit/>
          </a:bodyPr>
          <a:lstStyle/>
          <a:p>
            <a:pPr marL="0" marR="0" lvl="0" indent="0" algn="ctr" defTabSz="1185215" eaLnBrk="1" fontAlgn="auto" latinLnBrk="0" hangingPunct="1">
              <a:lnSpc>
                <a:spcPct val="90000"/>
              </a:lnSpc>
              <a:spcBef>
                <a:spcPts val="0"/>
              </a:spcBef>
              <a:spcAft>
                <a:spcPct val="35000"/>
              </a:spcAft>
              <a:buClrTx/>
              <a:buSzTx/>
              <a:buFontTx/>
              <a:buNone/>
              <a:tabLst/>
              <a:defRPr/>
            </a:pPr>
            <a:r>
              <a:rPr kumimoji="0" lang="ar-SY" sz="1900" b="0" i="0" u="none" strike="noStrike" kern="0" cap="none" spc="0" normalizeH="0" baseline="0" noProof="0" dirty="0" smtClean="0">
                <a:ln>
                  <a:noFill/>
                </a:ln>
                <a:solidFill>
                  <a:prstClr val="white"/>
                </a:solidFill>
                <a:effectLst/>
                <a:uLnTx/>
                <a:uFillTx/>
                <a:latin typeface="微软雅黑"/>
                <a:ea typeface="微软雅黑"/>
                <a:cs typeface="+mn-ea"/>
              </a:rPr>
              <a:t>05</a:t>
            </a:r>
            <a:endParaRPr kumimoji="0" lang="en-US" sz="1900" b="0"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123" name="Oval 85"/>
          <p:cNvSpPr>
            <a:spLocks noChangeAspect="1"/>
          </p:cNvSpPr>
          <p:nvPr/>
        </p:nvSpPr>
        <p:spPr>
          <a:xfrm>
            <a:off x="2999266" y="2028782"/>
            <a:ext cx="633854" cy="633853"/>
          </a:xfrm>
          <a:prstGeom prst="ellipse">
            <a:avLst/>
          </a:prstGeom>
          <a:solidFill>
            <a:srgbClr val="4F91A0">
              <a:lumMod val="75000"/>
            </a:srgbClr>
          </a:solidFill>
          <a:ln w="57150" cap="flat" cmpd="sng" algn="ctr">
            <a:solidFill>
              <a:sysClr val="window" lastClr="FFFFFF">
                <a:hueOff val="0"/>
                <a:satOff val="0"/>
                <a:lumOff val="0"/>
                <a:alphaOff val="0"/>
              </a:sysClr>
            </a:solidFill>
            <a:prstDash val="solid"/>
            <a:miter lim="800000"/>
          </a:ln>
          <a:effectLst>
            <a:outerShdw blurRad="50800" dist="38100" algn="l" rotWithShape="0">
              <a:prstClr val="black">
                <a:alpha val="40000"/>
              </a:prstClr>
            </a:outerShdw>
          </a:effectLst>
        </p:spPr>
        <p:txBody>
          <a:bodyPr spcFirstLastPara="0" vert="horz" wrap="square" lIns="0" tIns="0" rIns="0" bIns="0" numCol="1" spcCol="1693" anchor="ctr" anchorCtr="0">
            <a:noAutofit/>
          </a:bodyPr>
          <a:lstStyle/>
          <a:p>
            <a:pPr marL="0" marR="0" lvl="0" indent="0" algn="ctr" defTabSz="1185215" eaLnBrk="1" fontAlgn="auto" latinLnBrk="0" hangingPunct="1">
              <a:lnSpc>
                <a:spcPct val="90000"/>
              </a:lnSpc>
              <a:spcBef>
                <a:spcPts val="0"/>
              </a:spcBef>
              <a:spcAft>
                <a:spcPct val="35000"/>
              </a:spcAft>
              <a:buClrTx/>
              <a:buSzTx/>
              <a:buFontTx/>
              <a:buNone/>
              <a:tabLst/>
              <a:defRPr/>
            </a:pPr>
            <a:r>
              <a:rPr kumimoji="0" lang="ar-SY" sz="1600" b="0" i="0" u="none" strike="noStrike" kern="0" cap="none" spc="0" normalizeH="0" baseline="0" noProof="0" dirty="0" smtClean="0">
                <a:ln>
                  <a:noFill/>
                </a:ln>
                <a:solidFill>
                  <a:prstClr val="white"/>
                </a:solidFill>
                <a:effectLst/>
                <a:uLnTx/>
                <a:uFillTx/>
                <a:latin typeface="微软雅黑"/>
                <a:ea typeface="微软雅黑"/>
                <a:cs typeface="+mn-ea"/>
              </a:rPr>
              <a:t>01</a:t>
            </a:r>
            <a:endParaRPr kumimoji="0" lang="en-US" sz="1600" b="0"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124" name="Oval 86"/>
          <p:cNvSpPr>
            <a:spLocks noChangeAspect="1"/>
          </p:cNvSpPr>
          <p:nvPr/>
        </p:nvSpPr>
        <p:spPr>
          <a:xfrm>
            <a:off x="4175767" y="3046720"/>
            <a:ext cx="633854" cy="633853"/>
          </a:xfrm>
          <a:prstGeom prst="ellipse">
            <a:avLst/>
          </a:prstGeom>
          <a:solidFill>
            <a:srgbClr val="4F91A0"/>
          </a:solidFill>
          <a:ln w="57150" cap="flat" cmpd="sng" algn="ctr">
            <a:solidFill>
              <a:sysClr val="window" lastClr="FFFFFF">
                <a:hueOff val="0"/>
                <a:satOff val="0"/>
                <a:lumOff val="0"/>
                <a:alphaOff val="0"/>
              </a:sysClr>
            </a:solidFill>
            <a:prstDash val="solid"/>
            <a:miter lim="800000"/>
          </a:ln>
          <a:effectLst>
            <a:outerShdw blurRad="50800" dist="38100" algn="l" rotWithShape="0">
              <a:prstClr val="black">
                <a:alpha val="40000"/>
              </a:prstClr>
            </a:outerShdw>
          </a:effectLst>
        </p:spPr>
        <p:txBody>
          <a:bodyPr spcFirstLastPara="0" vert="horz" wrap="square" lIns="0" tIns="0" rIns="0" bIns="0" numCol="1" spcCol="1693" anchor="ctr" anchorCtr="0">
            <a:noAutofit/>
          </a:bodyPr>
          <a:lstStyle/>
          <a:p>
            <a:pPr marL="0" marR="0" lvl="0" indent="0" algn="ctr" defTabSz="1185215" eaLnBrk="1" fontAlgn="auto" latinLnBrk="0" hangingPunct="1">
              <a:lnSpc>
                <a:spcPct val="90000"/>
              </a:lnSpc>
              <a:spcBef>
                <a:spcPts val="0"/>
              </a:spcBef>
              <a:spcAft>
                <a:spcPct val="35000"/>
              </a:spcAft>
              <a:buClrTx/>
              <a:buSzTx/>
              <a:buFontTx/>
              <a:buNone/>
              <a:tabLst/>
              <a:defRPr/>
            </a:pPr>
            <a:r>
              <a:rPr kumimoji="0" lang="ar-SY" sz="1900" b="0" i="0" u="none" strike="noStrike" kern="0" cap="none" spc="0" normalizeH="0" baseline="0" noProof="0" dirty="0" smtClean="0">
                <a:ln>
                  <a:noFill/>
                </a:ln>
                <a:solidFill>
                  <a:prstClr val="white"/>
                </a:solidFill>
                <a:effectLst/>
                <a:uLnTx/>
                <a:uFillTx/>
                <a:latin typeface="微软雅黑"/>
                <a:ea typeface="微软雅黑"/>
                <a:cs typeface="+mn-ea"/>
              </a:rPr>
              <a:t>02</a:t>
            </a:r>
            <a:endParaRPr kumimoji="0" lang="en-US" sz="1900" b="0"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125" name="Freeform 47"/>
          <p:cNvSpPr>
            <a:spLocks noEditPoints="1"/>
          </p:cNvSpPr>
          <p:nvPr/>
        </p:nvSpPr>
        <p:spPr bwMode="auto">
          <a:xfrm>
            <a:off x="2356484" y="3479046"/>
            <a:ext cx="1196510" cy="1072344"/>
          </a:xfrm>
          <a:custGeom>
            <a:avLst/>
            <a:gdLst>
              <a:gd name="T0" fmla="*/ 63 w 940"/>
              <a:gd name="T1" fmla="*/ 612 h 841"/>
              <a:gd name="T2" fmla="*/ 398 w 940"/>
              <a:gd name="T3" fmla="*/ 281 h 841"/>
              <a:gd name="T4" fmla="*/ 60 w 940"/>
              <a:gd name="T5" fmla="*/ 796 h 841"/>
              <a:gd name="T6" fmla="*/ 60 w 940"/>
              <a:gd name="T7" fmla="*/ 742 h 841"/>
              <a:gd name="T8" fmla="*/ 61 w 940"/>
              <a:gd name="T9" fmla="*/ 712 h 841"/>
              <a:gd name="T10" fmla="*/ 180 w 940"/>
              <a:gd name="T11" fmla="*/ 685 h 841"/>
              <a:gd name="T12" fmla="*/ 61 w 940"/>
              <a:gd name="T13" fmla="*/ 712 h 841"/>
              <a:gd name="T14" fmla="*/ 424 w 940"/>
              <a:gd name="T15" fmla="*/ 154 h 841"/>
              <a:gd name="T16" fmla="*/ 313 w 940"/>
              <a:gd name="T17" fmla="*/ 128 h 841"/>
              <a:gd name="T18" fmla="*/ 407 w 940"/>
              <a:gd name="T19" fmla="*/ 253 h 841"/>
              <a:gd name="T20" fmla="*/ 88 w 940"/>
              <a:gd name="T21" fmla="*/ 447 h 841"/>
              <a:gd name="T22" fmla="*/ 59 w 940"/>
              <a:gd name="T23" fmla="*/ 418 h 841"/>
              <a:gd name="T24" fmla="*/ 29 w 940"/>
              <a:gd name="T25" fmla="*/ 447 h 841"/>
              <a:gd name="T26" fmla="*/ 0 w 940"/>
              <a:gd name="T27" fmla="*/ 418 h 841"/>
              <a:gd name="T28" fmla="*/ 1 w 940"/>
              <a:gd name="T29" fmla="*/ 566 h 841"/>
              <a:gd name="T30" fmla="*/ 118 w 940"/>
              <a:gd name="T31" fmla="*/ 447 h 841"/>
              <a:gd name="T32" fmla="*/ 911 w 940"/>
              <a:gd name="T33" fmla="*/ 417 h 841"/>
              <a:gd name="T34" fmla="*/ 885 w 940"/>
              <a:gd name="T35" fmla="*/ 447 h 841"/>
              <a:gd name="T36" fmla="*/ 853 w 940"/>
              <a:gd name="T37" fmla="*/ 417 h 841"/>
              <a:gd name="T38" fmla="*/ 825 w 940"/>
              <a:gd name="T39" fmla="*/ 446 h 841"/>
              <a:gd name="T40" fmla="*/ 839 w 940"/>
              <a:gd name="T41" fmla="*/ 565 h 841"/>
              <a:gd name="T42" fmla="*/ 940 w 940"/>
              <a:gd name="T43" fmla="*/ 594 h 841"/>
              <a:gd name="T44" fmla="*/ 911 w 940"/>
              <a:gd name="T45" fmla="*/ 417 h 841"/>
              <a:gd name="T46" fmla="*/ 444 w 940"/>
              <a:gd name="T47" fmla="*/ 7 h 841"/>
              <a:gd name="T48" fmla="*/ 647 w 940"/>
              <a:gd name="T49" fmla="*/ 529 h 841"/>
              <a:gd name="T50" fmla="*/ 798 w 940"/>
              <a:gd name="T51" fmla="*/ 564 h 841"/>
              <a:gd name="T52" fmla="*/ 558 w 940"/>
              <a:gd name="T53" fmla="*/ 477 h 841"/>
              <a:gd name="T54" fmla="*/ 529 w 940"/>
              <a:gd name="T55" fmla="*/ 417 h 841"/>
              <a:gd name="T56" fmla="*/ 498 w 940"/>
              <a:gd name="T57" fmla="*/ 446 h 841"/>
              <a:gd name="T58" fmla="*/ 470 w 940"/>
              <a:gd name="T59" fmla="*/ 417 h 841"/>
              <a:gd name="T60" fmla="*/ 440 w 940"/>
              <a:gd name="T61" fmla="*/ 476 h 841"/>
              <a:gd name="T62" fmla="*/ 411 w 940"/>
              <a:gd name="T63" fmla="*/ 417 h 841"/>
              <a:gd name="T64" fmla="*/ 381 w 940"/>
              <a:gd name="T65" fmla="*/ 447 h 841"/>
              <a:gd name="T66" fmla="*/ 357 w 940"/>
              <a:gd name="T67" fmla="*/ 417 h 841"/>
              <a:gd name="T68" fmla="*/ 646 w 940"/>
              <a:gd name="T69" fmla="*/ 622 h 841"/>
              <a:gd name="T70" fmla="*/ 558 w 940"/>
              <a:gd name="T71" fmla="*/ 477 h 841"/>
              <a:gd name="T72" fmla="*/ 808 w 940"/>
              <a:gd name="T73" fmla="*/ 593 h 841"/>
              <a:gd name="T74" fmla="*/ 928 w 940"/>
              <a:gd name="T75" fmla="*/ 792 h 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40" h="841">
                <a:moveTo>
                  <a:pt x="267" y="222"/>
                </a:moveTo>
                <a:cubicBezTo>
                  <a:pt x="63" y="612"/>
                  <a:pt x="63" y="612"/>
                  <a:pt x="63" y="612"/>
                </a:cubicBezTo>
                <a:cubicBezTo>
                  <a:pt x="195" y="662"/>
                  <a:pt x="195" y="662"/>
                  <a:pt x="195" y="662"/>
                </a:cubicBezTo>
                <a:cubicBezTo>
                  <a:pt x="398" y="281"/>
                  <a:pt x="398" y="281"/>
                  <a:pt x="398" y="281"/>
                </a:cubicBezTo>
                <a:lnTo>
                  <a:pt x="267" y="222"/>
                </a:lnTo>
                <a:close/>
                <a:moveTo>
                  <a:pt x="60" y="796"/>
                </a:moveTo>
                <a:cubicBezTo>
                  <a:pt x="104" y="763"/>
                  <a:pt x="104" y="763"/>
                  <a:pt x="104" y="763"/>
                </a:cubicBezTo>
                <a:cubicBezTo>
                  <a:pt x="60" y="742"/>
                  <a:pt x="60" y="742"/>
                  <a:pt x="60" y="742"/>
                </a:cubicBezTo>
                <a:lnTo>
                  <a:pt x="60" y="796"/>
                </a:lnTo>
                <a:close/>
                <a:moveTo>
                  <a:pt x="61" y="712"/>
                </a:moveTo>
                <a:cubicBezTo>
                  <a:pt x="127" y="741"/>
                  <a:pt x="127" y="741"/>
                  <a:pt x="127" y="741"/>
                </a:cubicBezTo>
                <a:cubicBezTo>
                  <a:pt x="180" y="685"/>
                  <a:pt x="180" y="685"/>
                  <a:pt x="180" y="685"/>
                </a:cubicBezTo>
                <a:cubicBezTo>
                  <a:pt x="59" y="639"/>
                  <a:pt x="59" y="639"/>
                  <a:pt x="59" y="639"/>
                </a:cubicBezTo>
                <a:lnTo>
                  <a:pt x="61" y="712"/>
                </a:lnTo>
                <a:close/>
                <a:moveTo>
                  <a:pt x="438" y="190"/>
                </a:moveTo>
                <a:cubicBezTo>
                  <a:pt x="438" y="190"/>
                  <a:pt x="452" y="168"/>
                  <a:pt x="424" y="154"/>
                </a:cubicBezTo>
                <a:cubicBezTo>
                  <a:pt x="355" y="118"/>
                  <a:pt x="355" y="118"/>
                  <a:pt x="355" y="118"/>
                </a:cubicBezTo>
                <a:cubicBezTo>
                  <a:pt x="355" y="118"/>
                  <a:pt x="327" y="99"/>
                  <a:pt x="313" y="128"/>
                </a:cubicBezTo>
                <a:cubicBezTo>
                  <a:pt x="285" y="188"/>
                  <a:pt x="285" y="188"/>
                  <a:pt x="285" y="188"/>
                </a:cubicBezTo>
                <a:cubicBezTo>
                  <a:pt x="407" y="253"/>
                  <a:pt x="407" y="253"/>
                  <a:pt x="407" y="253"/>
                </a:cubicBezTo>
                <a:lnTo>
                  <a:pt x="438" y="190"/>
                </a:lnTo>
                <a:close/>
                <a:moveTo>
                  <a:pt x="88" y="447"/>
                </a:moveTo>
                <a:cubicBezTo>
                  <a:pt x="88" y="418"/>
                  <a:pt x="88" y="418"/>
                  <a:pt x="88" y="418"/>
                </a:cubicBezTo>
                <a:cubicBezTo>
                  <a:pt x="59" y="418"/>
                  <a:pt x="59" y="418"/>
                  <a:pt x="59" y="418"/>
                </a:cubicBezTo>
                <a:cubicBezTo>
                  <a:pt x="59" y="447"/>
                  <a:pt x="59" y="447"/>
                  <a:pt x="59" y="447"/>
                </a:cubicBezTo>
                <a:cubicBezTo>
                  <a:pt x="29" y="447"/>
                  <a:pt x="29" y="447"/>
                  <a:pt x="29" y="447"/>
                </a:cubicBezTo>
                <a:cubicBezTo>
                  <a:pt x="31" y="418"/>
                  <a:pt x="31" y="418"/>
                  <a:pt x="31" y="418"/>
                </a:cubicBezTo>
                <a:cubicBezTo>
                  <a:pt x="0" y="418"/>
                  <a:pt x="0" y="418"/>
                  <a:pt x="0" y="418"/>
                </a:cubicBezTo>
                <a:cubicBezTo>
                  <a:pt x="0" y="446"/>
                  <a:pt x="0" y="446"/>
                  <a:pt x="0" y="446"/>
                </a:cubicBezTo>
                <a:cubicBezTo>
                  <a:pt x="1" y="566"/>
                  <a:pt x="1" y="566"/>
                  <a:pt x="1" y="566"/>
                </a:cubicBezTo>
                <a:cubicBezTo>
                  <a:pt x="1" y="593"/>
                  <a:pt x="14" y="607"/>
                  <a:pt x="28" y="615"/>
                </a:cubicBezTo>
                <a:cubicBezTo>
                  <a:pt x="118" y="447"/>
                  <a:pt x="118" y="447"/>
                  <a:pt x="118" y="447"/>
                </a:cubicBezTo>
                <a:lnTo>
                  <a:pt x="88" y="447"/>
                </a:lnTo>
                <a:close/>
                <a:moveTo>
                  <a:pt x="911" y="417"/>
                </a:moveTo>
                <a:cubicBezTo>
                  <a:pt x="883" y="417"/>
                  <a:pt x="883" y="417"/>
                  <a:pt x="883" y="417"/>
                </a:cubicBezTo>
                <a:cubicBezTo>
                  <a:pt x="885" y="447"/>
                  <a:pt x="885" y="447"/>
                  <a:pt x="885" y="447"/>
                </a:cubicBezTo>
                <a:cubicBezTo>
                  <a:pt x="853" y="446"/>
                  <a:pt x="853" y="446"/>
                  <a:pt x="853" y="446"/>
                </a:cubicBezTo>
                <a:cubicBezTo>
                  <a:pt x="853" y="417"/>
                  <a:pt x="853" y="417"/>
                  <a:pt x="853" y="417"/>
                </a:cubicBezTo>
                <a:cubicBezTo>
                  <a:pt x="824" y="418"/>
                  <a:pt x="824" y="418"/>
                  <a:pt x="824" y="418"/>
                </a:cubicBezTo>
                <a:cubicBezTo>
                  <a:pt x="825" y="446"/>
                  <a:pt x="825" y="446"/>
                  <a:pt x="825" y="446"/>
                </a:cubicBezTo>
                <a:cubicBezTo>
                  <a:pt x="775" y="447"/>
                  <a:pt x="775" y="447"/>
                  <a:pt x="775" y="447"/>
                </a:cubicBezTo>
                <a:cubicBezTo>
                  <a:pt x="839" y="565"/>
                  <a:pt x="839" y="565"/>
                  <a:pt x="839" y="565"/>
                </a:cubicBezTo>
                <a:cubicBezTo>
                  <a:pt x="839" y="565"/>
                  <a:pt x="902" y="589"/>
                  <a:pt x="901" y="621"/>
                </a:cubicBezTo>
                <a:cubicBezTo>
                  <a:pt x="901" y="621"/>
                  <a:pt x="940" y="625"/>
                  <a:pt x="940" y="594"/>
                </a:cubicBezTo>
                <a:cubicBezTo>
                  <a:pt x="940" y="444"/>
                  <a:pt x="940" y="444"/>
                  <a:pt x="940" y="444"/>
                </a:cubicBezTo>
                <a:cubicBezTo>
                  <a:pt x="940" y="428"/>
                  <a:pt x="927" y="417"/>
                  <a:pt x="911" y="417"/>
                </a:cubicBezTo>
                <a:close/>
                <a:moveTo>
                  <a:pt x="535" y="114"/>
                </a:moveTo>
                <a:cubicBezTo>
                  <a:pt x="459" y="0"/>
                  <a:pt x="444" y="7"/>
                  <a:pt x="444" y="7"/>
                </a:cubicBezTo>
                <a:cubicBezTo>
                  <a:pt x="435" y="6"/>
                  <a:pt x="450" y="96"/>
                  <a:pt x="472" y="147"/>
                </a:cubicBezTo>
                <a:cubicBezTo>
                  <a:pt x="472" y="147"/>
                  <a:pt x="603" y="437"/>
                  <a:pt x="647" y="529"/>
                </a:cubicBezTo>
                <a:cubicBezTo>
                  <a:pt x="691" y="628"/>
                  <a:pt x="691" y="628"/>
                  <a:pt x="691" y="628"/>
                </a:cubicBezTo>
                <a:cubicBezTo>
                  <a:pt x="798" y="564"/>
                  <a:pt x="798" y="564"/>
                  <a:pt x="798" y="564"/>
                </a:cubicBezTo>
                <a:lnTo>
                  <a:pt x="535" y="114"/>
                </a:lnTo>
                <a:close/>
                <a:moveTo>
                  <a:pt x="558" y="477"/>
                </a:moveTo>
                <a:cubicBezTo>
                  <a:pt x="558" y="417"/>
                  <a:pt x="558" y="417"/>
                  <a:pt x="558" y="417"/>
                </a:cubicBezTo>
                <a:cubicBezTo>
                  <a:pt x="529" y="417"/>
                  <a:pt x="529" y="417"/>
                  <a:pt x="529" y="417"/>
                </a:cubicBezTo>
                <a:cubicBezTo>
                  <a:pt x="529" y="446"/>
                  <a:pt x="529" y="446"/>
                  <a:pt x="529" y="446"/>
                </a:cubicBezTo>
                <a:cubicBezTo>
                  <a:pt x="498" y="446"/>
                  <a:pt x="498" y="446"/>
                  <a:pt x="498" y="446"/>
                </a:cubicBezTo>
                <a:cubicBezTo>
                  <a:pt x="498" y="417"/>
                  <a:pt x="498" y="417"/>
                  <a:pt x="498" y="417"/>
                </a:cubicBezTo>
                <a:cubicBezTo>
                  <a:pt x="470" y="417"/>
                  <a:pt x="470" y="417"/>
                  <a:pt x="470" y="417"/>
                </a:cubicBezTo>
                <a:cubicBezTo>
                  <a:pt x="470" y="476"/>
                  <a:pt x="470" y="476"/>
                  <a:pt x="470" y="476"/>
                </a:cubicBezTo>
                <a:cubicBezTo>
                  <a:pt x="440" y="476"/>
                  <a:pt x="440" y="476"/>
                  <a:pt x="440" y="476"/>
                </a:cubicBezTo>
                <a:cubicBezTo>
                  <a:pt x="440" y="417"/>
                  <a:pt x="440" y="417"/>
                  <a:pt x="440" y="417"/>
                </a:cubicBezTo>
                <a:cubicBezTo>
                  <a:pt x="411" y="417"/>
                  <a:pt x="411" y="417"/>
                  <a:pt x="411" y="417"/>
                </a:cubicBezTo>
                <a:cubicBezTo>
                  <a:pt x="411" y="447"/>
                  <a:pt x="411" y="447"/>
                  <a:pt x="411" y="447"/>
                </a:cubicBezTo>
                <a:cubicBezTo>
                  <a:pt x="381" y="447"/>
                  <a:pt x="381" y="447"/>
                  <a:pt x="381" y="447"/>
                </a:cubicBezTo>
                <a:cubicBezTo>
                  <a:pt x="381" y="417"/>
                  <a:pt x="381" y="417"/>
                  <a:pt x="381" y="417"/>
                </a:cubicBezTo>
                <a:cubicBezTo>
                  <a:pt x="357" y="417"/>
                  <a:pt x="357" y="417"/>
                  <a:pt x="357" y="417"/>
                </a:cubicBezTo>
                <a:cubicBezTo>
                  <a:pt x="263" y="622"/>
                  <a:pt x="263" y="622"/>
                  <a:pt x="263" y="622"/>
                </a:cubicBezTo>
                <a:cubicBezTo>
                  <a:pt x="646" y="622"/>
                  <a:pt x="646" y="622"/>
                  <a:pt x="646" y="622"/>
                </a:cubicBezTo>
                <a:cubicBezTo>
                  <a:pt x="586" y="477"/>
                  <a:pt x="586" y="477"/>
                  <a:pt x="586" y="477"/>
                </a:cubicBezTo>
                <a:lnTo>
                  <a:pt x="558" y="477"/>
                </a:lnTo>
                <a:close/>
                <a:moveTo>
                  <a:pt x="878" y="698"/>
                </a:moveTo>
                <a:cubicBezTo>
                  <a:pt x="898" y="619"/>
                  <a:pt x="808" y="593"/>
                  <a:pt x="808" y="593"/>
                </a:cubicBezTo>
                <a:cubicBezTo>
                  <a:pt x="711" y="651"/>
                  <a:pt x="711" y="651"/>
                  <a:pt x="711" y="651"/>
                </a:cubicBezTo>
                <a:cubicBezTo>
                  <a:pt x="743" y="841"/>
                  <a:pt x="928" y="792"/>
                  <a:pt x="928" y="792"/>
                </a:cubicBezTo>
                <a:cubicBezTo>
                  <a:pt x="928" y="792"/>
                  <a:pt x="858" y="778"/>
                  <a:pt x="878" y="698"/>
                </a:cubicBezTo>
                <a:close/>
              </a:path>
            </a:pathLst>
          </a:custGeom>
          <a:solidFill>
            <a:sysClr val="window" lastClr="FFFFFF"/>
          </a:solidFill>
          <a:ln>
            <a:noFill/>
          </a:ln>
          <a:extLst/>
        </p:spPr>
        <p:txBody>
          <a:bodyPr vert="horz" wrap="square" lIns="121908" tIns="60954" rIns="121908" bIns="6095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a:ea typeface="微软雅黑"/>
              <a:cs typeface="+mn-ea"/>
            </a:endParaRPr>
          </a:p>
        </p:txBody>
      </p:sp>
      <p:sp>
        <p:nvSpPr>
          <p:cNvPr id="126" name="Freeform 143"/>
          <p:cNvSpPr>
            <a:spLocks noEditPoints="1"/>
          </p:cNvSpPr>
          <p:nvPr/>
        </p:nvSpPr>
        <p:spPr bwMode="auto">
          <a:xfrm>
            <a:off x="7785806" y="2121021"/>
            <a:ext cx="357630" cy="329396"/>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ysClr val="window" lastClr="FFFFFF"/>
          </a:solidFill>
          <a:ln>
            <a:noFill/>
          </a:ln>
          <a:extLst/>
        </p:spPr>
        <p:txBody>
          <a:bodyPr vert="horz" wrap="square" lIns="121908" tIns="60954" rIns="121908" bIns="6095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prstClr val="black"/>
              </a:solidFill>
              <a:effectLst/>
              <a:uLnTx/>
              <a:uFillTx/>
              <a:latin typeface="微软雅黑"/>
              <a:ea typeface="微软雅黑"/>
              <a:cs typeface="+mn-ea"/>
            </a:endParaRPr>
          </a:p>
        </p:txBody>
      </p:sp>
      <p:sp>
        <p:nvSpPr>
          <p:cNvPr id="127" name="Freeform 92"/>
          <p:cNvSpPr>
            <a:spLocks noEditPoints="1"/>
          </p:cNvSpPr>
          <p:nvPr/>
        </p:nvSpPr>
        <p:spPr bwMode="auto">
          <a:xfrm>
            <a:off x="7796001" y="3144124"/>
            <a:ext cx="337239" cy="343513"/>
          </a:xfrm>
          <a:custGeom>
            <a:avLst/>
            <a:gdLst>
              <a:gd name="T0" fmla="*/ 143 w 148"/>
              <a:gd name="T1" fmla="*/ 130 h 151"/>
              <a:gd name="T2" fmla="*/ 100 w 148"/>
              <a:gd name="T3" fmla="*/ 86 h 151"/>
              <a:gd name="T4" fmla="*/ 110 w 148"/>
              <a:gd name="T5" fmla="*/ 55 h 151"/>
              <a:gd name="T6" fmla="*/ 55 w 148"/>
              <a:gd name="T7" fmla="*/ 0 h 151"/>
              <a:gd name="T8" fmla="*/ 0 w 148"/>
              <a:gd name="T9" fmla="*/ 55 h 151"/>
              <a:gd name="T10" fmla="*/ 55 w 148"/>
              <a:gd name="T11" fmla="*/ 109 h 151"/>
              <a:gd name="T12" fmla="*/ 81 w 148"/>
              <a:gd name="T13" fmla="*/ 103 h 151"/>
              <a:gd name="T14" fmla="*/ 126 w 148"/>
              <a:gd name="T15" fmla="*/ 147 h 151"/>
              <a:gd name="T16" fmla="*/ 143 w 148"/>
              <a:gd name="T17" fmla="*/ 147 h 151"/>
              <a:gd name="T18" fmla="*/ 143 w 148"/>
              <a:gd name="T19" fmla="*/ 130 h 151"/>
              <a:gd name="T20" fmla="*/ 19 w 148"/>
              <a:gd name="T21" fmla="*/ 55 h 151"/>
              <a:gd name="T22" fmla="*/ 55 w 148"/>
              <a:gd name="T23" fmla="*/ 18 h 151"/>
              <a:gd name="T24" fmla="*/ 92 w 148"/>
              <a:gd name="T25" fmla="*/ 55 h 151"/>
              <a:gd name="T26" fmla="*/ 55 w 148"/>
              <a:gd name="T27" fmla="*/ 91 h 151"/>
              <a:gd name="T28" fmla="*/ 19 w 148"/>
              <a:gd name="T29" fmla="*/ 5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 h="151">
                <a:moveTo>
                  <a:pt x="143" y="130"/>
                </a:moveTo>
                <a:cubicBezTo>
                  <a:pt x="100" y="86"/>
                  <a:pt x="100" y="86"/>
                  <a:pt x="100" y="86"/>
                </a:cubicBezTo>
                <a:cubicBezTo>
                  <a:pt x="106" y="77"/>
                  <a:pt x="110" y="67"/>
                  <a:pt x="110" y="55"/>
                </a:cubicBezTo>
                <a:cubicBezTo>
                  <a:pt x="110" y="24"/>
                  <a:pt x="85" y="0"/>
                  <a:pt x="55" y="0"/>
                </a:cubicBezTo>
                <a:cubicBezTo>
                  <a:pt x="25" y="0"/>
                  <a:pt x="0" y="24"/>
                  <a:pt x="0" y="55"/>
                </a:cubicBezTo>
                <a:cubicBezTo>
                  <a:pt x="0" y="85"/>
                  <a:pt x="25" y="109"/>
                  <a:pt x="55" y="109"/>
                </a:cubicBezTo>
                <a:cubicBezTo>
                  <a:pt x="65" y="109"/>
                  <a:pt x="74" y="107"/>
                  <a:pt x="81" y="103"/>
                </a:cubicBezTo>
                <a:cubicBezTo>
                  <a:pt x="126" y="147"/>
                  <a:pt x="126" y="147"/>
                  <a:pt x="126" y="147"/>
                </a:cubicBezTo>
                <a:cubicBezTo>
                  <a:pt x="130" y="151"/>
                  <a:pt x="138" y="151"/>
                  <a:pt x="143" y="147"/>
                </a:cubicBezTo>
                <a:cubicBezTo>
                  <a:pt x="148" y="142"/>
                  <a:pt x="148" y="134"/>
                  <a:pt x="143" y="130"/>
                </a:cubicBezTo>
                <a:close/>
                <a:moveTo>
                  <a:pt x="19" y="55"/>
                </a:moveTo>
                <a:cubicBezTo>
                  <a:pt x="19" y="34"/>
                  <a:pt x="35" y="18"/>
                  <a:pt x="55" y="18"/>
                </a:cubicBezTo>
                <a:cubicBezTo>
                  <a:pt x="75" y="18"/>
                  <a:pt x="92" y="34"/>
                  <a:pt x="92" y="55"/>
                </a:cubicBezTo>
                <a:cubicBezTo>
                  <a:pt x="92" y="75"/>
                  <a:pt x="75" y="91"/>
                  <a:pt x="55" y="91"/>
                </a:cubicBezTo>
                <a:cubicBezTo>
                  <a:pt x="35" y="91"/>
                  <a:pt x="19" y="75"/>
                  <a:pt x="19" y="55"/>
                </a:cubicBezTo>
                <a:close/>
              </a:path>
            </a:pathLst>
          </a:custGeom>
          <a:solidFill>
            <a:sysClr val="window" lastClr="FFFFFF"/>
          </a:solidFill>
          <a:ln>
            <a:noFill/>
          </a:ln>
          <a:extLst/>
        </p:spPr>
        <p:txBody>
          <a:bodyPr vert="horz" wrap="square" lIns="121908" tIns="60954" rIns="121908" bIns="6095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prstClr val="black"/>
              </a:solidFill>
              <a:effectLst/>
              <a:uLnTx/>
              <a:uFillTx/>
              <a:latin typeface="微软雅黑"/>
              <a:ea typeface="微软雅黑"/>
              <a:cs typeface="+mn-ea"/>
            </a:endParaRPr>
          </a:p>
        </p:txBody>
      </p:sp>
      <p:grpSp>
        <p:nvGrpSpPr>
          <p:cNvPr id="128" name="组合 127"/>
          <p:cNvGrpSpPr/>
          <p:nvPr/>
        </p:nvGrpSpPr>
        <p:grpSpPr>
          <a:xfrm>
            <a:off x="7806071" y="4169340"/>
            <a:ext cx="316848" cy="296457"/>
            <a:chOff x="6661150" y="233363"/>
            <a:chExt cx="320675" cy="300038"/>
          </a:xfrm>
          <a:solidFill>
            <a:sysClr val="window" lastClr="FFFFFF"/>
          </a:solidFill>
        </p:grpSpPr>
        <p:sp>
          <p:nvSpPr>
            <p:cNvPr id="136" name="Freeform 153"/>
            <p:cNvSpPr>
              <a:spLocks/>
            </p:cNvSpPr>
            <p:nvPr/>
          </p:nvSpPr>
          <p:spPr bwMode="auto">
            <a:xfrm>
              <a:off x="6677025" y="315913"/>
              <a:ext cx="79375" cy="187325"/>
            </a:xfrm>
            <a:custGeom>
              <a:avLst/>
              <a:gdLst>
                <a:gd name="T0" fmla="*/ 34 w 34"/>
                <a:gd name="T1" fmla="*/ 81 h 81"/>
                <a:gd name="T2" fmla="*/ 34 w 34"/>
                <a:gd name="T3" fmla="*/ 8 h 81"/>
                <a:gd name="T4" fmla="*/ 26 w 34"/>
                <a:gd name="T5" fmla="*/ 0 h 81"/>
                <a:gd name="T6" fmla="*/ 9 w 34"/>
                <a:gd name="T7" fmla="*/ 0 h 81"/>
                <a:gd name="T8" fmla="*/ 0 w 34"/>
                <a:gd name="T9" fmla="*/ 8 h 81"/>
                <a:gd name="T10" fmla="*/ 0 w 34"/>
                <a:gd name="T11" fmla="*/ 81 h 81"/>
                <a:gd name="T12" fmla="*/ 34 w 34"/>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34" h="81">
                  <a:moveTo>
                    <a:pt x="34" y="81"/>
                  </a:moveTo>
                  <a:cubicBezTo>
                    <a:pt x="34" y="8"/>
                    <a:pt x="34" y="8"/>
                    <a:pt x="34" y="8"/>
                  </a:cubicBezTo>
                  <a:cubicBezTo>
                    <a:pt x="34" y="4"/>
                    <a:pt x="30" y="0"/>
                    <a:pt x="26" y="0"/>
                  </a:cubicBezTo>
                  <a:cubicBezTo>
                    <a:pt x="9" y="0"/>
                    <a:pt x="9" y="0"/>
                    <a:pt x="9" y="0"/>
                  </a:cubicBezTo>
                  <a:cubicBezTo>
                    <a:pt x="4" y="0"/>
                    <a:pt x="0" y="4"/>
                    <a:pt x="0" y="8"/>
                  </a:cubicBezTo>
                  <a:cubicBezTo>
                    <a:pt x="0" y="81"/>
                    <a:pt x="0" y="81"/>
                    <a:pt x="0" y="81"/>
                  </a:cubicBezTo>
                  <a:lnTo>
                    <a:pt x="34"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prstClr val="black"/>
                </a:solidFill>
                <a:effectLst/>
                <a:uLnTx/>
                <a:uFillTx/>
                <a:latin typeface="微软雅黑"/>
                <a:ea typeface="微软雅黑"/>
                <a:cs typeface="+mn-ea"/>
              </a:endParaRPr>
            </a:p>
          </p:txBody>
        </p:sp>
        <p:sp>
          <p:nvSpPr>
            <p:cNvPr id="137" name="Freeform 154"/>
            <p:cNvSpPr>
              <a:spLocks/>
            </p:cNvSpPr>
            <p:nvPr/>
          </p:nvSpPr>
          <p:spPr bwMode="auto">
            <a:xfrm>
              <a:off x="6783388" y="233363"/>
              <a:ext cx="77788" cy="269875"/>
            </a:xfrm>
            <a:custGeom>
              <a:avLst/>
              <a:gdLst>
                <a:gd name="T0" fmla="*/ 34 w 34"/>
                <a:gd name="T1" fmla="*/ 117 h 117"/>
                <a:gd name="T2" fmla="*/ 34 w 34"/>
                <a:gd name="T3" fmla="*/ 8 h 117"/>
                <a:gd name="T4" fmla="*/ 25 w 34"/>
                <a:gd name="T5" fmla="*/ 0 h 117"/>
                <a:gd name="T6" fmla="*/ 8 w 34"/>
                <a:gd name="T7" fmla="*/ 0 h 117"/>
                <a:gd name="T8" fmla="*/ 0 w 34"/>
                <a:gd name="T9" fmla="*/ 8 h 117"/>
                <a:gd name="T10" fmla="*/ 0 w 34"/>
                <a:gd name="T11" fmla="*/ 117 h 117"/>
                <a:gd name="T12" fmla="*/ 34 w 34"/>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34" h="117">
                  <a:moveTo>
                    <a:pt x="34" y="117"/>
                  </a:moveTo>
                  <a:cubicBezTo>
                    <a:pt x="34" y="8"/>
                    <a:pt x="34" y="8"/>
                    <a:pt x="34" y="8"/>
                  </a:cubicBezTo>
                  <a:cubicBezTo>
                    <a:pt x="34" y="4"/>
                    <a:pt x="30" y="0"/>
                    <a:pt x="25" y="0"/>
                  </a:cubicBezTo>
                  <a:cubicBezTo>
                    <a:pt x="8" y="0"/>
                    <a:pt x="8" y="0"/>
                    <a:pt x="8" y="0"/>
                  </a:cubicBezTo>
                  <a:cubicBezTo>
                    <a:pt x="3" y="0"/>
                    <a:pt x="0" y="4"/>
                    <a:pt x="0" y="8"/>
                  </a:cubicBezTo>
                  <a:cubicBezTo>
                    <a:pt x="0" y="117"/>
                    <a:pt x="0" y="117"/>
                    <a:pt x="0" y="117"/>
                  </a:cubicBezTo>
                  <a:lnTo>
                    <a:pt x="34" y="1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prstClr val="black"/>
                </a:solidFill>
                <a:effectLst/>
                <a:uLnTx/>
                <a:uFillTx/>
                <a:latin typeface="微软雅黑"/>
                <a:ea typeface="微软雅黑"/>
                <a:cs typeface="+mn-ea"/>
              </a:endParaRPr>
            </a:p>
          </p:txBody>
        </p:sp>
        <p:sp>
          <p:nvSpPr>
            <p:cNvPr id="138" name="Freeform 155"/>
            <p:cNvSpPr>
              <a:spLocks/>
            </p:cNvSpPr>
            <p:nvPr/>
          </p:nvSpPr>
          <p:spPr bwMode="auto">
            <a:xfrm>
              <a:off x="6886575" y="358776"/>
              <a:ext cx="79375" cy="144463"/>
            </a:xfrm>
            <a:custGeom>
              <a:avLst/>
              <a:gdLst>
                <a:gd name="T0" fmla="*/ 34 w 34"/>
                <a:gd name="T1" fmla="*/ 63 h 63"/>
                <a:gd name="T2" fmla="*/ 34 w 34"/>
                <a:gd name="T3" fmla="*/ 8 h 63"/>
                <a:gd name="T4" fmla="*/ 25 w 34"/>
                <a:gd name="T5" fmla="*/ 0 h 63"/>
                <a:gd name="T6" fmla="*/ 8 w 34"/>
                <a:gd name="T7" fmla="*/ 0 h 63"/>
                <a:gd name="T8" fmla="*/ 0 w 34"/>
                <a:gd name="T9" fmla="*/ 8 h 63"/>
                <a:gd name="T10" fmla="*/ 0 w 34"/>
                <a:gd name="T11" fmla="*/ 63 h 63"/>
                <a:gd name="T12" fmla="*/ 34 w 3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4" h="63">
                  <a:moveTo>
                    <a:pt x="34" y="63"/>
                  </a:moveTo>
                  <a:cubicBezTo>
                    <a:pt x="34" y="8"/>
                    <a:pt x="34" y="8"/>
                    <a:pt x="34" y="8"/>
                  </a:cubicBezTo>
                  <a:cubicBezTo>
                    <a:pt x="34" y="4"/>
                    <a:pt x="30" y="0"/>
                    <a:pt x="25" y="0"/>
                  </a:cubicBezTo>
                  <a:cubicBezTo>
                    <a:pt x="8" y="0"/>
                    <a:pt x="8" y="0"/>
                    <a:pt x="8" y="0"/>
                  </a:cubicBezTo>
                  <a:cubicBezTo>
                    <a:pt x="4" y="0"/>
                    <a:pt x="0" y="4"/>
                    <a:pt x="0" y="8"/>
                  </a:cubicBezTo>
                  <a:cubicBezTo>
                    <a:pt x="0" y="63"/>
                    <a:pt x="0" y="63"/>
                    <a:pt x="0" y="63"/>
                  </a:cubicBezTo>
                  <a:lnTo>
                    <a:pt x="3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prstClr val="black"/>
                </a:solidFill>
                <a:effectLst/>
                <a:uLnTx/>
                <a:uFillTx/>
                <a:latin typeface="微软雅黑"/>
                <a:ea typeface="微软雅黑"/>
                <a:cs typeface="+mn-ea"/>
              </a:endParaRPr>
            </a:p>
          </p:txBody>
        </p:sp>
        <p:sp>
          <p:nvSpPr>
            <p:cNvPr id="139" name="Rectangle 156"/>
            <p:cNvSpPr>
              <a:spLocks noChangeArrowheads="1"/>
            </p:cNvSpPr>
            <p:nvPr/>
          </p:nvSpPr>
          <p:spPr bwMode="auto">
            <a:xfrm>
              <a:off x="6661150" y="512763"/>
              <a:ext cx="3206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prstClr val="black"/>
                </a:solidFill>
                <a:effectLst/>
                <a:uLnTx/>
                <a:uFillTx/>
                <a:latin typeface="微软雅黑"/>
                <a:ea typeface="微软雅黑"/>
                <a:cs typeface="+mn-ea"/>
              </a:endParaRPr>
            </a:p>
          </p:txBody>
        </p:sp>
      </p:grpSp>
      <p:sp>
        <p:nvSpPr>
          <p:cNvPr id="129" name="Freeform 140"/>
          <p:cNvSpPr>
            <a:spLocks noEditPoints="1"/>
          </p:cNvSpPr>
          <p:nvPr/>
        </p:nvSpPr>
        <p:spPr bwMode="auto">
          <a:xfrm>
            <a:off x="7781596" y="5213757"/>
            <a:ext cx="351643" cy="351643"/>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solidFill>
            <a:sysClr val="window" lastClr="FFFFFF"/>
          </a:solidFill>
          <a:ln>
            <a:noFill/>
          </a:ln>
          <a:extLst/>
        </p:spPr>
        <p:txBody>
          <a:bodyPr vert="horz" wrap="square" lIns="121908" tIns="60954" rIns="121908" bIns="6095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prstClr val="black"/>
              </a:solidFill>
              <a:effectLst/>
              <a:uLnTx/>
              <a:uFillTx/>
              <a:latin typeface="微软雅黑"/>
              <a:ea typeface="微软雅黑"/>
              <a:cs typeface="+mn-ea"/>
            </a:endParaRPr>
          </a:p>
        </p:txBody>
      </p:sp>
      <p:grpSp>
        <p:nvGrpSpPr>
          <p:cNvPr id="130" name="组合 129"/>
          <p:cNvGrpSpPr/>
          <p:nvPr/>
        </p:nvGrpSpPr>
        <p:grpSpPr>
          <a:xfrm>
            <a:off x="7806072" y="6278575"/>
            <a:ext cx="310573" cy="302731"/>
            <a:chOff x="8175625" y="987426"/>
            <a:chExt cx="314325" cy="306388"/>
          </a:xfrm>
          <a:solidFill>
            <a:sysClr val="window" lastClr="FFFFFF"/>
          </a:solidFill>
        </p:grpSpPr>
        <p:sp>
          <p:nvSpPr>
            <p:cNvPr id="131" name="Freeform 104"/>
            <p:cNvSpPr>
              <a:spLocks/>
            </p:cNvSpPr>
            <p:nvPr/>
          </p:nvSpPr>
          <p:spPr bwMode="auto">
            <a:xfrm>
              <a:off x="8258175" y="1144588"/>
              <a:ext cx="42863" cy="98425"/>
            </a:xfrm>
            <a:custGeom>
              <a:avLst/>
              <a:gdLst>
                <a:gd name="T0" fmla="*/ 11 w 19"/>
                <a:gd name="T1" fmla="*/ 43 h 43"/>
                <a:gd name="T2" fmla="*/ 19 w 19"/>
                <a:gd name="T3" fmla="*/ 43 h 43"/>
                <a:gd name="T4" fmla="*/ 19 w 19"/>
                <a:gd name="T5" fmla="*/ 0 h 43"/>
                <a:gd name="T6" fmla="*/ 12 w 19"/>
                <a:gd name="T7" fmla="*/ 0 h 43"/>
                <a:gd name="T8" fmla="*/ 11 w 19"/>
                <a:gd name="T9" fmla="*/ 4 h 43"/>
                <a:gd name="T10" fmla="*/ 8 w 19"/>
                <a:gd name="T11" fmla="*/ 7 h 43"/>
                <a:gd name="T12" fmla="*/ 4 w 19"/>
                <a:gd name="T13" fmla="*/ 8 h 43"/>
                <a:gd name="T14" fmla="*/ 0 w 19"/>
                <a:gd name="T15" fmla="*/ 9 h 43"/>
                <a:gd name="T16" fmla="*/ 0 w 19"/>
                <a:gd name="T17" fmla="*/ 15 h 43"/>
                <a:gd name="T18" fmla="*/ 11 w 19"/>
                <a:gd name="T19" fmla="*/ 15 h 43"/>
                <a:gd name="T20" fmla="*/ 11 w 19"/>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43">
                  <a:moveTo>
                    <a:pt x="11" y="43"/>
                  </a:moveTo>
                  <a:cubicBezTo>
                    <a:pt x="19" y="43"/>
                    <a:pt x="19" y="43"/>
                    <a:pt x="19" y="43"/>
                  </a:cubicBezTo>
                  <a:cubicBezTo>
                    <a:pt x="19" y="0"/>
                    <a:pt x="19" y="0"/>
                    <a:pt x="19" y="0"/>
                  </a:cubicBezTo>
                  <a:cubicBezTo>
                    <a:pt x="12" y="0"/>
                    <a:pt x="12" y="0"/>
                    <a:pt x="12" y="0"/>
                  </a:cubicBezTo>
                  <a:cubicBezTo>
                    <a:pt x="12" y="2"/>
                    <a:pt x="12" y="3"/>
                    <a:pt x="11" y="4"/>
                  </a:cubicBezTo>
                  <a:cubicBezTo>
                    <a:pt x="10" y="5"/>
                    <a:pt x="9" y="6"/>
                    <a:pt x="8" y="7"/>
                  </a:cubicBezTo>
                  <a:cubicBezTo>
                    <a:pt x="7" y="8"/>
                    <a:pt x="6" y="8"/>
                    <a:pt x="4" y="8"/>
                  </a:cubicBezTo>
                  <a:cubicBezTo>
                    <a:pt x="3" y="9"/>
                    <a:pt x="1" y="9"/>
                    <a:pt x="0" y="9"/>
                  </a:cubicBezTo>
                  <a:cubicBezTo>
                    <a:pt x="0" y="15"/>
                    <a:pt x="0" y="15"/>
                    <a:pt x="0" y="15"/>
                  </a:cubicBezTo>
                  <a:cubicBezTo>
                    <a:pt x="11" y="15"/>
                    <a:pt x="11" y="15"/>
                    <a:pt x="11" y="15"/>
                  </a:cubicBezTo>
                  <a:lnTo>
                    <a:pt x="11"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prstClr val="black"/>
                </a:solidFill>
                <a:effectLst/>
                <a:uLnTx/>
                <a:uFillTx/>
                <a:latin typeface="微软雅黑"/>
                <a:ea typeface="微软雅黑"/>
                <a:cs typeface="+mn-ea"/>
              </a:endParaRPr>
            </a:p>
          </p:txBody>
        </p:sp>
        <p:sp>
          <p:nvSpPr>
            <p:cNvPr id="132" name="Freeform 105"/>
            <p:cNvSpPr>
              <a:spLocks/>
            </p:cNvSpPr>
            <p:nvPr/>
          </p:nvSpPr>
          <p:spPr bwMode="auto">
            <a:xfrm>
              <a:off x="8324850" y="1144588"/>
              <a:ext cx="71438" cy="98425"/>
            </a:xfrm>
            <a:custGeom>
              <a:avLst/>
              <a:gdLst>
                <a:gd name="T0" fmla="*/ 21 w 31"/>
                <a:gd name="T1" fmla="*/ 34 h 43"/>
                <a:gd name="T2" fmla="*/ 18 w 31"/>
                <a:gd name="T3" fmla="*/ 36 h 43"/>
                <a:gd name="T4" fmla="*/ 15 w 31"/>
                <a:gd name="T5" fmla="*/ 36 h 43"/>
                <a:gd name="T6" fmla="*/ 11 w 31"/>
                <a:gd name="T7" fmla="*/ 35 h 43"/>
                <a:gd name="T8" fmla="*/ 8 w 31"/>
                <a:gd name="T9" fmla="*/ 30 h 43"/>
                <a:gd name="T10" fmla="*/ 0 w 31"/>
                <a:gd name="T11" fmla="*/ 30 h 43"/>
                <a:gd name="T12" fmla="*/ 1 w 31"/>
                <a:gd name="T13" fmla="*/ 36 h 43"/>
                <a:gd name="T14" fmla="*/ 5 w 31"/>
                <a:gd name="T15" fmla="*/ 40 h 43"/>
                <a:gd name="T16" fmla="*/ 10 w 31"/>
                <a:gd name="T17" fmla="*/ 43 h 43"/>
                <a:gd name="T18" fmla="*/ 15 w 31"/>
                <a:gd name="T19" fmla="*/ 43 h 43"/>
                <a:gd name="T20" fmla="*/ 22 w 31"/>
                <a:gd name="T21" fmla="*/ 42 h 43"/>
                <a:gd name="T22" fmla="*/ 27 w 31"/>
                <a:gd name="T23" fmla="*/ 39 h 43"/>
                <a:gd name="T24" fmla="*/ 30 w 31"/>
                <a:gd name="T25" fmla="*/ 34 h 43"/>
                <a:gd name="T26" fmla="*/ 31 w 31"/>
                <a:gd name="T27" fmla="*/ 28 h 43"/>
                <a:gd name="T28" fmla="*/ 30 w 31"/>
                <a:gd name="T29" fmla="*/ 23 h 43"/>
                <a:gd name="T30" fmla="*/ 28 w 31"/>
                <a:gd name="T31" fmla="*/ 18 h 43"/>
                <a:gd name="T32" fmla="*/ 24 w 31"/>
                <a:gd name="T33" fmla="*/ 15 h 43"/>
                <a:gd name="T34" fmla="*/ 18 w 31"/>
                <a:gd name="T35" fmla="*/ 14 h 43"/>
                <a:gd name="T36" fmla="*/ 14 w 31"/>
                <a:gd name="T37" fmla="*/ 14 h 43"/>
                <a:gd name="T38" fmla="*/ 10 w 31"/>
                <a:gd name="T39" fmla="*/ 17 h 43"/>
                <a:gd name="T40" fmla="*/ 10 w 31"/>
                <a:gd name="T41" fmla="*/ 17 h 43"/>
                <a:gd name="T42" fmla="*/ 11 w 31"/>
                <a:gd name="T43" fmla="*/ 7 h 43"/>
                <a:gd name="T44" fmla="*/ 29 w 31"/>
                <a:gd name="T45" fmla="*/ 7 h 43"/>
                <a:gd name="T46" fmla="*/ 29 w 31"/>
                <a:gd name="T47" fmla="*/ 0 h 43"/>
                <a:gd name="T48" fmla="*/ 5 w 31"/>
                <a:gd name="T49" fmla="*/ 0 h 43"/>
                <a:gd name="T50" fmla="*/ 1 w 31"/>
                <a:gd name="T51" fmla="*/ 24 h 43"/>
                <a:gd name="T52" fmla="*/ 9 w 31"/>
                <a:gd name="T53" fmla="*/ 24 h 43"/>
                <a:gd name="T54" fmla="*/ 12 w 31"/>
                <a:gd name="T55" fmla="*/ 21 h 43"/>
                <a:gd name="T56" fmla="*/ 15 w 31"/>
                <a:gd name="T57" fmla="*/ 20 h 43"/>
                <a:gd name="T58" fmla="*/ 18 w 31"/>
                <a:gd name="T59" fmla="*/ 21 h 43"/>
                <a:gd name="T60" fmla="*/ 21 w 31"/>
                <a:gd name="T61" fmla="*/ 23 h 43"/>
                <a:gd name="T62" fmla="*/ 22 w 31"/>
                <a:gd name="T63" fmla="*/ 25 h 43"/>
                <a:gd name="T64" fmla="*/ 23 w 31"/>
                <a:gd name="T65" fmla="*/ 28 h 43"/>
                <a:gd name="T66" fmla="*/ 22 w 31"/>
                <a:gd name="T67" fmla="*/ 31 h 43"/>
                <a:gd name="T68" fmla="*/ 21 w 31"/>
                <a:gd name="T69" fmla="*/ 3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 h="43">
                  <a:moveTo>
                    <a:pt x="21" y="34"/>
                  </a:moveTo>
                  <a:cubicBezTo>
                    <a:pt x="20" y="35"/>
                    <a:pt x="19" y="35"/>
                    <a:pt x="18" y="36"/>
                  </a:cubicBezTo>
                  <a:cubicBezTo>
                    <a:pt x="17" y="36"/>
                    <a:pt x="16" y="36"/>
                    <a:pt x="15" y="36"/>
                  </a:cubicBezTo>
                  <a:cubicBezTo>
                    <a:pt x="13" y="36"/>
                    <a:pt x="12" y="36"/>
                    <a:pt x="11" y="35"/>
                  </a:cubicBezTo>
                  <a:cubicBezTo>
                    <a:pt x="9" y="34"/>
                    <a:pt x="9" y="32"/>
                    <a:pt x="8" y="30"/>
                  </a:cubicBezTo>
                  <a:cubicBezTo>
                    <a:pt x="0" y="30"/>
                    <a:pt x="0" y="30"/>
                    <a:pt x="0" y="30"/>
                  </a:cubicBezTo>
                  <a:cubicBezTo>
                    <a:pt x="0" y="32"/>
                    <a:pt x="0" y="34"/>
                    <a:pt x="1" y="36"/>
                  </a:cubicBezTo>
                  <a:cubicBezTo>
                    <a:pt x="2" y="38"/>
                    <a:pt x="3" y="39"/>
                    <a:pt x="5" y="40"/>
                  </a:cubicBezTo>
                  <a:cubicBezTo>
                    <a:pt x="6" y="41"/>
                    <a:pt x="8" y="42"/>
                    <a:pt x="10" y="43"/>
                  </a:cubicBezTo>
                  <a:cubicBezTo>
                    <a:pt x="11" y="43"/>
                    <a:pt x="13" y="43"/>
                    <a:pt x="15" y="43"/>
                  </a:cubicBezTo>
                  <a:cubicBezTo>
                    <a:pt x="18" y="43"/>
                    <a:pt x="20" y="43"/>
                    <a:pt x="22" y="42"/>
                  </a:cubicBezTo>
                  <a:cubicBezTo>
                    <a:pt x="23" y="42"/>
                    <a:pt x="25" y="41"/>
                    <a:pt x="27" y="39"/>
                  </a:cubicBezTo>
                  <a:cubicBezTo>
                    <a:pt x="28" y="38"/>
                    <a:pt x="29" y="36"/>
                    <a:pt x="30" y="34"/>
                  </a:cubicBezTo>
                  <a:cubicBezTo>
                    <a:pt x="31" y="32"/>
                    <a:pt x="31" y="30"/>
                    <a:pt x="31" y="28"/>
                  </a:cubicBezTo>
                  <a:cubicBezTo>
                    <a:pt x="31" y="26"/>
                    <a:pt x="31" y="24"/>
                    <a:pt x="30" y="23"/>
                  </a:cubicBezTo>
                  <a:cubicBezTo>
                    <a:pt x="30" y="21"/>
                    <a:pt x="29" y="19"/>
                    <a:pt x="28" y="18"/>
                  </a:cubicBezTo>
                  <a:cubicBezTo>
                    <a:pt x="27" y="17"/>
                    <a:pt x="25" y="16"/>
                    <a:pt x="24" y="15"/>
                  </a:cubicBezTo>
                  <a:cubicBezTo>
                    <a:pt x="22" y="14"/>
                    <a:pt x="20" y="14"/>
                    <a:pt x="18" y="14"/>
                  </a:cubicBezTo>
                  <a:cubicBezTo>
                    <a:pt x="16" y="14"/>
                    <a:pt x="15" y="14"/>
                    <a:pt x="14" y="14"/>
                  </a:cubicBezTo>
                  <a:cubicBezTo>
                    <a:pt x="12" y="15"/>
                    <a:pt x="11" y="16"/>
                    <a:pt x="10" y="17"/>
                  </a:cubicBezTo>
                  <a:cubicBezTo>
                    <a:pt x="10" y="17"/>
                    <a:pt x="10" y="17"/>
                    <a:pt x="10" y="17"/>
                  </a:cubicBezTo>
                  <a:cubicBezTo>
                    <a:pt x="11" y="7"/>
                    <a:pt x="11" y="7"/>
                    <a:pt x="11" y="7"/>
                  </a:cubicBezTo>
                  <a:cubicBezTo>
                    <a:pt x="29" y="7"/>
                    <a:pt x="29" y="7"/>
                    <a:pt x="29" y="7"/>
                  </a:cubicBezTo>
                  <a:cubicBezTo>
                    <a:pt x="29" y="0"/>
                    <a:pt x="29" y="0"/>
                    <a:pt x="29" y="0"/>
                  </a:cubicBezTo>
                  <a:cubicBezTo>
                    <a:pt x="5" y="0"/>
                    <a:pt x="5" y="0"/>
                    <a:pt x="5" y="0"/>
                  </a:cubicBezTo>
                  <a:cubicBezTo>
                    <a:pt x="1" y="24"/>
                    <a:pt x="1" y="24"/>
                    <a:pt x="1" y="24"/>
                  </a:cubicBezTo>
                  <a:cubicBezTo>
                    <a:pt x="9" y="24"/>
                    <a:pt x="9" y="24"/>
                    <a:pt x="9" y="24"/>
                  </a:cubicBezTo>
                  <a:cubicBezTo>
                    <a:pt x="10" y="22"/>
                    <a:pt x="11" y="22"/>
                    <a:pt x="12" y="21"/>
                  </a:cubicBezTo>
                  <a:cubicBezTo>
                    <a:pt x="13" y="21"/>
                    <a:pt x="14" y="20"/>
                    <a:pt x="15" y="20"/>
                  </a:cubicBezTo>
                  <a:cubicBezTo>
                    <a:pt x="16" y="20"/>
                    <a:pt x="18" y="20"/>
                    <a:pt x="18" y="21"/>
                  </a:cubicBezTo>
                  <a:cubicBezTo>
                    <a:pt x="19" y="21"/>
                    <a:pt x="20" y="22"/>
                    <a:pt x="21" y="23"/>
                  </a:cubicBezTo>
                  <a:cubicBezTo>
                    <a:pt x="21" y="23"/>
                    <a:pt x="22" y="24"/>
                    <a:pt x="22" y="25"/>
                  </a:cubicBezTo>
                  <a:cubicBezTo>
                    <a:pt x="23" y="26"/>
                    <a:pt x="23" y="27"/>
                    <a:pt x="23" y="28"/>
                  </a:cubicBezTo>
                  <a:cubicBezTo>
                    <a:pt x="23" y="29"/>
                    <a:pt x="22" y="30"/>
                    <a:pt x="22" y="31"/>
                  </a:cubicBezTo>
                  <a:cubicBezTo>
                    <a:pt x="22" y="32"/>
                    <a:pt x="21" y="33"/>
                    <a:pt x="2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prstClr val="black"/>
                </a:solidFill>
                <a:effectLst/>
                <a:uLnTx/>
                <a:uFillTx/>
                <a:latin typeface="微软雅黑"/>
                <a:ea typeface="微软雅黑"/>
                <a:cs typeface="+mn-ea"/>
              </a:endParaRPr>
            </a:p>
          </p:txBody>
        </p:sp>
        <p:sp>
          <p:nvSpPr>
            <p:cNvPr id="133" name="Freeform 106"/>
            <p:cNvSpPr>
              <a:spLocks/>
            </p:cNvSpPr>
            <p:nvPr/>
          </p:nvSpPr>
          <p:spPr bwMode="auto">
            <a:xfrm>
              <a:off x="8232775" y="987426"/>
              <a:ext cx="36513" cy="63500"/>
            </a:xfrm>
            <a:custGeom>
              <a:avLst/>
              <a:gdLst>
                <a:gd name="T0" fmla="*/ 3 w 16"/>
                <a:gd name="T1" fmla="*/ 28 h 28"/>
                <a:gd name="T2" fmla="*/ 13 w 16"/>
                <a:gd name="T3" fmla="*/ 28 h 28"/>
                <a:gd name="T4" fmla="*/ 16 w 16"/>
                <a:gd name="T5" fmla="*/ 25 h 28"/>
                <a:gd name="T6" fmla="*/ 16 w 16"/>
                <a:gd name="T7" fmla="*/ 3 h 28"/>
                <a:gd name="T8" fmla="*/ 13 w 16"/>
                <a:gd name="T9" fmla="*/ 0 h 28"/>
                <a:gd name="T10" fmla="*/ 3 w 16"/>
                <a:gd name="T11" fmla="*/ 0 h 28"/>
                <a:gd name="T12" fmla="*/ 0 w 16"/>
                <a:gd name="T13" fmla="*/ 3 h 28"/>
                <a:gd name="T14" fmla="*/ 0 w 16"/>
                <a:gd name="T15" fmla="*/ 25 h 28"/>
                <a:gd name="T16" fmla="*/ 3 w 16"/>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3" y="28"/>
                  </a:moveTo>
                  <a:cubicBezTo>
                    <a:pt x="13" y="28"/>
                    <a:pt x="13" y="28"/>
                    <a:pt x="13" y="28"/>
                  </a:cubicBezTo>
                  <a:cubicBezTo>
                    <a:pt x="14" y="28"/>
                    <a:pt x="16" y="27"/>
                    <a:pt x="16" y="25"/>
                  </a:cubicBezTo>
                  <a:cubicBezTo>
                    <a:pt x="16" y="3"/>
                    <a:pt x="16" y="3"/>
                    <a:pt x="16" y="3"/>
                  </a:cubicBezTo>
                  <a:cubicBezTo>
                    <a:pt x="16" y="2"/>
                    <a:pt x="14" y="0"/>
                    <a:pt x="13" y="0"/>
                  </a:cubicBezTo>
                  <a:cubicBezTo>
                    <a:pt x="3" y="0"/>
                    <a:pt x="3" y="0"/>
                    <a:pt x="3" y="0"/>
                  </a:cubicBezTo>
                  <a:cubicBezTo>
                    <a:pt x="1" y="0"/>
                    <a:pt x="0" y="2"/>
                    <a:pt x="0" y="3"/>
                  </a:cubicBezTo>
                  <a:cubicBezTo>
                    <a:pt x="0" y="25"/>
                    <a:pt x="0" y="25"/>
                    <a:pt x="0" y="25"/>
                  </a:cubicBezTo>
                  <a:cubicBezTo>
                    <a:pt x="0" y="27"/>
                    <a:pt x="1" y="28"/>
                    <a:pt x="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prstClr val="black"/>
                </a:solidFill>
                <a:effectLst/>
                <a:uLnTx/>
                <a:uFillTx/>
                <a:latin typeface="微软雅黑"/>
                <a:ea typeface="微软雅黑"/>
                <a:cs typeface="+mn-ea"/>
              </a:endParaRPr>
            </a:p>
          </p:txBody>
        </p:sp>
        <p:sp>
          <p:nvSpPr>
            <p:cNvPr id="134" name="Freeform 107"/>
            <p:cNvSpPr>
              <a:spLocks/>
            </p:cNvSpPr>
            <p:nvPr/>
          </p:nvSpPr>
          <p:spPr bwMode="auto">
            <a:xfrm>
              <a:off x="8396288" y="987426"/>
              <a:ext cx="36513" cy="63500"/>
            </a:xfrm>
            <a:custGeom>
              <a:avLst/>
              <a:gdLst>
                <a:gd name="T0" fmla="*/ 3 w 16"/>
                <a:gd name="T1" fmla="*/ 28 h 28"/>
                <a:gd name="T2" fmla="*/ 13 w 16"/>
                <a:gd name="T3" fmla="*/ 28 h 28"/>
                <a:gd name="T4" fmla="*/ 16 w 16"/>
                <a:gd name="T5" fmla="*/ 25 h 28"/>
                <a:gd name="T6" fmla="*/ 16 w 16"/>
                <a:gd name="T7" fmla="*/ 3 h 28"/>
                <a:gd name="T8" fmla="*/ 13 w 16"/>
                <a:gd name="T9" fmla="*/ 0 h 28"/>
                <a:gd name="T10" fmla="*/ 3 w 16"/>
                <a:gd name="T11" fmla="*/ 0 h 28"/>
                <a:gd name="T12" fmla="*/ 0 w 16"/>
                <a:gd name="T13" fmla="*/ 3 h 28"/>
                <a:gd name="T14" fmla="*/ 0 w 16"/>
                <a:gd name="T15" fmla="*/ 25 h 28"/>
                <a:gd name="T16" fmla="*/ 3 w 16"/>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3" y="28"/>
                  </a:moveTo>
                  <a:cubicBezTo>
                    <a:pt x="13" y="28"/>
                    <a:pt x="13" y="28"/>
                    <a:pt x="13" y="28"/>
                  </a:cubicBezTo>
                  <a:cubicBezTo>
                    <a:pt x="14" y="28"/>
                    <a:pt x="16" y="27"/>
                    <a:pt x="16" y="25"/>
                  </a:cubicBezTo>
                  <a:cubicBezTo>
                    <a:pt x="16" y="3"/>
                    <a:pt x="16" y="3"/>
                    <a:pt x="16" y="3"/>
                  </a:cubicBezTo>
                  <a:cubicBezTo>
                    <a:pt x="16" y="2"/>
                    <a:pt x="14" y="0"/>
                    <a:pt x="13" y="0"/>
                  </a:cubicBezTo>
                  <a:cubicBezTo>
                    <a:pt x="3" y="0"/>
                    <a:pt x="3" y="0"/>
                    <a:pt x="3" y="0"/>
                  </a:cubicBezTo>
                  <a:cubicBezTo>
                    <a:pt x="1" y="0"/>
                    <a:pt x="0" y="2"/>
                    <a:pt x="0" y="3"/>
                  </a:cubicBezTo>
                  <a:cubicBezTo>
                    <a:pt x="0" y="25"/>
                    <a:pt x="0" y="25"/>
                    <a:pt x="0" y="25"/>
                  </a:cubicBezTo>
                  <a:cubicBezTo>
                    <a:pt x="0" y="27"/>
                    <a:pt x="1" y="28"/>
                    <a:pt x="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prstClr val="black"/>
                </a:solidFill>
                <a:effectLst/>
                <a:uLnTx/>
                <a:uFillTx/>
                <a:latin typeface="微软雅黑"/>
                <a:ea typeface="微软雅黑"/>
                <a:cs typeface="+mn-ea"/>
              </a:endParaRPr>
            </a:p>
          </p:txBody>
        </p:sp>
        <p:sp>
          <p:nvSpPr>
            <p:cNvPr id="135" name="Freeform 108"/>
            <p:cNvSpPr>
              <a:spLocks noEditPoints="1"/>
            </p:cNvSpPr>
            <p:nvPr/>
          </p:nvSpPr>
          <p:spPr bwMode="auto">
            <a:xfrm>
              <a:off x="8175625" y="1012826"/>
              <a:ext cx="314325" cy="280988"/>
            </a:xfrm>
            <a:custGeom>
              <a:avLst/>
              <a:gdLst>
                <a:gd name="T0" fmla="*/ 121 w 137"/>
                <a:gd name="T1" fmla="*/ 0 h 122"/>
                <a:gd name="T2" fmla="*/ 117 w 137"/>
                <a:gd name="T3" fmla="*/ 0 h 122"/>
                <a:gd name="T4" fmla="*/ 117 w 137"/>
                <a:gd name="T5" fmla="*/ 14 h 122"/>
                <a:gd name="T6" fmla="*/ 109 w 137"/>
                <a:gd name="T7" fmla="*/ 23 h 122"/>
                <a:gd name="T8" fmla="*/ 99 w 137"/>
                <a:gd name="T9" fmla="*/ 23 h 122"/>
                <a:gd name="T10" fmla="*/ 90 w 137"/>
                <a:gd name="T11" fmla="*/ 14 h 122"/>
                <a:gd name="T12" fmla="*/ 90 w 137"/>
                <a:gd name="T13" fmla="*/ 0 h 122"/>
                <a:gd name="T14" fmla="*/ 46 w 137"/>
                <a:gd name="T15" fmla="*/ 0 h 122"/>
                <a:gd name="T16" fmla="*/ 46 w 137"/>
                <a:gd name="T17" fmla="*/ 14 h 122"/>
                <a:gd name="T18" fmla="*/ 38 w 137"/>
                <a:gd name="T19" fmla="*/ 23 h 122"/>
                <a:gd name="T20" fmla="*/ 28 w 137"/>
                <a:gd name="T21" fmla="*/ 23 h 122"/>
                <a:gd name="T22" fmla="*/ 20 w 137"/>
                <a:gd name="T23" fmla="*/ 14 h 122"/>
                <a:gd name="T24" fmla="*/ 20 w 137"/>
                <a:gd name="T25" fmla="*/ 0 h 122"/>
                <a:gd name="T26" fmla="*/ 16 w 137"/>
                <a:gd name="T27" fmla="*/ 0 h 122"/>
                <a:gd name="T28" fmla="*/ 0 w 137"/>
                <a:gd name="T29" fmla="*/ 16 h 122"/>
                <a:gd name="T30" fmla="*/ 0 w 137"/>
                <a:gd name="T31" fmla="*/ 46 h 122"/>
                <a:gd name="T32" fmla="*/ 0 w 137"/>
                <a:gd name="T33" fmla="*/ 106 h 122"/>
                <a:gd name="T34" fmla="*/ 16 w 137"/>
                <a:gd name="T35" fmla="*/ 122 h 122"/>
                <a:gd name="T36" fmla="*/ 121 w 137"/>
                <a:gd name="T37" fmla="*/ 122 h 122"/>
                <a:gd name="T38" fmla="*/ 137 w 137"/>
                <a:gd name="T39" fmla="*/ 106 h 122"/>
                <a:gd name="T40" fmla="*/ 137 w 137"/>
                <a:gd name="T41" fmla="*/ 46 h 122"/>
                <a:gd name="T42" fmla="*/ 137 w 137"/>
                <a:gd name="T43" fmla="*/ 16 h 122"/>
                <a:gd name="T44" fmla="*/ 121 w 137"/>
                <a:gd name="T45" fmla="*/ 0 h 122"/>
                <a:gd name="T46" fmla="*/ 127 w 137"/>
                <a:gd name="T47" fmla="*/ 106 h 122"/>
                <a:gd name="T48" fmla="*/ 121 w 137"/>
                <a:gd name="T49" fmla="*/ 112 h 122"/>
                <a:gd name="T50" fmla="*/ 16 w 137"/>
                <a:gd name="T51" fmla="*/ 112 h 122"/>
                <a:gd name="T52" fmla="*/ 10 w 137"/>
                <a:gd name="T53" fmla="*/ 106 h 122"/>
                <a:gd name="T54" fmla="*/ 10 w 137"/>
                <a:gd name="T55" fmla="*/ 46 h 122"/>
                <a:gd name="T56" fmla="*/ 127 w 137"/>
                <a:gd name="T57" fmla="*/ 46 h 122"/>
                <a:gd name="T58" fmla="*/ 127 w 137"/>
                <a:gd name="T59" fmla="*/ 10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22">
                  <a:moveTo>
                    <a:pt x="121" y="0"/>
                  </a:moveTo>
                  <a:cubicBezTo>
                    <a:pt x="117" y="0"/>
                    <a:pt x="117" y="0"/>
                    <a:pt x="117" y="0"/>
                  </a:cubicBezTo>
                  <a:cubicBezTo>
                    <a:pt x="117" y="14"/>
                    <a:pt x="117" y="14"/>
                    <a:pt x="117" y="14"/>
                  </a:cubicBezTo>
                  <a:cubicBezTo>
                    <a:pt x="117" y="19"/>
                    <a:pt x="113" y="23"/>
                    <a:pt x="109" y="23"/>
                  </a:cubicBezTo>
                  <a:cubicBezTo>
                    <a:pt x="99" y="23"/>
                    <a:pt x="99" y="23"/>
                    <a:pt x="99" y="23"/>
                  </a:cubicBezTo>
                  <a:cubicBezTo>
                    <a:pt x="94" y="23"/>
                    <a:pt x="90" y="19"/>
                    <a:pt x="90" y="14"/>
                  </a:cubicBezTo>
                  <a:cubicBezTo>
                    <a:pt x="90" y="0"/>
                    <a:pt x="90" y="0"/>
                    <a:pt x="90" y="0"/>
                  </a:cubicBezTo>
                  <a:cubicBezTo>
                    <a:pt x="46" y="0"/>
                    <a:pt x="46" y="0"/>
                    <a:pt x="46" y="0"/>
                  </a:cubicBezTo>
                  <a:cubicBezTo>
                    <a:pt x="46" y="14"/>
                    <a:pt x="46" y="14"/>
                    <a:pt x="46" y="14"/>
                  </a:cubicBezTo>
                  <a:cubicBezTo>
                    <a:pt x="46" y="19"/>
                    <a:pt x="42" y="23"/>
                    <a:pt x="38" y="23"/>
                  </a:cubicBezTo>
                  <a:cubicBezTo>
                    <a:pt x="28" y="23"/>
                    <a:pt x="28" y="23"/>
                    <a:pt x="28" y="23"/>
                  </a:cubicBezTo>
                  <a:cubicBezTo>
                    <a:pt x="23" y="23"/>
                    <a:pt x="20" y="19"/>
                    <a:pt x="20" y="14"/>
                  </a:cubicBezTo>
                  <a:cubicBezTo>
                    <a:pt x="20" y="0"/>
                    <a:pt x="20" y="0"/>
                    <a:pt x="20" y="0"/>
                  </a:cubicBezTo>
                  <a:cubicBezTo>
                    <a:pt x="16" y="0"/>
                    <a:pt x="16" y="0"/>
                    <a:pt x="16" y="0"/>
                  </a:cubicBezTo>
                  <a:cubicBezTo>
                    <a:pt x="7" y="0"/>
                    <a:pt x="0" y="7"/>
                    <a:pt x="0" y="16"/>
                  </a:cubicBezTo>
                  <a:cubicBezTo>
                    <a:pt x="0" y="46"/>
                    <a:pt x="0" y="46"/>
                    <a:pt x="0" y="46"/>
                  </a:cubicBezTo>
                  <a:cubicBezTo>
                    <a:pt x="0" y="106"/>
                    <a:pt x="0" y="106"/>
                    <a:pt x="0" y="106"/>
                  </a:cubicBezTo>
                  <a:cubicBezTo>
                    <a:pt x="0" y="115"/>
                    <a:pt x="7" y="122"/>
                    <a:pt x="16" y="122"/>
                  </a:cubicBezTo>
                  <a:cubicBezTo>
                    <a:pt x="121" y="122"/>
                    <a:pt x="121" y="122"/>
                    <a:pt x="121" y="122"/>
                  </a:cubicBezTo>
                  <a:cubicBezTo>
                    <a:pt x="129" y="122"/>
                    <a:pt x="137" y="115"/>
                    <a:pt x="137" y="106"/>
                  </a:cubicBezTo>
                  <a:cubicBezTo>
                    <a:pt x="137" y="46"/>
                    <a:pt x="137" y="46"/>
                    <a:pt x="137" y="46"/>
                  </a:cubicBezTo>
                  <a:cubicBezTo>
                    <a:pt x="137" y="16"/>
                    <a:pt x="137" y="16"/>
                    <a:pt x="137" y="16"/>
                  </a:cubicBezTo>
                  <a:cubicBezTo>
                    <a:pt x="137" y="7"/>
                    <a:pt x="129" y="0"/>
                    <a:pt x="121" y="0"/>
                  </a:cubicBezTo>
                  <a:close/>
                  <a:moveTo>
                    <a:pt x="127" y="106"/>
                  </a:moveTo>
                  <a:cubicBezTo>
                    <a:pt x="127" y="109"/>
                    <a:pt x="124" y="112"/>
                    <a:pt x="121" y="112"/>
                  </a:cubicBezTo>
                  <a:cubicBezTo>
                    <a:pt x="16" y="112"/>
                    <a:pt x="16" y="112"/>
                    <a:pt x="16" y="112"/>
                  </a:cubicBezTo>
                  <a:cubicBezTo>
                    <a:pt x="13" y="112"/>
                    <a:pt x="10" y="109"/>
                    <a:pt x="10" y="106"/>
                  </a:cubicBezTo>
                  <a:cubicBezTo>
                    <a:pt x="10" y="46"/>
                    <a:pt x="10" y="46"/>
                    <a:pt x="10" y="46"/>
                  </a:cubicBezTo>
                  <a:cubicBezTo>
                    <a:pt x="127" y="46"/>
                    <a:pt x="127" y="46"/>
                    <a:pt x="127" y="46"/>
                  </a:cubicBezTo>
                  <a:lnTo>
                    <a:pt x="127"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prstClr val="black"/>
                </a:solidFill>
                <a:effectLst/>
                <a:uLnTx/>
                <a:uFillTx/>
                <a:latin typeface="微软雅黑"/>
                <a:ea typeface="微软雅黑"/>
                <a:cs typeface="+mn-ea"/>
              </a:endParaRPr>
            </a:p>
          </p:txBody>
        </p:sp>
      </p:grpSp>
    </p:spTree>
    <p:extLst>
      <p:ext uri="{BB962C8B-B14F-4D97-AF65-F5344CB8AC3E}">
        <p14:creationId xmlns:p14="http://schemas.microsoft.com/office/powerpoint/2010/main" val="821425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27"/>
          <p:cNvSpPr txBox="1"/>
          <p:nvPr/>
        </p:nvSpPr>
        <p:spPr>
          <a:xfrm>
            <a:off x="2937975" y="2345319"/>
            <a:ext cx="4660490" cy="3770263"/>
          </a:xfrm>
          <a:prstGeom prst="rect">
            <a:avLst/>
          </a:prstGeom>
          <a:noFill/>
        </p:spPr>
        <p:txBody>
          <a:bodyPr>
            <a:spAutoFit/>
          </a:bodyPr>
          <a:lstStyle/>
          <a:p>
            <a:pPr fontAlgn="auto">
              <a:spcBef>
                <a:spcPts val="0"/>
              </a:spcBef>
              <a:spcAft>
                <a:spcPts val="0"/>
              </a:spcAft>
              <a:defRPr/>
            </a:pPr>
            <a:r>
              <a:rPr lang="en-US" altLang="zh-CN" sz="23900" dirty="0">
                <a:solidFill>
                  <a:prstClr val="black">
                    <a:alpha val="3000"/>
                  </a:prstClr>
                </a:solidFill>
                <a:latin typeface="Arial Black" panose="020B0A04020102020204" pitchFamily="34" charset="0"/>
                <a:ea typeface="微软雅黑"/>
                <a:cs typeface="+mn-ea"/>
              </a:rPr>
              <a:t>02</a:t>
            </a:r>
            <a:endParaRPr lang="zh-CN" altLang="en-US" sz="23900" dirty="0">
              <a:solidFill>
                <a:prstClr val="black">
                  <a:alpha val="3000"/>
                </a:prstClr>
              </a:solidFill>
              <a:latin typeface="Arial Black" panose="020B0A04020102020204" pitchFamily="34" charset="0"/>
              <a:ea typeface="微软雅黑"/>
              <a:cs typeface="+mn-ea"/>
            </a:endParaRPr>
          </a:p>
        </p:txBody>
      </p:sp>
      <p:sp>
        <p:nvSpPr>
          <p:cNvPr id="13" name="任意多边形 12"/>
          <p:cNvSpPr/>
          <p:nvPr/>
        </p:nvSpPr>
        <p:spPr>
          <a:xfrm rot="16200000" flipV="1">
            <a:off x="-2489201" y="3254994"/>
            <a:ext cx="6259513" cy="1443038"/>
          </a:xfrm>
          <a:custGeom>
            <a:avLst/>
            <a:gdLst>
              <a:gd name="connsiteX0" fmla="*/ 6260239 w 6260239"/>
              <a:gd name="connsiteY0" fmla="*/ 1443042 h 1443042"/>
              <a:gd name="connsiteX1" fmla="*/ 6260239 w 6260239"/>
              <a:gd name="connsiteY1" fmla="*/ 1370077 h 1443042"/>
              <a:gd name="connsiteX2" fmla="*/ 3239468 w 6260239"/>
              <a:gd name="connsiteY2" fmla="*/ 0 h 1443042"/>
              <a:gd name="connsiteX3" fmla="*/ 0 w 6260239"/>
              <a:gd name="connsiteY3" fmla="*/ 1443042 h 1443042"/>
            </a:gdLst>
            <a:ahLst/>
            <a:cxnLst>
              <a:cxn ang="0">
                <a:pos x="connsiteX0" y="connsiteY0"/>
              </a:cxn>
              <a:cxn ang="0">
                <a:pos x="connsiteX1" y="connsiteY1"/>
              </a:cxn>
              <a:cxn ang="0">
                <a:pos x="connsiteX2" y="connsiteY2"/>
              </a:cxn>
              <a:cxn ang="0">
                <a:pos x="connsiteX3" y="connsiteY3"/>
              </a:cxn>
            </a:cxnLst>
            <a:rect l="l" t="t" r="r" b="b"/>
            <a:pathLst>
              <a:path w="6260239" h="1443042">
                <a:moveTo>
                  <a:pt x="6260239" y="1443042"/>
                </a:moveTo>
                <a:lnTo>
                  <a:pt x="6260239" y="1370077"/>
                </a:lnTo>
                <a:lnTo>
                  <a:pt x="3239468" y="0"/>
                </a:lnTo>
                <a:lnTo>
                  <a:pt x="0" y="1443042"/>
                </a:lnTo>
                <a:close/>
              </a:path>
            </a:pathLst>
          </a:custGeom>
          <a:solidFill>
            <a:srgbClr val="4F91A0"/>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elveticaInserat-Roman-SemiB"/>
              <a:ea typeface="微软雅黑"/>
              <a:cs typeface="+mn-ea"/>
            </a:endParaRPr>
          </a:p>
        </p:txBody>
      </p:sp>
      <p:sp>
        <p:nvSpPr>
          <p:cNvPr id="14" name="任意多边形 13"/>
          <p:cNvSpPr/>
          <p:nvPr/>
        </p:nvSpPr>
        <p:spPr>
          <a:xfrm rot="16200000" flipV="1">
            <a:off x="-2557463" y="3785219"/>
            <a:ext cx="6396037" cy="1443038"/>
          </a:xfrm>
          <a:custGeom>
            <a:avLst/>
            <a:gdLst>
              <a:gd name="connsiteX0" fmla="*/ 6396518 w 6396518"/>
              <a:gd name="connsiteY0" fmla="*/ 1443041 h 1443041"/>
              <a:gd name="connsiteX1" fmla="*/ 3214875 w 6396518"/>
              <a:gd name="connsiteY1" fmla="*/ 0 h 1443041"/>
              <a:gd name="connsiteX2" fmla="*/ 0 w 6396518"/>
              <a:gd name="connsiteY2" fmla="*/ 1432086 h 1443041"/>
              <a:gd name="connsiteX3" fmla="*/ 0 w 6396518"/>
              <a:gd name="connsiteY3" fmla="*/ 1443041 h 1443041"/>
            </a:gdLst>
            <a:ahLst/>
            <a:cxnLst>
              <a:cxn ang="0">
                <a:pos x="connsiteX0" y="connsiteY0"/>
              </a:cxn>
              <a:cxn ang="0">
                <a:pos x="connsiteX1" y="connsiteY1"/>
              </a:cxn>
              <a:cxn ang="0">
                <a:pos x="connsiteX2" y="connsiteY2"/>
              </a:cxn>
              <a:cxn ang="0">
                <a:pos x="connsiteX3" y="connsiteY3"/>
              </a:cxn>
            </a:cxnLst>
            <a:rect l="l" t="t" r="r" b="b"/>
            <a:pathLst>
              <a:path w="6396518" h="1443041">
                <a:moveTo>
                  <a:pt x="6396518" y="1443041"/>
                </a:moveTo>
                <a:lnTo>
                  <a:pt x="3214875" y="0"/>
                </a:lnTo>
                <a:lnTo>
                  <a:pt x="0" y="1432086"/>
                </a:lnTo>
                <a:lnTo>
                  <a:pt x="0" y="1443041"/>
                </a:lnTo>
                <a:close/>
              </a:path>
            </a:pathLst>
          </a:custGeom>
          <a:solidFill>
            <a:srgbClr val="3A3A3A"/>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elveticaInserat-Roman-SemiB"/>
              <a:ea typeface="微软雅黑"/>
              <a:cs typeface="+mn-ea"/>
            </a:endParaRPr>
          </a:p>
        </p:txBody>
      </p:sp>
      <p:cxnSp>
        <p:nvCxnSpPr>
          <p:cNvPr id="15" name="直接连接符 14"/>
          <p:cNvCxnSpPr/>
          <p:nvPr/>
        </p:nvCxnSpPr>
        <p:spPr>
          <a:xfrm rot="16200000" flipV="1">
            <a:off x="-529431" y="1485725"/>
            <a:ext cx="2419350" cy="1103312"/>
          </a:xfrm>
          <a:prstGeom prst="line">
            <a:avLst/>
          </a:prstGeom>
          <a:noFill/>
          <a:ln w="6350" cap="flat" cmpd="sng" algn="ctr">
            <a:solidFill>
              <a:srgbClr val="3A3A3A"/>
            </a:solidFill>
            <a:prstDash val="solid"/>
            <a:miter lim="800000"/>
          </a:ln>
          <a:effectLst/>
        </p:spPr>
      </p:cxnSp>
      <p:sp>
        <p:nvSpPr>
          <p:cNvPr id="16" name="文本框 10"/>
          <p:cNvSpPr txBox="1"/>
          <p:nvPr/>
        </p:nvSpPr>
        <p:spPr>
          <a:xfrm>
            <a:off x="3962405" y="3856656"/>
            <a:ext cx="1085554" cy="1015663"/>
          </a:xfrm>
          <a:prstGeom prst="rect">
            <a:avLst/>
          </a:prstGeom>
          <a:noFill/>
        </p:spPr>
        <p:txBody>
          <a:bodyPr wrap="none">
            <a:spAutoFit/>
          </a:bodyPr>
          <a:lstStyle/>
          <a:p>
            <a:pPr fontAlgn="auto">
              <a:spcBef>
                <a:spcPts val="0"/>
              </a:spcBef>
              <a:spcAft>
                <a:spcPts val="0"/>
              </a:spcAft>
              <a:defRPr/>
            </a:pPr>
            <a:r>
              <a:rPr lang="en-US" altLang="zh-CN" sz="6000" dirty="0">
                <a:solidFill>
                  <a:prstClr val="black">
                    <a:lumMod val="65000"/>
                    <a:lumOff val="35000"/>
                  </a:prstClr>
                </a:solidFill>
                <a:latin typeface="微软雅黑"/>
                <a:ea typeface="微软雅黑"/>
                <a:cs typeface="+mn-ea"/>
              </a:rPr>
              <a:t>02</a:t>
            </a:r>
            <a:endParaRPr lang="zh-CN" altLang="en-US" sz="6000" dirty="0">
              <a:solidFill>
                <a:prstClr val="black">
                  <a:lumMod val="65000"/>
                  <a:lumOff val="35000"/>
                </a:prstClr>
              </a:solidFill>
              <a:latin typeface="微软雅黑"/>
              <a:ea typeface="微软雅黑"/>
              <a:cs typeface="+mn-ea"/>
            </a:endParaRPr>
          </a:p>
        </p:txBody>
      </p:sp>
      <p:sp>
        <p:nvSpPr>
          <p:cNvPr id="17" name="矩形 12"/>
          <p:cNvSpPr>
            <a:spLocks noChangeArrowheads="1"/>
          </p:cNvSpPr>
          <p:nvPr/>
        </p:nvSpPr>
        <p:spPr bwMode="auto">
          <a:xfrm>
            <a:off x="5226202" y="3491964"/>
            <a:ext cx="233910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800" b="1" dirty="0">
                <a:solidFill>
                  <a:srgbClr val="4F91A0"/>
                </a:solidFill>
                <a:latin typeface="微软雅黑"/>
                <a:ea typeface="微软雅黑"/>
                <a:cs typeface="+mn-ea"/>
              </a:rPr>
              <a:t>工作完成情况</a:t>
            </a:r>
          </a:p>
        </p:txBody>
      </p:sp>
      <p:sp>
        <p:nvSpPr>
          <p:cNvPr id="18" name="文本框 13"/>
          <p:cNvSpPr txBox="1">
            <a:spLocks noChangeArrowheads="1"/>
          </p:cNvSpPr>
          <p:nvPr/>
        </p:nvSpPr>
        <p:spPr bwMode="auto">
          <a:xfrm>
            <a:off x="5192580" y="3948731"/>
            <a:ext cx="41021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en-US" altLang="zh-CN" sz="1200">
                <a:solidFill>
                  <a:prstClr val="black"/>
                </a:solidFill>
                <a:latin typeface="Calibri Light" pitchFamily="34" charset="0"/>
                <a:ea typeface="微软雅黑"/>
                <a:cs typeface="+mn-ea"/>
              </a:rPr>
              <a:t>Do onething at a time, and do well. Never forget to say “thanks”. Keep on going never give up. Whatever is worth doing is worth doing well. Believe in yourself. Believe in yourself. Action speak louder than words.</a:t>
            </a:r>
            <a:endParaRPr lang="zh-CN" altLang="en-US" b="1">
              <a:solidFill>
                <a:srgbClr val="3A3A3A"/>
              </a:solidFill>
              <a:latin typeface="Calibri Light" pitchFamily="34" charset="0"/>
              <a:ea typeface="微软雅黑"/>
              <a:cs typeface="+mn-ea"/>
            </a:endParaRPr>
          </a:p>
        </p:txBody>
      </p:sp>
      <p:cxnSp>
        <p:nvCxnSpPr>
          <p:cNvPr id="19" name="直接连接符 18"/>
          <p:cNvCxnSpPr/>
          <p:nvPr/>
        </p:nvCxnSpPr>
        <p:spPr>
          <a:xfrm>
            <a:off x="5062405" y="3643931"/>
            <a:ext cx="0" cy="1425575"/>
          </a:xfrm>
          <a:prstGeom prst="line">
            <a:avLst/>
          </a:prstGeom>
          <a:noFill/>
          <a:ln w="6350" cap="flat" cmpd="sng" algn="ctr">
            <a:solidFill>
              <a:srgbClr val="3A3A3A"/>
            </a:solidFill>
            <a:prstDash val="solid"/>
            <a:miter lim="800000"/>
          </a:ln>
          <a:effectLst/>
        </p:spPr>
      </p:cxnSp>
      <p:sp>
        <p:nvSpPr>
          <p:cNvPr id="20" name="圆角矩形 19"/>
          <p:cNvSpPr/>
          <p:nvPr/>
        </p:nvSpPr>
        <p:spPr>
          <a:xfrm>
            <a:off x="7446830" y="4824437"/>
            <a:ext cx="1730375" cy="271462"/>
          </a:xfrm>
          <a:prstGeom prst="roundRect">
            <a:avLst>
              <a:gd name="adj" fmla="val 50000"/>
            </a:avLst>
          </a:prstGeom>
          <a:solidFill>
            <a:srgbClr val="4F91A0"/>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elveticaInserat-Roman-SemiB"/>
              <a:ea typeface="微软雅黑"/>
              <a:cs typeface="+mn-ea"/>
            </a:endParaRPr>
          </a:p>
        </p:txBody>
      </p:sp>
      <p:sp>
        <p:nvSpPr>
          <p:cNvPr id="21" name="任意多边形 20"/>
          <p:cNvSpPr/>
          <p:nvPr/>
        </p:nvSpPr>
        <p:spPr>
          <a:xfrm rot="2700000">
            <a:off x="11094464" y="3863800"/>
            <a:ext cx="950913" cy="949325"/>
          </a:xfrm>
          <a:custGeom>
            <a:avLst/>
            <a:gdLst>
              <a:gd name="connsiteX0" fmla="*/ 0 w 950633"/>
              <a:gd name="connsiteY0" fmla="*/ 0 h 950633"/>
              <a:gd name="connsiteX1" fmla="*/ 950633 w 950633"/>
              <a:gd name="connsiteY1" fmla="*/ 950633 h 950633"/>
              <a:gd name="connsiteX2" fmla="*/ 0 w 950633"/>
              <a:gd name="connsiteY2" fmla="*/ 950633 h 950633"/>
            </a:gdLst>
            <a:ahLst/>
            <a:cxnLst>
              <a:cxn ang="0">
                <a:pos x="connsiteX0" y="connsiteY0"/>
              </a:cxn>
              <a:cxn ang="0">
                <a:pos x="connsiteX1" y="connsiteY1"/>
              </a:cxn>
              <a:cxn ang="0">
                <a:pos x="connsiteX2" y="connsiteY2"/>
              </a:cxn>
            </a:cxnLst>
            <a:rect l="l" t="t" r="r" b="b"/>
            <a:pathLst>
              <a:path w="950633" h="950633">
                <a:moveTo>
                  <a:pt x="0" y="0"/>
                </a:moveTo>
                <a:lnTo>
                  <a:pt x="950633" y="950633"/>
                </a:lnTo>
                <a:lnTo>
                  <a:pt x="0" y="950633"/>
                </a:lnTo>
                <a:close/>
              </a:path>
            </a:pathLst>
          </a:custGeom>
          <a:solidFill>
            <a:srgbClr val="4F91A0"/>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elveticaInserat-Roman-SemiB"/>
              <a:ea typeface="微软雅黑"/>
              <a:cs typeface="+mn-ea"/>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0-#ppt_w/2"/>
                                          </p:val>
                                        </p:tav>
                                        <p:tav tm="100000">
                                          <p:val>
                                            <p:strVal val="#ppt_x"/>
                                          </p:val>
                                        </p:tav>
                                      </p:tavLst>
                                    </p:anim>
                                    <p:anim calcmode="lin" valueType="num">
                                      <p:cBhvr additive="base">
                                        <p:cTn id="12" dur="50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4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0-#ppt_w/2"/>
                                          </p:val>
                                        </p:tav>
                                        <p:tav tm="100000">
                                          <p:val>
                                            <p:strVal val="#ppt_x"/>
                                          </p:val>
                                        </p:tav>
                                      </p:tavLst>
                                    </p:anim>
                                    <p:anim calcmode="lin" valueType="num">
                                      <p:cBhvr additive="base">
                                        <p:cTn id="16" dur="5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60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1+#ppt_w/2"/>
                                          </p:val>
                                        </p:tav>
                                        <p:tav tm="100000">
                                          <p:val>
                                            <p:strVal val="#ppt_x"/>
                                          </p:val>
                                        </p:tav>
                                      </p:tavLst>
                                    </p:anim>
                                    <p:anim calcmode="lin" valueType="num">
                                      <p:cBhvr additive="base">
                                        <p:cTn id="20" dur="500" fill="hold"/>
                                        <p:tgtEl>
                                          <p:spTgt spid="21"/>
                                        </p:tgtEl>
                                        <p:attrNameLst>
                                          <p:attrName>ppt_y</p:attrName>
                                        </p:attrNameLst>
                                      </p:cBhvr>
                                      <p:tavLst>
                                        <p:tav tm="0">
                                          <p:val>
                                            <p:strVal val="#ppt_y"/>
                                          </p:val>
                                        </p:tav>
                                        <p:tav tm="100000">
                                          <p:val>
                                            <p:strVal val="#ppt_y"/>
                                          </p:val>
                                        </p:tav>
                                      </p:tavLst>
                                    </p:anim>
                                  </p:childTnLst>
                                </p:cTn>
                              </p:par>
                            </p:childTnLst>
                          </p:cTn>
                        </p:par>
                        <p:par>
                          <p:cTn id="21" fill="hold">
                            <p:stCondLst>
                              <p:cond delay="1100"/>
                            </p:stCondLst>
                            <p:childTnLst>
                              <p:par>
                                <p:cTn id="22" presetID="53" presetClass="entr" presetSubtype="16"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animEffect transition="in" filter="fade">
                                      <p:cBhvr>
                                        <p:cTn id="26" dur="500"/>
                                        <p:tgtEl>
                                          <p:spTgt spid="12"/>
                                        </p:tgtEl>
                                      </p:cBhvr>
                                    </p:animEffect>
                                  </p:childTnLst>
                                </p:cTn>
                              </p:par>
                            </p:childTnLst>
                          </p:cTn>
                        </p:par>
                        <p:par>
                          <p:cTn id="27" fill="hold">
                            <p:stCondLst>
                              <p:cond delay="1600"/>
                            </p:stCondLst>
                            <p:childTnLst>
                              <p:par>
                                <p:cTn id="28" presetID="42"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anim calcmode="lin" valueType="num">
                                      <p:cBhvr>
                                        <p:cTn id="31" dur="1000" fill="hold"/>
                                        <p:tgtEl>
                                          <p:spTgt spid="16"/>
                                        </p:tgtEl>
                                        <p:attrNameLst>
                                          <p:attrName>ppt_x</p:attrName>
                                        </p:attrNameLst>
                                      </p:cBhvr>
                                      <p:tavLst>
                                        <p:tav tm="0">
                                          <p:val>
                                            <p:strVal val="#ppt_x"/>
                                          </p:val>
                                        </p:tav>
                                        <p:tav tm="100000">
                                          <p:val>
                                            <p:strVal val="#ppt_x"/>
                                          </p:val>
                                        </p:tav>
                                      </p:tavLst>
                                    </p:anim>
                                    <p:anim calcmode="lin" valueType="num">
                                      <p:cBhvr>
                                        <p:cTn id="32" dur="1000" fill="hold"/>
                                        <p:tgtEl>
                                          <p:spTgt spid="16"/>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1000"/>
                                        <p:tgtEl>
                                          <p:spTgt spid="19"/>
                                        </p:tgtEl>
                                      </p:cBhvr>
                                    </p:animEffect>
                                    <p:anim calcmode="lin" valueType="num">
                                      <p:cBhvr>
                                        <p:cTn id="36" dur="1000" fill="hold"/>
                                        <p:tgtEl>
                                          <p:spTgt spid="19"/>
                                        </p:tgtEl>
                                        <p:attrNameLst>
                                          <p:attrName>ppt_x</p:attrName>
                                        </p:attrNameLst>
                                      </p:cBhvr>
                                      <p:tavLst>
                                        <p:tav tm="0">
                                          <p:val>
                                            <p:strVal val="#ppt_x"/>
                                          </p:val>
                                        </p:tav>
                                        <p:tav tm="100000">
                                          <p:val>
                                            <p:strVal val="#ppt_x"/>
                                          </p:val>
                                        </p:tav>
                                      </p:tavLst>
                                    </p:anim>
                                    <p:anim calcmode="lin" valueType="num">
                                      <p:cBhvr>
                                        <p:cTn id="37" dur="1000" fill="hold"/>
                                        <p:tgtEl>
                                          <p:spTgt spid="19"/>
                                        </p:tgtEl>
                                        <p:attrNameLst>
                                          <p:attrName>ppt_y</p:attrName>
                                        </p:attrNameLst>
                                      </p:cBhvr>
                                      <p:tavLst>
                                        <p:tav tm="0">
                                          <p:val>
                                            <p:strVal val="#ppt_y+.1"/>
                                          </p:val>
                                        </p:tav>
                                        <p:tav tm="100000">
                                          <p:val>
                                            <p:strVal val="#ppt_y"/>
                                          </p:val>
                                        </p:tav>
                                      </p:tavLst>
                                    </p:anim>
                                  </p:childTnLst>
                                </p:cTn>
                              </p:par>
                            </p:childTnLst>
                          </p:cTn>
                        </p:par>
                        <p:par>
                          <p:cTn id="38" fill="hold">
                            <p:stCondLst>
                              <p:cond delay="2600"/>
                            </p:stCondLst>
                            <p:childTnLst>
                              <p:par>
                                <p:cTn id="39" presetID="12" presetClass="entr" presetSubtype="8"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p:tgtEl>
                                          <p:spTgt spid="17"/>
                                        </p:tgtEl>
                                        <p:attrNameLst>
                                          <p:attrName>ppt_x</p:attrName>
                                        </p:attrNameLst>
                                      </p:cBhvr>
                                      <p:tavLst>
                                        <p:tav tm="0">
                                          <p:val>
                                            <p:strVal val="#ppt_x-#ppt_w*1.125000"/>
                                          </p:val>
                                        </p:tav>
                                        <p:tav tm="100000">
                                          <p:val>
                                            <p:strVal val="#ppt_x"/>
                                          </p:val>
                                        </p:tav>
                                      </p:tavLst>
                                    </p:anim>
                                    <p:animEffect transition="in" filter="wipe(right)">
                                      <p:cBhvr>
                                        <p:cTn id="42" dur="500"/>
                                        <p:tgtEl>
                                          <p:spTgt spid="17"/>
                                        </p:tgtEl>
                                      </p:cBhvr>
                                    </p:animEffect>
                                  </p:childTnLst>
                                </p:cTn>
                              </p:par>
                              <p:par>
                                <p:cTn id="43" presetID="12" presetClass="entr" presetSubtype="8" fill="hold" grpId="0" nodeType="withEffect">
                                  <p:stCondLst>
                                    <p:cond delay="40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500"/>
                                        <p:tgtEl>
                                          <p:spTgt spid="18"/>
                                        </p:tgtEl>
                                        <p:attrNameLst>
                                          <p:attrName>ppt_x</p:attrName>
                                        </p:attrNameLst>
                                      </p:cBhvr>
                                      <p:tavLst>
                                        <p:tav tm="0">
                                          <p:val>
                                            <p:strVal val="#ppt_x-#ppt_w*1.125000"/>
                                          </p:val>
                                        </p:tav>
                                        <p:tav tm="100000">
                                          <p:val>
                                            <p:strVal val="#ppt_x"/>
                                          </p:val>
                                        </p:tav>
                                      </p:tavLst>
                                    </p:anim>
                                    <p:animEffect transition="in" filter="wipe(right)">
                                      <p:cBhvr>
                                        <p:cTn id="46" dur="500"/>
                                        <p:tgtEl>
                                          <p:spTgt spid="18"/>
                                        </p:tgtEl>
                                      </p:cBhvr>
                                    </p:animEffect>
                                  </p:childTnLst>
                                </p:cTn>
                              </p:par>
                            </p:childTnLst>
                          </p:cTn>
                        </p:par>
                        <p:par>
                          <p:cTn id="47" fill="hold">
                            <p:stCondLst>
                              <p:cond delay="3500"/>
                            </p:stCondLst>
                            <p:childTnLst>
                              <p:par>
                                <p:cTn id="48" presetID="16" presetClass="entr" presetSubtype="21"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barn(inVertical)">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14" grpId="0" animBg="1"/>
      <p:bldP spid="16" grpId="0"/>
      <p:bldP spid="17" grpId="0"/>
      <p:bldP spid="18" grpId="0"/>
      <p:bldP spid="20" grpId="0" animBg="1"/>
      <p:bldP spid="2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2" name="Straight Connector 74"/>
          <p:cNvCxnSpPr/>
          <p:nvPr/>
        </p:nvCxnSpPr>
        <p:spPr>
          <a:xfrm flipH="1">
            <a:off x="1872475" y="5060554"/>
            <a:ext cx="1" cy="819864"/>
          </a:xfrm>
          <a:prstGeom prst="line">
            <a:avLst/>
          </a:prstGeom>
          <a:noFill/>
          <a:ln w="19050" cap="flat" cmpd="sng" algn="ctr">
            <a:solidFill>
              <a:srgbClr val="4F91A0">
                <a:lumMod val="75000"/>
              </a:srgbClr>
            </a:solidFill>
            <a:prstDash val="sysDash"/>
            <a:miter lim="800000"/>
            <a:headEnd type="oval"/>
            <a:tailEnd type="oval"/>
          </a:ln>
          <a:effectLst/>
        </p:spPr>
      </p:cxnSp>
      <p:cxnSp>
        <p:nvCxnSpPr>
          <p:cNvPr id="123" name="Straight Connector 85"/>
          <p:cNvCxnSpPr/>
          <p:nvPr/>
        </p:nvCxnSpPr>
        <p:spPr>
          <a:xfrm flipH="1">
            <a:off x="5851979" y="5060554"/>
            <a:ext cx="1" cy="819864"/>
          </a:xfrm>
          <a:prstGeom prst="line">
            <a:avLst/>
          </a:prstGeom>
          <a:noFill/>
          <a:ln w="19050" cap="flat" cmpd="sng" algn="ctr">
            <a:solidFill>
              <a:srgbClr val="79B0BD"/>
            </a:solidFill>
            <a:prstDash val="sysDash"/>
            <a:miter lim="800000"/>
            <a:headEnd type="oval"/>
            <a:tailEnd type="oval"/>
          </a:ln>
          <a:effectLst/>
        </p:spPr>
      </p:cxnSp>
      <p:cxnSp>
        <p:nvCxnSpPr>
          <p:cNvPr id="124" name="Straight Connector 90"/>
          <p:cNvCxnSpPr/>
          <p:nvPr/>
        </p:nvCxnSpPr>
        <p:spPr>
          <a:xfrm flipH="1">
            <a:off x="9837137" y="5060554"/>
            <a:ext cx="1" cy="819864"/>
          </a:xfrm>
          <a:prstGeom prst="line">
            <a:avLst/>
          </a:prstGeom>
          <a:noFill/>
          <a:ln w="19050" cap="flat" cmpd="sng" algn="ctr">
            <a:solidFill>
              <a:srgbClr val="79B0BD"/>
            </a:solidFill>
            <a:prstDash val="sysDash"/>
            <a:miter lim="800000"/>
            <a:headEnd type="oval"/>
            <a:tailEnd type="oval"/>
          </a:ln>
          <a:effectLst/>
        </p:spPr>
      </p:cxnSp>
      <p:cxnSp>
        <p:nvCxnSpPr>
          <p:cNvPr id="125" name="Straight Connector 95"/>
          <p:cNvCxnSpPr/>
          <p:nvPr/>
        </p:nvCxnSpPr>
        <p:spPr>
          <a:xfrm rot="10800000" flipH="1">
            <a:off x="3861434" y="5060554"/>
            <a:ext cx="1" cy="819864"/>
          </a:xfrm>
          <a:prstGeom prst="line">
            <a:avLst/>
          </a:prstGeom>
          <a:noFill/>
          <a:ln w="19050" cap="flat" cmpd="sng" algn="ctr">
            <a:solidFill>
              <a:srgbClr val="4F91A0"/>
            </a:solidFill>
            <a:prstDash val="sysDash"/>
            <a:miter lim="800000"/>
            <a:headEnd type="oval"/>
            <a:tailEnd type="oval"/>
          </a:ln>
          <a:effectLst/>
        </p:spPr>
      </p:cxnSp>
      <p:cxnSp>
        <p:nvCxnSpPr>
          <p:cNvPr id="126" name="Straight Connector 100"/>
          <p:cNvCxnSpPr/>
          <p:nvPr/>
        </p:nvCxnSpPr>
        <p:spPr>
          <a:xfrm rot="10800000" flipH="1">
            <a:off x="7837668" y="5060554"/>
            <a:ext cx="1" cy="819864"/>
          </a:xfrm>
          <a:prstGeom prst="line">
            <a:avLst/>
          </a:prstGeom>
          <a:noFill/>
          <a:ln w="19050" cap="flat" cmpd="sng" algn="ctr">
            <a:solidFill>
              <a:srgbClr val="4F91A0"/>
            </a:solidFill>
            <a:prstDash val="sysDash"/>
            <a:miter lim="800000"/>
            <a:headEnd type="oval"/>
            <a:tailEnd type="oval"/>
          </a:ln>
          <a:effectLst/>
        </p:spPr>
      </p:cxnSp>
      <p:grpSp>
        <p:nvGrpSpPr>
          <p:cNvPr id="127" name="Group 88"/>
          <p:cNvGrpSpPr/>
          <p:nvPr/>
        </p:nvGrpSpPr>
        <p:grpSpPr>
          <a:xfrm>
            <a:off x="936501" y="6129285"/>
            <a:ext cx="1871944" cy="495352"/>
            <a:chOff x="690582" y="661615"/>
            <a:chExt cx="1370060" cy="201904"/>
          </a:xfrm>
        </p:grpSpPr>
        <p:sp>
          <p:nvSpPr>
            <p:cNvPr id="179" name="TextBox 178"/>
            <p:cNvSpPr txBox="1"/>
            <p:nvPr/>
          </p:nvSpPr>
          <p:spPr>
            <a:xfrm>
              <a:off x="1075267" y="661615"/>
              <a:ext cx="600770" cy="100359"/>
            </a:xfrm>
            <a:prstGeom prst="rect">
              <a:avLst/>
            </a:prstGeom>
            <a:noFill/>
          </p:spPr>
          <p:txBody>
            <a:bodyPr wrap="non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65000"/>
                      <a:lumOff val="35000"/>
                    </a:prstClr>
                  </a:solidFill>
                  <a:effectLst/>
                  <a:uLnTx/>
                  <a:uFillTx/>
                  <a:latin typeface="微软雅黑"/>
                  <a:ea typeface="微软雅黑"/>
                  <a:cs typeface="+mn-ea"/>
                </a:rPr>
                <a:t>添加标题</a:t>
              </a:r>
              <a:endParaRPr kumimoji="0" lang="en-US" altLang="zh-CN" sz="1600" b="0" i="0" u="none" strike="noStrike" kern="0" cap="none" spc="0" normalizeH="0" baseline="0" noProof="0" dirty="0" smtClean="0">
                <a:ln>
                  <a:noFill/>
                </a:ln>
                <a:solidFill>
                  <a:prstClr val="black">
                    <a:lumMod val="65000"/>
                    <a:lumOff val="35000"/>
                  </a:prstClr>
                </a:solidFill>
                <a:effectLst/>
                <a:uLnTx/>
                <a:uFillTx/>
                <a:latin typeface="微软雅黑"/>
                <a:ea typeface="微软雅黑"/>
                <a:cs typeface="+mn-ea"/>
              </a:endParaRPr>
            </a:p>
          </p:txBody>
        </p:sp>
        <p:sp>
          <p:nvSpPr>
            <p:cNvPr id="180" name="TextBox 179"/>
            <p:cNvSpPr txBox="1"/>
            <p:nvPr/>
          </p:nvSpPr>
          <p:spPr>
            <a:xfrm>
              <a:off x="690582" y="779887"/>
              <a:ext cx="1370060" cy="83632"/>
            </a:xfrm>
            <a:prstGeom prst="rect">
              <a:avLst/>
            </a:prstGeom>
            <a:noFill/>
          </p:spPr>
          <p:txBody>
            <a:bodyPr wrap="square" lIns="0" tIns="0" rIns="0" bIns="0" rtlCol="0" anchor="t">
              <a:spAutoFit/>
            </a:bodyPr>
            <a:lstStyle/>
            <a:p>
              <a:pPr marL="0" marR="0" lvl="0" indent="0" algn="ctr" defTabSz="1219078" eaLnBrk="1" fontAlgn="auto" latinLnBrk="0" hangingPunct="1">
                <a:lnSpc>
                  <a:spcPct val="100000"/>
                </a:lnSpc>
                <a:spcBef>
                  <a:spcPct val="20000"/>
                </a:spcBef>
                <a:spcAft>
                  <a:spcPts val="0"/>
                </a:spcAft>
                <a:buClrTx/>
                <a:buSzTx/>
                <a:buFontTx/>
                <a:buNone/>
                <a:tabLst/>
                <a:defRPr/>
              </a:pPr>
              <a:r>
                <a:rPr kumimoji="0" lang="zh-CN" altLang="en-US" sz="1300" b="0" i="0" u="none" strike="noStrike" kern="0" cap="none" spc="0" normalizeH="0" baseline="0" noProof="0" dirty="0">
                  <a:ln>
                    <a:noFill/>
                  </a:ln>
                  <a:solidFill>
                    <a:prstClr val="black">
                      <a:lumMod val="65000"/>
                      <a:lumOff val="35000"/>
                    </a:prstClr>
                  </a:solidFill>
                  <a:effectLst/>
                  <a:uLnTx/>
                  <a:uFillTx/>
                  <a:latin typeface="微软雅黑"/>
                  <a:ea typeface="微软雅黑"/>
                  <a:cs typeface="+mn-ea"/>
                </a:rPr>
                <a:t>单击此处添加副标题</a:t>
              </a:r>
              <a:endParaRPr kumimoji="0" lang="en-US" sz="1300" b="0" i="0" u="none" strike="noStrike" kern="0" cap="none" spc="0" normalizeH="0" baseline="0" noProof="0" dirty="0">
                <a:ln>
                  <a:noFill/>
                </a:ln>
                <a:solidFill>
                  <a:prstClr val="black">
                    <a:lumMod val="65000"/>
                    <a:lumOff val="35000"/>
                  </a:prstClr>
                </a:solidFill>
                <a:effectLst/>
                <a:uLnTx/>
                <a:uFillTx/>
                <a:latin typeface="微软雅黑"/>
                <a:ea typeface="微软雅黑"/>
                <a:cs typeface="+mn-ea"/>
              </a:endParaRPr>
            </a:p>
          </p:txBody>
        </p:sp>
      </p:grpSp>
      <p:grpSp>
        <p:nvGrpSpPr>
          <p:cNvPr id="128" name="Group 88"/>
          <p:cNvGrpSpPr/>
          <p:nvPr/>
        </p:nvGrpSpPr>
        <p:grpSpPr>
          <a:xfrm>
            <a:off x="4925717" y="6129285"/>
            <a:ext cx="1871944" cy="495352"/>
            <a:chOff x="690582" y="661615"/>
            <a:chExt cx="1370060" cy="201904"/>
          </a:xfrm>
        </p:grpSpPr>
        <p:sp>
          <p:nvSpPr>
            <p:cNvPr id="177" name="TextBox 176"/>
            <p:cNvSpPr txBox="1"/>
            <p:nvPr/>
          </p:nvSpPr>
          <p:spPr>
            <a:xfrm>
              <a:off x="1075267" y="661615"/>
              <a:ext cx="600770" cy="100359"/>
            </a:xfrm>
            <a:prstGeom prst="rect">
              <a:avLst/>
            </a:prstGeom>
            <a:noFill/>
          </p:spPr>
          <p:txBody>
            <a:bodyPr wrap="non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65000"/>
                      <a:lumOff val="35000"/>
                    </a:prstClr>
                  </a:solidFill>
                  <a:effectLst/>
                  <a:uLnTx/>
                  <a:uFillTx/>
                  <a:latin typeface="微软雅黑"/>
                  <a:ea typeface="微软雅黑"/>
                  <a:cs typeface="+mn-ea"/>
                </a:rPr>
                <a:t>添加标题</a:t>
              </a:r>
              <a:endParaRPr kumimoji="0" lang="en-US" altLang="zh-CN" sz="1600" b="0" i="0" u="none" strike="noStrike" kern="0" cap="none" spc="0" normalizeH="0" baseline="0" noProof="0" dirty="0" smtClean="0">
                <a:ln>
                  <a:noFill/>
                </a:ln>
                <a:solidFill>
                  <a:prstClr val="black">
                    <a:lumMod val="65000"/>
                    <a:lumOff val="35000"/>
                  </a:prstClr>
                </a:solidFill>
                <a:effectLst/>
                <a:uLnTx/>
                <a:uFillTx/>
                <a:latin typeface="微软雅黑"/>
                <a:ea typeface="微软雅黑"/>
                <a:cs typeface="+mn-ea"/>
              </a:endParaRPr>
            </a:p>
          </p:txBody>
        </p:sp>
        <p:sp>
          <p:nvSpPr>
            <p:cNvPr id="178" name="TextBox 177"/>
            <p:cNvSpPr txBox="1"/>
            <p:nvPr/>
          </p:nvSpPr>
          <p:spPr>
            <a:xfrm>
              <a:off x="690582" y="779887"/>
              <a:ext cx="1370060" cy="83632"/>
            </a:xfrm>
            <a:prstGeom prst="rect">
              <a:avLst/>
            </a:prstGeom>
            <a:noFill/>
          </p:spPr>
          <p:txBody>
            <a:bodyPr wrap="square" lIns="0" tIns="0" rIns="0" bIns="0" rtlCol="0" anchor="t">
              <a:spAutoFit/>
            </a:bodyPr>
            <a:lstStyle/>
            <a:p>
              <a:pPr marL="0" marR="0" lvl="0" indent="0" algn="ctr" defTabSz="1219078" eaLnBrk="1" fontAlgn="auto" latinLnBrk="0" hangingPunct="1">
                <a:lnSpc>
                  <a:spcPct val="100000"/>
                </a:lnSpc>
                <a:spcBef>
                  <a:spcPct val="20000"/>
                </a:spcBef>
                <a:spcAft>
                  <a:spcPts val="0"/>
                </a:spcAft>
                <a:buClrTx/>
                <a:buSzTx/>
                <a:buFontTx/>
                <a:buNone/>
                <a:tabLst/>
                <a:defRPr/>
              </a:pPr>
              <a:r>
                <a:rPr kumimoji="0" lang="zh-CN" altLang="en-US" sz="1300" b="0" i="0" u="none" strike="noStrike" kern="0" cap="none" spc="0" normalizeH="0" baseline="0" noProof="0" dirty="0">
                  <a:ln>
                    <a:noFill/>
                  </a:ln>
                  <a:solidFill>
                    <a:prstClr val="black">
                      <a:lumMod val="65000"/>
                      <a:lumOff val="35000"/>
                    </a:prstClr>
                  </a:solidFill>
                  <a:effectLst/>
                  <a:uLnTx/>
                  <a:uFillTx/>
                  <a:latin typeface="微软雅黑"/>
                  <a:ea typeface="微软雅黑"/>
                  <a:cs typeface="+mn-ea"/>
                </a:rPr>
                <a:t>单击此处添加副标题</a:t>
              </a:r>
              <a:endParaRPr kumimoji="0" lang="en-US" sz="1300" b="0" i="0" u="none" strike="noStrike" kern="0" cap="none" spc="0" normalizeH="0" baseline="0" noProof="0" dirty="0">
                <a:ln>
                  <a:noFill/>
                </a:ln>
                <a:solidFill>
                  <a:prstClr val="black">
                    <a:lumMod val="65000"/>
                    <a:lumOff val="35000"/>
                  </a:prstClr>
                </a:solidFill>
                <a:effectLst/>
                <a:uLnTx/>
                <a:uFillTx/>
                <a:latin typeface="微软雅黑"/>
                <a:ea typeface="微软雅黑"/>
                <a:cs typeface="+mn-ea"/>
              </a:endParaRPr>
            </a:p>
          </p:txBody>
        </p:sp>
      </p:grpSp>
      <p:grpSp>
        <p:nvGrpSpPr>
          <p:cNvPr id="129" name="Group 88"/>
          <p:cNvGrpSpPr/>
          <p:nvPr/>
        </p:nvGrpSpPr>
        <p:grpSpPr>
          <a:xfrm>
            <a:off x="8914931" y="6129285"/>
            <a:ext cx="1871944" cy="495352"/>
            <a:chOff x="690582" y="661615"/>
            <a:chExt cx="1370060" cy="201904"/>
          </a:xfrm>
        </p:grpSpPr>
        <p:sp>
          <p:nvSpPr>
            <p:cNvPr id="175" name="TextBox 174"/>
            <p:cNvSpPr txBox="1"/>
            <p:nvPr/>
          </p:nvSpPr>
          <p:spPr>
            <a:xfrm>
              <a:off x="1075267" y="661615"/>
              <a:ext cx="600770" cy="100359"/>
            </a:xfrm>
            <a:prstGeom prst="rect">
              <a:avLst/>
            </a:prstGeom>
            <a:noFill/>
          </p:spPr>
          <p:txBody>
            <a:bodyPr wrap="non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65000"/>
                      <a:lumOff val="35000"/>
                    </a:prstClr>
                  </a:solidFill>
                  <a:effectLst/>
                  <a:uLnTx/>
                  <a:uFillTx/>
                  <a:latin typeface="微软雅黑"/>
                  <a:ea typeface="微软雅黑"/>
                  <a:cs typeface="+mn-ea"/>
                </a:rPr>
                <a:t>添加标题</a:t>
              </a:r>
              <a:endParaRPr kumimoji="0" lang="en-US" altLang="zh-CN" sz="1600" b="0" i="0" u="none" strike="noStrike" kern="0" cap="none" spc="0" normalizeH="0" baseline="0" noProof="0" dirty="0" smtClean="0">
                <a:ln>
                  <a:noFill/>
                </a:ln>
                <a:solidFill>
                  <a:prstClr val="black">
                    <a:lumMod val="65000"/>
                    <a:lumOff val="35000"/>
                  </a:prstClr>
                </a:solidFill>
                <a:effectLst/>
                <a:uLnTx/>
                <a:uFillTx/>
                <a:latin typeface="微软雅黑"/>
                <a:ea typeface="微软雅黑"/>
                <a:cs typeface="+mn-ea"/>
              </a:endParaRPr>
            </a:p>
          </p:txBody>
        </p:sp>
        <p:sp>
          <p:nvSpPr>
            <p:cNvPr id="176" name="TextBox 175"/>
            <p:cNvSpPr txBox="1"/>
            <p:nvPr/>
          </p:nvSpPr>
          <p:spPr>
            <a:xfrm>
              <a:off x="690582" y="779887"/>
              <a:ext cx="1370060" cy="83632"/>
            </a:xfrm>
            <a:prstGeom prst="rect">
              <a:avLst/>
            </a:prstGeom>
            <a:noFill/>
          </p:spPr>
          <p:txBody>
            <a:bodyPr wrap="square" lIns="0" tIns="0" rIns="0" bIns="0" rtlCol="0" anchor="t">
              <a:spAutoFit/>
            </a:bodyPr>
            <a:lstStyle/>
            <a:p>
              <a:pPr marL="0" marR="0" lvl="0" indent="0" algn="ctr" defTabSz="1219078" eaLnBrk="1" fontAlgn="auto" latinLnBrk="0" hangingPunct="1">
                <a:lnSpc>
                  <a:spcPct val="100000"/>
                </a:lnSpc>
                <a:spcBef>
                  <a:spcPct val="20000"/>
                </a:spcBef>
                <a:spcAft>
                  <a:spcPts val="0"/>
                </a:spcAft>
                <a:buClrTx/>
                <a:buSzTx/>
                <a:buFontTx/>
                <a:buNone/>
                <a:tabLst/>
                <a:defRPr/>
              </a:pPr>
              <a:r>
                <a:rPr kumimoji="0" lang="zh-CN" altLang="en-US" sz="1300" b="0" i="0" u="none" strike="noStrike" kern="0" cap="none" spc="0" normalizeH="0" baseline="0" noProof="0" dirty="0">
                  <a:ln>
                    <a:noFill/>
                  </a:ln>
                  <a:solidFill>
                    <a:prstClr val="black">
                      <a:lumMod val="65000"/>
                      <a:lumOff val="35000"/>
                    </a:prstClr>
                  </a:solidFill>
                  <a:effectLst/>
                  <a:uLnTx/>
                  <a:uFillTx/>
                  <a:latin typeface="微软雅黑"/>
                  <a:ea typeface="微软雅黑"/>
                  <a:cs typeface="+mn-ea"/>
                </a:rPr>
                <a:t>单击此处添加副标题</a:t>
              </a:r>
              <a:endParaRPr kumimoji="0" lang="en-US" sz="1300" b="0" i="0" u="none" strike="noStrike" kern="0" cap="none" spc="0" normalizeH="0" baseline="0" noProof="0" dirty="0">
                <a:ln>
                  <a:noFill/>
                </a:ln>
                <a:solidFill>
                  <a:prstClr val="black">
                    <a:lumMod val="65000"/>
                    <a:lumOff val="35000"/>
                  </a:prstClr>
                </a:solidFill>
                <a:effectLst/>
                <a:uLnTx/>
                <a:uFillTx/>
                <a:latin typeface="微软雅黑"/>
                <a:ea typeface="微软雅黑"/>
                <a:cs typeface="+mn-ea"/>
              </a:endParaRPr>
            </a:p>
          </p:txBody>
        </p:sp>
      </p:grpSp>
      <p:grpSp>
        <p:nvGrpSpPr>
          <p:cNvPr id="130" name="Group 88"/>
          <p:cNvGrpSpPr/>
          <p:nvPr/>
        </p:nvGrpSpPr>
        <p:grpSpPr>
          <a:xfrm>
            <a:off x="2931110" y="6129285"/>
            <a:ext cx="1871944" cy="495352"/>
            <a:chOff x="690582" y="661615"/>
            <a:chExt cx="1370060" cy="201904"/>
          </a:xfrm>
        </p:grpSpPr>
        <p:sp>
          <p:nvSpPr>
            <p:cNvPr id="173" name="TextBox 172"/>
            <p:cNvSpPr txBox="1"/>
            <p:nvPr/>
          </p:nvSpPr>
          <p:spPr>
            <a:xfrm>
              <a:off x="1075267" y="661615"/>
              <a:ext cx="600770" cy="100359"/>
            </a:xfrm>
            <a:prstGeom prst="rect">
              <a:avLst/>
            </a:prstGeom>
            <a:noFill/>
          </p:spPr>
          <p:txBody>
            <a:bodyPr wrap="non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65000"/>
                      <a:lumOff val="35000"/>
                    </a:prstClr>
                  </a:solidFill>
                  <a:effectLst/>
                  <a:uLnTx/>
                  <a:uFillTx/>
                  <a:latin typeface="微软雅黑"/>
                  <a:ea typeface="微软雅黑"/>
                  <a:cs typeface="+mn-ea"/>
                </a:rPr>
                <a:t>添加标题</a:t>
              </a:r>
              <a:endParaRPr kumimoji="0" lang="en-US" altLang="zh-CN" sz="1600" b="0" i="0" u="none" strike="noStrike" kern="0" cap="none" spc="0" normalizeH="0" baseline="0" noProof="0" dirty="0" smtClean="0">
                <a:ln>
                  <a:noFill/>
                </a:ln>
                <a:solidFill>
                  <a:prstClr val="black">
                    <a:lumMod val="65000"/>
                    <a:lumOff val="35000"/>
                  </a:prstClr>
                </a:solidFill>
                <a:effectLst/>
                <a:uLnTx/>
                <a:uFillTx/>
                <a:latin typeface="微软雅黑"/>
                <a:ea typeface="微软雅黑"/>
                <a:cs typeface="+mn-ea"/>
              </a:endParaRPr>
            </a:p>
          </p:txBody>
        </p:sp>
        <p:sp>
          <p:nvSpPr>
            <p:cNvPr id="174" name="TextBox 173"/>
            <p:cNvSpPr txBox="1"/>
            <p:nvPr/>
          </p:nvSpPr>
          <p:spPr>
            <a:xfrm>
              <a:off x="690582" y="779887"/>
              <a:ext cx="1370060" cy="83632"/>
            </a:xfrm>
            <a:prstGeom prst="rect">
              <a:avLst/>
            </a:prstGeom>
            <a:noFill/>
          </p:spPr>
          <p:txBody>
            <a:bodyPr wrap="square" lIns="0" tIns="0" rIns="0" bIns="0" rtlCol="0" anchor="t">
              <a:spAutoFit/>
            </a:bodyPr>
            <a:lstStyle/>
            <a:p>
              <a:pPr marL="0" marR="0" lvl="0" indent="0" algn="ctr" defTabSz="1219078" eaLnBrk="1" fontAlgn="auto" latinLnBrk="0" hangingPunct="1">
                <a:lnSpc>
                  <a:spcPct val="100000"/>
                </a:lnSpc>
                <a:spcBef>
                  <a:spcPct val="20000"/>
                </a:spcBef>
                <a:spcAft>
                  <a:spcPts val="0"/>
                </a:spcAft>
                <a:buClrTx/>
                <a:buSzTx/>
                <a:buFontTx/>
                <a:buNone/>
                <a:tabLst/>
                <a:defRPr/>
              </a:pPr>
              <a:r>
                <a:rPr kumimoji="0" lang="zh-CN" altLang="en-US" sz="1300" b="0" i="0" u="none" strike="noStrike" kern="0" cap="none" spc="0" normalizeH="0" baseline="0" noProof="0" dirty="0">
                  <a:ln>
                    <a:noFill/>
                  </a:ln>
                  <a:solidFill>
                    <a:prstClr val="black">
                      <a:lumMod val="65000"/>
                      <a:lumOff val="35000"/>
                    </a:prstClr>
                  </a:solidFill>
                  <a:effectLst/>
                  <a:uLnTx/>
                  <a:uFillTx/>
                  <a:latin typeface="微软雅黑"/>
                  <a:ea typeface="微软雅黑"/>
                  <a:cs typeface="+mn-ea"/>
                </a:rPr>
                <a:t>单击此处添加副标题</a:t>
              </a:r>
              <a:endParaRPr kumimoji="0" lang="en-US" sz="1300" b="0" i="0" u="none" strike="noStrike" kern="0" cap="none" spc="0" normalizeH="0" baseline="0" noProof="0" dirty="0">
                <a:ln>
                  <a:noFill/>
                </a:ln>
                <a:solidFill>
                  <a:prstClr val="black">
                    <a:lumMod val="65000"/>
                    <a:lumOff val="35000"/>
                  </a:prstClr>
                </a:solidFill>
                <a:effectLst/>
                <a:uLnTx/>
                <a:uFillTx/>
                <a:latin typeface="微软雅黑"/>
                <a:ea typeface="微软雅黑"/>
                <a:cs typeface="+mn-ea"/>
              </a:endParaRPr>
            </a:p>
          </p:txBody>
        </p:sp>
      </p:grpSp>
      <p:grpSp>
        <p:nvGrpSpPr>
          <p:cNvPr id="131" name="Group 88"/>
          <p:cNvGrpSpPr/>
          <p:nvPr/>
        </p:nvGrpSpPr>
        <p:grpSpPr>
          <a:xfrm>
            <a:off x="6920324" y="6129285"/>
            <a:ext cx="1871944" cy="495352"/>
            <a:chOff x="690582" y="661615"/>
            <a:chExt cx="1370060" cy="201904"/>
          </a:xfrm>
        </p:grpSpPr>
        <p:sp>
          <p:nvSpPr>
            <p:cNvPr id="171" name="TextBox 170"/>
            <p:cNvSpPr txBox="1"/>
            <p:nvPr/>
          </p:nvSpPr>
          <p:spPr>
            <a:xfrm>
              <a:off x="1075267" y="661615"/>
              <a:ext cx="600770" cy="100359"/>
            </a:xfrm>
            <a:prstGeom prst="rect">
              <a:avLst/>
            </a:prstGeom>
            <a:noFill/>
          </p:spPr>
          <p:txBody>
            <a:bodyPr wrap="non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65000"/>
                      <a:lumOff val="35000"/>
                    </a:prstClr>
                  </a:solidFill>
                  <a:effectLst/>
                  <a:uLnTx/>
                  <a:uFillTx/>
                  <a:latin typeface="微软雅黑"/>
                  <a:ea typeface="微软雅黑"/>
                  <a:cs typeface="+mn-ea"/>
                </a:rPr>
                <a:t>添加标题</a:t>
              </a:r>
              <a:endParaRPr kumimoji="0" lang="en-US" altLang="zh-CN" sz="1600" b="0" i="0" u="none" strike="noStrike" kern="0" cap="none" spc="0" normalizeH="0" baseline="0" noProof="0" dirty="0" smtClean="0">
                <a:ln>
                  <a:noFill/>
                </a:ln>
                <a:solidFill>
                  <a:prstClr val="black">
                    <a:lumMod val="65000"/>
                    <a:lumOff val="35000"/>
                  </a:prstClr>
                </a:solidFill>
                <a:effectLst/>
                <a:uLnTx/>
                <a:uFillTx/>
                <a:latin typeface="微软雅黑"/>
                <a:ea typeface="微软雅黑"/>
                <a:cs typeface="+mn-ea"/>
              </a:endParaRPr>
            </a:p>
          </p:txBody>
        </p:sp>
        <p:sp>
          <p:nvSpPr>
            <p:cNvPr id="172" name="TextBox 171"/>
            <p:cNvSpPr txBox="1"/>
            <p:nvPr/>
          </p:nvSpPr>
          <p:spPr>
            <a:xfrm>
              <a:off x="690582" y="779887"/>
              <a:ext cx="1370060" cy="83632"/>
            </a:xfrm>
            <a:prstGeom prst="rect">
              <a:avLst/>
            </a:prstGeom>
            <a:noFill/>
          </p:spPr>
          <p:txBody>
            <a:bodyPr wrap="square" lIns="0" tIns="0" rIns="0" bIns="0" rtlCol="0" anchor="t">
              <a:spAutoFit/>
            </a:bodyPr>
            <a:lstStyle/>
            <a:p>
              <a:pPr marL="0" marR="0" lvl="0" indent="0" algn="ctr" defTabSz="1219078" eaLnBrk="1" fontAlgn="auto" latinLnBrk="0" hangingPunct="1">
                <a:lnSpc>
                  <a:spcPct val="100000"/>
                </a:lnSpc>
                <a:spcBef>
                  <a:spcPct val="20000"/>
                </a:spcBef>
                <a:spcAft>
                  <a:spcPts val="0"/>
                </a:spcAft>
                <a:buClrTx/>
                <a:buSzTx/>
                <a:buFontTx/>
                <a:buNone/>
                <a:tabLst/>
                <a:defRPr/>
              </a:pPr>
              <a:r>
                <a:rPr kumimoji="0" lang="zh-CN" altLang="en-US" sz="1300" b="0" i="0" u="none" strike="noStrike" kern="0" cap="none" spc="0" normalizeH="0" baseline="0" noProof="0" dirty="0">
                  <a:ln>
                    <a:noFill/>
                  </a:ln>
                  <a:solidFill>
                    <a:prstClr val="black">
                      <a:lumMod val="65000"/>
                      <a:lumOff val="35000"/>
                    </a:prstClr>
                  </a:solidFill>
                  <a:effectLst/>
                  <a:uLnTx/>
                  <a:uFillTx/>
                  <a:latin typeface="微软雅黑"/>
                  <a:ea typeface="微软雅黑"/>
                  <a:cs typeface="+mn-ea"/>
                </a:rPr>
                <a:t>单击此处添加副标题</a:t>
              </a:r>
              <a:endParaRPr kumimoji="0" lang="en-US" sz="1300" b="0" i="0" u="none" strike="noStrike" kern="0" cap="none" spc="0" normalizeH="0" baseline="0" noProof="0" dirty="0">
                <a:ln>
                  <a:noFill/>
                </a:ln>
                <a:solidFill>
                  <a:prstClr val="black">
                    <a:lumMod val="65000"/>
                    <a:lumOff val="35000"/>
                  </a:prstClr>
                </a:solidFill>
                <a:effectLst/>
                <a:uLnTx/>
                <a:uFillTx/>
                <a:latin typeface="微软雅黑"/>
                <a:ea typeface="微软雅黑"/>
                <a:cs typeface="+mn-ea"/>
              </a:endParaRPr>
            </a:p>
          </p:txBody>
        </p:sp>
      </p:grpSp>
      <p:sp>
        <p:nvSpPr>
          <p:cNvPr id="132" name="Freeform 65"/>
          <p:cNvSpPr/>
          <p:nvPr/>
        </p:nvSpPr>
        <p:spPr>
          <a:xfrm>
            <a:off x="1282238" y="3830395"/>
            <a:ext cx="1207339" cy="1207339"/>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4F91A0">
              <a:lumMod val="75000"/>
            </a:srgbClr>
          </a:solidFill>
          <a:ln w="12700" cap="flat" cmpd="sng" algn="ctr">
            <a:noFill/>
            <a:prstDash val="solid"/>
            <a:miter lim="800000"/>
          </a:ln>
          <a:effectLst/>
        </p:spPr>
        <p:txBody>
          <a:bodyPr spcFirstLastPara="0" vert="horz" wrap="square" lIns="243816" tIns="243816" rIns="210656" bIns="210656" numCol="1" spcCol="1693" anchor="ctr" anchorCtr="0">
            <a:noAutofit/>
          </a:bodyPr>
          <a:lstStyle/>
          <a:p>
            <a:pPr marL="0" marR="0" lvl="0" indent="0" algn="ctr" defTabSz="1185215" eaLnBrk="1" fontAlgn="auto" latinLnBrk="0" hangingPunct="1">
              <a:lnSpc>
                <a:spcPct val="90000"/>
              </a:lnSpc>
              <a:spcBef>
                <a:spcPts val="0"/>
              </a:spcBef>
              <a:spcAft>
                <a:spcPct val="35000"/>
              </a:spcAft>
              <a:buClrTx/>
              <a:buSzTx/>
              <a:buFontTx/>
              <a:buNone/>
              <a:tabLst/>
              <a:defRPr/>
            </a:pPr>
            <a:endParaRPr kumimoji="0" lang="en-US" sz="4800" b="0"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133" name="Freeform 67"/>
          <p:cNvSpPr/>
          <p:nvPr/>
        </p:nvSpPr>
        <p:spPr>
          <a:xfrm>
            <a:off x="3270814" y="3830395"/>
            <a:ext cx="1207339" cy="1207339"/>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4F91A0"/>
          </a:solidFill>
          <a:ln w="12700" cap="flat" cmpd="sng" algn="ctr">
            <a:noFill/>
            <a:prstDash val="solid"/>
            <a:miter lim="800000"/>
          </a:ln>
          <a:effectLst/>
        </p:spPr>
        <p:txBody>
          <a:bodyPr spcFirstLastPara="0" vert="horz" wrap="square" lIns="0" tIns="0" rIns="0" bIns="0" numCol="1" spcCol="1693" anchor="ctr" anchorCtr="0">
            <a:noAutofit/>
          </a:bodyPr>
          <a:lstStyle/>
          <a:p>
            <a:pPr marL="0" marR="0" lvl="0" indent="0" algn="ctr" defTabSz="1185215" eaLnBrk="1" fontAlgn="auto" latinLnBrk="0" hangingPunct="1">
              <a:lnSpc>
                <a:spcPct val="90000"/>
              </a:lnSpc>
              <a:spcBef>
                <a:spcPts val="0"/>
              </a:spcBef>
              <a:spcAft>
                <a:spcPct val="35000"/>
              </a:spcAft>
              <a:buClrTx/>
              <a:buSzTx/>
              <a:buFontTx/>
              <a:buNone/>
              <a:tabLst/>
              <a:defRPr/>
            </a:pPr>
            <a:endParaRPr kumimoji="0" lang="en-US" sz="4300" b="0"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134" name="Freeform 68"/>
          <p:cNvSpPr/>
          <p:nvPr/>
        </p:nvSpPr>
        <p:spPr>
          <a:xfrm>
            <a:off x="5259389" y="3830395"/>
            <a:ext cx="1207339" cy="1207339"/>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79B0BD"/>
          </a:solidFill>
          <a:ln w="12700" cap="flat" cmpd="sng" algn="ctr">
            <a:noFill/>
            <a:prstDash val="solid"/>
            <a:miter lim="800000"/>
          </a:ln>
          <a:effectLst/>
        </p:spPr>
        <p:txBody>
          <a:bodyPr spcFirstLastPara="0" vert="horz" wrap="square" lIns="243816" tIns="243816" rIns="243816" bIns="210656" numCol="1" spcCol="1693" anchor="ctr" anchorCtr="0">
            <a:noAutofit/>
          </a:bodyPr>
          <a:lstStyle/>
          <a:p>
            <a:pPr marL="0" marR="0" lvl="0" indent="0" algn="ctr" defTabSz="1185215" eaLnBrk="1" fontAlgn="auto" latinLnBrk="0" hangingPunct="1">
              <a:lnSpc>
                <a:spcPct val="90000"/>
              </a:lnSpc>
              <a:spcBef>
                <a:spcPts val="0"/>
              </a:spcBef>
              <a:spcAft>
                <a:spcPct val="35000"/>
              </a:spcAft>
              <a:buClrTx/>
              <a:buSzTx/>
              <a:buFontTx/>
              <a:buNone/>
              <a:tabLst/>
              <a:defRPr/>
            </a:pPr>
            <a:endParaRPr kumimoji="0" lang="en-US" sz="4300" b="0"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135" name="Freeform 72"/>
          <p:cNvSpPr/>
          <p:nvPr/>
        </p:nvSpPr>
        <p:spPr>
          <a:xfrm>
            <a:off x="7247965" y="3830395"/>
            <a:ext cx="1207339" cy="1207339"/>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4F91A0"/>
          </a:solidFill>
          <a:ln w="12700" cap="flat" cmpd="sng" algn="ctr">
            <a:noFill/>
            <a:prstDash val="solid"/>
            <a:miter lim="800000"/>
          </a:ln>
          <a:effectLst/>
        </p:spPr>
        <p:txBody>
          <a:bodyPr spcFirstLastPara="0" vert="horz" wrap="square" lIns="243816" tIns="210656" rIns="210656" bIns="121908" numCol="1" spcCol="1693" anchor="ctr" anchorCtr="0">
            <a:noAutofit/>
          </a:bodyPr>
          <a:lstStyle/>
          <a:p>
            <a:pPr marL="0" marR="0" lvl="0" indent="0" algn="ctr" defTabSz="1185215" eaLnBrk="1" fontAlgn="auto" latinLnBrk="0" hangingPunct="1">
              <a:lnSpc>
                <a:spcPct val="90000"/>
              </a:lnSpc>
              <a:spcBef>
                <a:spcPts val="0"/>
              </a:spcBef>
              <a:spcAft>
                <a:spcPct val="35000"/>
              </a:spcAft>
              <a:buClrTx/>
              <a:buSzTx/>
              <a:buFontTx/>
              <a:buNone/>
              <a:tabLst/>
              <a:defRPr/>
            </a:pPr>
            <a:endParaRPr kumimoji="0" lang="en-US" sz="4300" b="0"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136" name="Freeform 76"/>
          <p:cNvSpPr/>
          <p:nvPr/>
        </p:nvSpPr>
        <p:spPr>
          <a:xfrm>
            <a:off x="9236541" y="3830395"/>
            <a:ext cx="1207339" cy="1207339"/>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79B0BD"/>
          </a:solidFill>
          <a:ln w="12700" cap="flat" cmpd="sng" algn="ctr">
            <a:noFill/>
            <a:prstDash val="solid"/>
            <a:miter lim="800000"/>
          </a:ln>
          <a:effectLst/>
        </p:spPr>
        <p:txBody>
          <a:bodyPr spcFirstLastPara="0" vert="horz" wrap="square" lIns="243816" tIns="210656" rIns="210656" bIns="210656" numCol="1" spcCol="1693" anchor="ctr" anchorCtr="0">
            <a:noAutofit/>
          </a:bodyPr>
          <a:lstStyle/>
          <a:p>
            <a:pPr marL="0" marR="0" lvl="0" indent="0" algn="ctr" defTabSz="1185215" eaLnBrk="1" fontAlgn="auto" latinLnBrk="0" hangingPunct="1">
              <a:lnSpc>
                <a:spcPct val="90000"/>
              </a:lnSpc>
              <a:spcBef>
                <a:spcPts val="0"/>
              </a:spcBef>
              <a:spcAft>
                <a:spcPct val="35000"/>
              </a:spcAft>
              <a:buClrTx/>
              <a:buSzTx/>
              <a:buFontTx/>
              <a:buNone/>
              <a:tabLst/>
              <a:defRPr/>
            </a:pPr>
            <a:endParaRPr kumimoji="0" lang="en-US" sz="4300" b="0" i="0" u="none" strike="noStrike" kern="0" cap="none" spc="0" normalizeH="0" baseline="0" noProof="0" dirty="0" smtClean="0">
              <a:ln>
                <a:noFill/>
              </a:ln>
              <a:solidFill>
                <a:prstClr val="white"/>
              </a:solidFill>
              <a:effectLst/>
              <a:uLnTx/>
              <a:uFillTx/>
              <a:latin typeface="微软雅黑"/>
              <a:ea typeface="微软雅黑"/>
              <a:cs typeface="+mn-ea"/>
            </a:endParaRPr>
          </a:p>
        </p:txBody>
      </p:sp>
      <p:sp>
        <p:nvSpPr>
          <p:cNvPr id="137" name="Oval 78"/>
          <p:cNvSpPr>
            <a:spLocks noChangeAspect="1"/>
          </p:cNvSpPr>
          <p:nvPr/>
        </p:nvSpPr>
        <p:spPr>
          <a:xfrm>
            <a:off x="956008" y="3710740"/>
            <a:ext cx="694248" cy="694244"/>
          </a:xfrm>
          <a:prstGeom prst="ellipse">
            <a:avLst/>
          </a:prstGeom>
          <a:solidFill>
            <a:sysClr val="window" lastClr="FFFFFF"/>
          </a:solidFill>
          <a:ln w="38100" cap="flat" cmpd="sng" algn="ctr">
            <a:solidFill>
              <a:srgbClr val="4F91A0">
                <a:lumMod val="75000"/>
              </a:srgbClr>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900" b="1" i="0" u="none" strike="noStrike" kern="0" cap="none" spc="0" normalizeH="0" baseline="0" noProof="0" dirty="0" smtClean="0">
                <a:ln>
                  <a:noFill/>
                </a:ln>
                <a:solidFill>
                  <a:srgbClr val="4F91A0">
                    <a:lumMod val="75000"/>
                  </a:srgbClr>
                </a:solidFill>
                <a:effectLst/>
                <a:uLnTx/>
                <a:uFillTx/>
                <a:latin typeface="Agency FB" panose="020B0503020202020204" pitchFamily="34" charset="0"/>
                <a:ea typeface="微软雅黑"/>
                <a:cs typeface="+mn-ea"/>
              </a:rPr>
              <a:t>01</a:t>
            </a:r>
          </a:p>
        </p:txBody>
      </p:sp>
      <p:sp>
        <p:nvSpPr>
          <p:cNvPr id="138" name="Oval 79"/>
          <p:cNvSpPr>
            <a:spLocks noChangeAspect="1"/>
          </p:cNvSpPr>
          <p:nvPr/>
        </p:nvSpPr>
        <p:spPr>
          <a:xfrm>
            <a:off x="2952396" y="3710740"/>
            <a:ext cx="694248" cy="694244"/>
          </a:xfrm>
          <a:prstGeom prst="ellipse">
            <a:avLst/>
          </a:prstGeom>
          <a:solidFill>
            <a:sysClr val="window" lastClr="FFFFFF"/>
          </a:solidFill>
          <a:ln w="38100" cap="flat" cmpd="sng" algn="ctr">
            <a:solidFill>
              <a:srgbClr val="4F91A0"/>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900" b="1" i="0" u="none" strike="noStrike" kern="0" cap="none" spc="0" normalizeH="0" baseline="0" noProof="0" dirty="0" smtClean="0">
                <a:ln>
                  <a:noFill/>
                </a:ln>
                <a:solidFill>
                  <a:srgbClr val="4F91A0"/>
                </a:solidFill>
                <a:effectLst/>
                <a:uLnTx/>
                <a:uFillTx/>
                <a:latin typeface="Agency FB" panose="020B0503020202020204" pitchFamily="34" charset="0"/>
                <a:ea typeface="微软雅黑"/>
                <a:cs typeface="+mn-ea"/>
              </a:rPr>
              <a:t>02</a:t>
            </a:r>
            <a:endParaRPr kumimoji="0" lang="en-US" sz="1900" b="0" i="0" u="none" strike="noStrike" kern="0" cap="none" spc="0" normalizeH="0" baseline="0" noProof="0" dirty="0" smtClean="0">
              <a:ln>
                <a:noFill/>
              </a:ln>
              <a:solidFill>
                <a:srgbClr val="4F91A0"/>
              </a:solidFill>
              <a:effectLst/>
              <a:uLnTx/>
              <a:uFillTx/>
              <a:latin typeface="Agency FB" panose="020B0503020202020204" pitchFamily="34" charset="0"/>
              <a:ea typeface="微软雅黑"/>
              <a:cs typeface="+mn-ea"/>
            </a:endParaRPr>
          </a:p>
        </p:txBody>
      </p:sp>
      <p:sp>
        <p:nvSpPr>
          <p:cNvPr id="139" name="Oval 80"/>
          <p:cNvSpPr>
            <a:spLocks noChangeAspect="1"/>
          </p:cNvSpPr>
          <p:nvPr/>
        </p:nvSpPr>
        <p:spPr>
          <a:xfrm>
            <a:off x="4948784" y="3710740"/>
            <a:ext cx="694248" cy="694244"/>
          </a:xfrm>
          <a:prstGeom prst="ellipse">
            <a:avLst/>
          </a:prstGeom>
          <a:solidFill>
            <a:sysClr val="window" lastClr="FFFFFF"/>
          </a:solidFill>
          <a:ln w="38100" cap="flat" cmpd="sng" algn="ctr">
            <a:solidFill>
              <a:srgbClr val="79B0BD"/>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900" b="1" i="0" u="none" strike="noStrike" kern="0" cap="none" spc="0" normalizeH="0" baseline="0" noProof="0" dirty="0" smtClean="0">
                <a:ln>
                  <a:noFill/>
                </a:ln>
                <a:solidFill>
                  <a:srgbClr val="79B0BD"/>
                </a:solidFill>
                <a:effectLst/>
                <a:uLnTx/>
                <a:uFillTx/>
                <a:latin typeface="Agency FB" panose="020B0503020202020204" pitchFamily="34" charset="0"/>
                <a:ea typeface="微软雅黑"/>
                <a:cs typeface="+mn-ea"/>
              </a:rPr>
              <a:t>03</a:t>
            </a:r>
            <a:endParaRPr kumimoji="0" lang="en-US" sz="1900" b="0" i="0" u="none" strike="noStrike" kern="0" cap="none" spc="0" normalizeH="0" baseline="0" noProof="0" dirty="0" smtClean="0">
              <a:ln>
                <a:noFill/>
              </a:ln>
              <a:solidFill>
                <a:srgbClr val="79B0BD"/>
              </a:solidFill>
              <a:effectLst/>
              <a:uLnTx/>
              <a:uFillTx/>
              <a:latin typeface="Agency FB" panose="020B0503020202020204" pitchFamily="34" charset="0"/>
              <a:ea typeface="微软雅黑"/>
              <a:cs typeface="+mn-ea"/>
            </a:endParaRPr>
          </a:p>
        </p:txBody>
      </p:sp>
      <p:sp>
        <p:nvSpPr>
          <p:cNvPr id="140" name="Oval 81"/>
          <p:cNvSpPr>
            <a:spLocks noChangeAspect="1"/>
          </p:cNvSpPr>
          <p:nvPr/>
        </p:nvSpPr>
        <p:spPr>
          <a:xfrm>
            <a:off x="6945172" y="3710740"/>
            <a:ext cx="694248" cy="694244"/>
          </a:xfrm>
          <a:prstGeom prst="ellipse">
            <a:avLst/>
          </a:prstGeom>
          <a:solidFill>
            <a:sysClr val="window" lastClr="FFFFFF"/>
          </a:solidFill>
          <a:ln w="38100" cap="flat" cmpd="sng" algn="ctr">
            <a:solidFill>
              <a:srgbClr val="4F91A0"/>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900" b="1" i="0" u="none" strike="noStrike" kern="0" cap="none" spc="0" normalizeH="0" baseline="0" noProof="0" dirty="0" smtClean="0">
                <a:ln>
                  <a:noFill/>
                </a:ln>
                <a:solidFill>
                  <a:srgbClr val="4F91A0"/>
                </a:solidFill>
                <a:effectLst/>
                <a:uLnTx/>
                <a:uFillTx/>
                <a:latin typeface="Agency FB" panose="020B0503020202020204" pitchFamily="34" charset="0"/>
                <a:ea typeface="微软雅黑"/>
                <a:cs typeface="+mn-ea"/>
              </a:rPr>
              <a:t>04</a:t>
            </a:r>
            <a:endParaRPr kumimoji="0" lang="en-US" sz="1900" b="0" i="0" u="none" strike="noStrike" kern="0" cap="none" spc="0" normalizeH="0" baseline="0" noProof="0" dirty="0" smtClean="0">
              <a:ln>
                <a:noFill/>
              </a:ln>
              <a:solidFill>
                <a:srgbClr val="4F91A0"/>
              </a:solidFill>
              <a:effectLst/>
              <a:uLnTx/>
              <a:uFillTx/>
              <a:latin typeface="Agency FB" panose="020B0503020202020204" pitchFamily="34" charset="0"/>
              <a:ea typeface="微软雅黑"/>
              <a:cs typeface="+mn-ea"/>
            </a:endParaRPr>
          </a:p>
        </p:txBody>
      </p:sp>
      <p:sp>
        <p:nvSpPr>
          <p:cNvPr id="141" name="Oval 82"/>
          <p:cNvSpPr>
            <a:spLocks noChangeAspect="1"/>
          </p:cNvSpPr>
          <p:nvPr/>
        </p:nvSpPr>
        <p:spPr>
          <a:xfrm>
            <a:off x="8941561" y="3710740"/>
            <a:ext cx="694248" cy="694244"/>
          </a:xfrm>
          <a:prstGeom prst="ellipse">
            <a:avLst/>
          </a:prstGeom>
          <a:solidFill>
            <a:sysClr val="window" lastClr="FFFFFF"/>
          </a:solidFill>
          <a:ln w="38100" cap="flat" cmpd="sng" algn="ctr">
            <a:solidFill>
              <a:srgbClr val="79B0BD"/>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900" b="1" i="0" u="none" strike="noStrike" kern="0" cap="none" spc="0" normalizeH="0" baseline="0" noProof="0" dirty="0" smtClean="0">
                <a:ln>
                  <a:noFill/>
                </a:ln>
                <a:solidFill>
                  <a:srgbClr val="79B0BD"/>
                </a:solidFill>
                <a:effectLst/>
                <a:uLnTx/>
                <a:uFillTx/>
                <a:latin typeface="Agency FB" panose="020B0503020202020204" pitchFamily="34" charset="0"/>
                <a:ea typeface="微软雅黑"/>
                <a:cs typeface="+mn-ea"/>
              </a:rPr>
              <a:t>05</a:t>
            </a:r>
            <a:endParaRPr kumimoji="0" lang="en-US" sz="1900" b="0" i="0" u="none" strike="noStrike" kern="0" cap="none" spc="0" normalizeH="0" baseline="0" noProof="0" dirty="0" smtClean="0">
              <a:ln>
                <a:noFill/>
              </a:ln>
              <a:solidFill>
                <a:srgbClr val="79B0BD"/>
              </a:solidFill>
              <a:effectLst/>
              <a:uLnTx/>
              <a:uFillTx/>
              <a:latin typeface="Agency FB" panose="020B0503020202020204" pitchFamily="34" charset="0"/>
              <a:ea typeface="微软雅黑"/>
              <a:cs typeface="+mn-ea"/>
            </a:endParaRPr>
          </a:p>
        </p:txBody>
      </p:sp>
      <p:grpSp>
        <p:nvGrpSpPr>
          <p:cNvPr id="142" name="Group 86"/>
          <p:cNvGrpSpPr/>
          <p:nvPr/>
        </p:nvGrpSpPr>
        <p:grpSpPr>
          <a:xfrm>
            <a:off x="1068667" y="2380544"/>
            <a:ext cx="1607613" cy="1421924"/>
            <a:chOff x="971610" y="1226241"/>
            <a:chExt cx="1205710" cy="1066443"/>
          </a:xfrm>
        </p:grpSpPr>
        <p:sp>
          <p:nvSpPr>
            <p:cNvPr id="169" name="Rounded Rectangle 32"/>
            <p:cNvSpPr/>
            <p:nvPr/>
          </p:nvSpPr>
          <p:spPr>
            <a:xfrm rot="10800000" flipV="1">
              <a:off x="971610" y="1226241"/>
              <a:ext cx="1205710" cy="451544"/>
            </a:xfrm>
            <a:prstGeom prst="roundRect">
              <a:avLst/>
            </a:prstGeom>
            <a:solidFill>
              <a:srgbClr val="4F91A0">
                <a:lumMod val="75000"/>
              </a:srgbClr>
            </a:solidFill>
            <a:ln w="12700" cap="flat" cmpd="sng" algn="ctr">
              <a:no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prstClr val="white"/>
                  </a:solidFill>
                  <a:effectLst/>
                  <a:uLnTx/>
                  <a:uFillTx/>
                  <a:latin typeface="Agency FB" panose="020B0503020202020204" pitchFamily="34" charset="0"/>
                  <a:ea typeface="微软雅黑"/>
                  <a:cs typeface="+mn-ea"/>
                </a:rPr>
                <a:t>2012</a:t>
              </a:r>
              <a:endParaRPr kumimoji="0" lang="en-US" sz="1800" b="0" i="0" u="none" strike="noStrike" kern="0" cap="none" spc="0" normalizeH="0" baseline="0" noProof="0" dirty="0" smtClean="0">
                <a:ln>
                  <a:noFill/>
                </a:ln>
                <a:solidFill>
                  <a:prstClr val="white"/>
                </a:solidFill>
                <a:effectLst/>
                <a:uLnTx/>
                <a:uFillTx/>
                <a:latin typeface="Agency FB" panose="020B0503020202020204" pitchFamily="34" charset="0"/>
                <a:ea typeface="微软雅黑"/>
                <a:cs typeface="+mn-ea"/>
              </a:endParaRPr>
            </a:p>
          </p:txBody>
        </p:sp>
        <p:cxnSp>
          <p:nvCxnSpPr>
            <p:cNvPr id="170" name="Straight Connector 84"/>
            <p:cNvCxnSpPr/>
            <p:nvPr/>
          </p:nvCxnSpPr>
          <p:spPr>
            <a:xfrm flipH="1">
              <a:off x="1574465" y="1677786"/>
              <a:ext cx="1" cy="614898"/>
            </a:xfrm>
            <a:prstGeom prst="line">
              <a:avLst/>
            </a:prstGeom>
            <a:noFill/>
            <a:ln w="19050" cap="flat" cmpd="sng" algn="ctr">
              <a:solidFill>
                <a:srgbClr val="4F91A0">
                  <a:lumMod val="75000"/>
                </a:srgbClr>
              </a:solidFill>
              <a:prstDash val="sysDash"/>
              <a:miter lim="800000"/>
              <a:headEnd type="oval"/>
              <a:tailEnd type="oval"/>
            </a:ln>
            <a:effectLst/>
          </p:spPr>
        </p:cxnSp>
      </p:grpSp>
      <p:grpSp>
        <p:nvGrpSpPr>
          <p:cNvPr id="143" name="Group 89"/>
          <p:cNvGrpSpPr/>
          <p:nvPr/>
        </p:nvGrpSpPr>
        <p:grpSpPr>
          <a:xfrm>
            <a:off x="3057625" y="2380544"/>
            <a:ext cx="1607613" cy="1421924"/>
            <a:chOff x="971610" y="1226241"/>
            <a:chExt cx="1205710" cy="1066443"/>
          </a:xfrm>
        </p:grpSpPr>
        <p:sp>
          <p:nvSpPr>
            <p:cNvPr id="167" name="Rounded Rectangle 91"/>
            <p:cNvSpPr/>
            <p:nvPr/>
          </p:nvSpPr>
          <p:spPr>
            <a:xfrm rot="10800000" flipV="1">
              <a:off x="971610" y="1226241"/>
              <a:ext cx="1205710" cy="451544"/>
            </a:xfrm>
            <a:prstGeom prst="roundRect">
              <a:avLst/>
            </a:prstGeom>
            <a:solidFill>
              <a:srgbClr val="4F91A0"/>
            </a:solidFill>
            <a:ln w="12700" cap="flat" cmpd="sng" algn="ctr">
              <a:no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prstClr val="white"/>
                  </a:solidFill>
                  <a:effectLst/>
                  <a:uLnTx/>
                  <a:uFillTx/>
                  <a:latin typeface="Agency FB" panose="020B0503020202020204" pitchFamily="34" charset="0"/>
                  <a:ea typeface="微软雅黑"/>
                  <a:cs typeface="+mn-ea"/>
                </a:rPr>
                <a:t>2013</a:t>
              </a:r>
              <a:endParaRPr kumimoji="0" lang="en-US" sz="1800" b="0" i="0" u="none" strike="noStrike" kern="0" cap="none" spc="0" normalizeH="0" baseline="0" noProof="0" dirty="0" smtClean="0">
                <a:ln>
                  <a:noFill/>
                </a:ln>
                <a:solidFill>
                  <a:prstClr val="white"/>
                </a:solidFill>
                <a:effectLst/>
                <a:uLnTx/>
                <a:uFillTx/>
                <a:latin typeface="Agency FB" panose="020B0503020202020204" pitchFamily="34" charset="0"/>
                <a:ea typeface="微软雅黑"/>
                <a:cs typeface="+mn-ea"/>
              </a:endParaRPr>
            </a:p>
          </p:txBody>
        </p:sp>
        <p:cxnSp>
          <p:nvCxnSpPr>
            <p:cNvPr id="168" name="Straight Connector 94"/>
            <p:cNvCxnSpPr/>
            <p:nvPr/>
          </p:nvCxnSpPr>
          <p:spPr>
            <a:xfrm flipH="1">
              <a:off x="1574465" y="1677786"/>
              <a:ext cx="1" cy="614898"/>
            </a:xfrm>
            <a:prstGeom prst="line">
              <a:avLst/>
            </a:prstGeom>
            <a:noFill/>
            <a:ln w="19050" cap="flat" cmpd="sng" algn="ctr">
              <a:solidFill>
                <a:srgbClr val="4F91A0"/>
              </a:solidFill>
              <a:prstDash val="sysDash"/>
              <a:miter lim="800000"/>
              <a:headEnd type="oval"/>
              <a:tailEnd type="oval"/>
            </a:ln>
            <a:effectLst/>
          </p:spPr>
        </p:cxnSp>
      </p:grpSp>
      <p:grpSp>
        <p:nvGrpSpPr>
          <p:cNvPr id="144" name="Group 96"/>
          <p:cNvGrpSpPr/>
          <p:nvPr/>
        </p:nvGrpSpPr>
        <p:grpSpPr>
          <a:xfrm>
            <a:off x="5048171" y="2380544"/>
            <a:ext cx="1607613" cy="1421924"/>
            <a:chOff x="971610" y="1226241"/>
            <a:chExt cx="1205710" cy="1066443"/>
          </a:xfrm>
        </p:grpSpPr>
        <p:sp>
          <p:nvSpPr>
            <p:cNvPr id="165" name="Rounded Rectangle 99"/>
            <p:cNvSpPr/>
            <p:nvPr/>
          </p:nvSpPr>
          <p:spPr>
            <a:xfrm rot="10800000" flipV="1">
              <a:off x="971610" y="1226241"/>
              <a:ext cx="1205710" cy="451544"/>
            </a:xfrm>
            <a:prstGeom prst="roundRect">
              <a:avLst/>
            </a:prstGeom>
            <a:solidFill>
              <a:srgbClr val="79B0BD"/>
            </a:solidFill>
            <a:ln w="12700" cap="flat" cmpd="sng" algn="ctr">
              <a:no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prstClr val="white"/>
                  </a:solidFill>
                  <a:effectLst/>
                  <a:uLnTx/>
                  <a:uFillTx/>
                  <a:latin typeface="Agency FB" panose="020B0503020202020204" pitchFamily="34" charset="0"/>
                  <a:ea typeface="微软雅黑"/>
                  <a:cs typeface="+mn-ea"/>
                </a:rPr>
                <a:t>2014</a:t>
              </a:r>
              <a:endParaRPr kumimoji="0" lang="en-US" sz="1800" b="0" i="0" u="none" strike="noStrike" kern="0" cap="none" spc="0" normalizeH="0" baseline="0" noProof="0" dirty="0" smtClean="0">
                <a:ln>
                  <a:noFill/>
                </a:ln>
                <a:solidFill>
                  <a:prstClr val="white"/>
                </a:solidFill>
                <a:effectLst/>
                <a:uLnTx/>
                <a:uFillTx/>
                <a:latin typeface="Agency FB" panose="020B0503020202020204" pitchFamily="34" charset="0"/>
                <a:ea typeface="微软雅黑"/>
                <a:cs typeface="+mn-ea"/>
              </a:endParaRPr>
            </a:p>
          </p:txBody>
        </p:sp>
        <p:cxnSp>
          <p:nvCxnSpPr>
            <p:cNvPr id="166" name="Straight Connector 101"/>
            <p:cNvCxnSpPr/>
            <p:nvPr/>
          </p:nvCxnSpPr>
          <p:spPr>
            <a:xfrm flipH="1">
              <a:off x="1574465" y="1677786"/>
              <a:ext cx="1" cy="614898"/>
            </a:xfrm>
            <a:prstGeom prst="line">
              <a:avLst/>
            </a:prstGeom>
            <a:noFill/>
            <a:ln w="19050" cap="flat" cmpd="sng" algn="ctr">
              <a:solidFill>
                <a:srgbClr val="79B0BD"/>
              </a:solidFill>
              <a:prstDash val="sysDash"/>
              <a:miter lim="800000"/>
              <a:headEnd type="oval"/>
              <a:tailEnd type="oval"/>
            </a:ln>
            <a:effectLst/>
          </p:spPr>
        </p:cxnSp>
      </p:grpSp>
      <p:grpSp>
        <p:nvGrpSpPr>
          <p:cNvPr id="145" name="Group 104"/>
          <p:cNvGrpSpPr/>
          <p:nvPr/>
        </p:nvGrpSpPr>
        <p:grpSpPr>
          <a:xfrm>
            <a:off x="7033859" y="2380544"/>
            <a:ext cx="1607613" cy="1421924"/>
            <a:chOff x="971610" y="1226241"/>
            <a:chExt cx="1205710" cy="1066443"/>
          </a:xfrm>
        </p:grpSpPr>
        <p:sp>
          <p:nvSpPr>
            <p:cNvPr id="163" name="Rounded Rectangle 107"/>
            <p:cNvSpPr/>
            <p:nvPr/>
          </p:nvSpPr>
          <p:spPr>
            <a:xfrm rot="10800000" flipV="1">
              <a:off x="971610" y="1226241"/>
              <a:ext cx="1205710" cy="451544"/>
            </a:xfrm>
            <a:prstGeom prst="roundRect">
              <a:avLst/>
            </a:prstGeom>
            <a:solidFill>
              <a:srgbClr val="4F91A0"/>
            </a:solidFill>
            <a:ln w="12700" cap="flat" cmpd="sng" algn="ctr">
              <a:no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prstClr val="white"/>
                  </a:solidFill>
                  <a:effectLst/>
                  <a:uLnTx/>
                  <a:uFillTx/>
                  <a:latin typeface="Agency FB" panose="020B0503020202020204" pitchFamily="34" charset="0"/>
                  <a:ea typeface="微软雅黑"/>
                  <a:cs typeface="+mn-ea"/>
                </a:rPr>
                <a:t>2015</a:t>
              </a:r>
              <a:endParaRPr kumimoji="0" lang="en-US" sz="1800" b="0" i="0" u="none" strike="noStrike" kern="0" cap="none" spc="0" normalizeH="0" baseline="0" noProof="0" dirty="0" smtClean="0">
                <a:ln>
                  <a:noFill/>
                </a:ln>
                <a:solidFill>
                  <a:prstClr val="white"/>
                </a:solidFill>
                <a:effectLst/>
                <a:uLnTx/>
                <a:uFillTx/>
                <a:latin typeface="Agency FB" panose="020B0503020202020204" pitchFamily="34" charset="0"/>
                <a:ea typeface="微软雅黑"/>
                <a:cs typeface="+mn-ea"/>
              </a:endParaRPr>
            </a:p>
          </p:txBody>
        </p:sp>
        <p:cxnSp>
          <p:nvCxnSpPr>
            <p:cNvPr id="164" name="Straight Connector 110"/>
            <p:cNvCxnSpPr/>
            <p:nvPr/>
          </p:nvCxnSpPr>
          <p:spPr>
            <a:xfrm flipH="1">
              <a:off x="1574465" y="1677786"/>
              <a:ext cx="1" cy="614898"/>
            </a:xfrm>
            <a:prstGeom prst="line">
              <a:avLst/>
            </a:prstGeom>
            <a:noFill/>
            <a:ln w="19050" cap="flat" cmpd="sng" algn="ctr">
              <a:solidFill>
                <a:srgbClr val="4F91A0"/>
              </a:solidFill>
              <a:prstDash val="sysDash"/>
              <a:miter lim="800000"/>
              <a:headEnd type="oval"/>
              <a:tailEnd type="oval"/>
            </a:ln>
            <a:effectLst/>
          </p:spPr>
        </p:cxnSp>
      </p:grpSp>
      <p:grpSp>
        <p:nvGrpSpPr>
          <p:cNvPr id="146" name="Group 113"/>
          <p:cNvGrpSpPr/>
          <p:nvPr/>
        </p:nvGrpSpPr>
        <p:grpSpPr>
          <a:xfrm>
            <a:off x="9033329" y="2380544"/>
            <a:ext cx="1607613" cy="1421924"/>
            <a:chOff x="971610" y="1226241"/>
            <a:chExt cx="1205710" cy="1066443"/>
          </a:xfrm>
        </p:grpSpPr>
        <p:sp>
          <p:nvSpPr>
            <p:cNvPr id="161" name="Rounded Rectangle 116"/>
            <p:cNvSpPr/>
            <p:nvPr/>
          </p:nvSpPr>
          <p:spPr>
            <a:xfrm rot="10800000" flipV="1">
              <a:off x="971610" y="1226241"/>
              <a:ext cx="1205710" cy="451544"/>
            </a:xfrm>
            <a:prstGeom prst="roundRect">
              <a:avLst/>
            </a:prstGeom>
            <a:solidFill>
              <a:srgbClr val="79B0BD"/>
            </a:solidFill>
            <a:ln w="12700" cap="flat" cmpd="sng" algn="ctr">
              <a:no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prstClr val="white"/>
                  </a:solidFill>
                  <a:effectLst/>
                  <a:uLnTx/>
                  <a:uFillTx/>
                  <a:latin typeface="Agency FB" panose="020B0503020202020204" pitchFamily="34" charset="0"/>
                  <a:ea typeface="微软雅黑"/>
                  <a:cs typeface="+mn-ea"/>
                </a:rPr>
                <a:t>2016</a:t>
              </a:r>
              <a:endParaRPr kumimoji="0" lang="en-US" sz="1800" b="0" i="0" u="none" strike="noStrike" kern="0" cap="none" spc="0" normalizeH="0" baseline="0" noProof="0" dirty="0" smtClean="0">
                <a:ln>
                  <a:noFill/>
                </a:ln>
                <a:solidFill>
                  <a:prstClr val="white"/>
                </a:solidFill>
                <a:effectLst/>
                <a:uLnTx/>
                <a:uFillTx/>
                <a:latin typeface="Agency FB" panose="020B0503020202020204" pitchFamily="34" charset="0"/>
                <a:ea typeface="微软雅黑"/>
                <a:cs typeface="+mn-ea"/>
              </a:endParaRPr>
            </a:p>
          </p:txBody>
        </p:sp>
        <p:cxnSp>
          <p:nvCxnSpPr>
            <p:cNvPr id="162" name="Straight Connector 119"/>
            <p:cNvCxnSpPr/>
            <p:nvPr/>
          </p:nvCxnSpPr>
          <p:spPr>
            <a:xfrm flipH="1">
              <a:off x="1574465" y="1677786"/>
              <a:ext cx="1" cy="614898"/>
            </a:xfrm>
            <a:prstGeom prst="line">
              <a:avLst/>
            </a:prstGeom>
            <a:noFill/>
            <a:ln w="19050" cap="flat" cmpd="sng" algn="ctr">
              <a:solidFill>
                <a:srgbClr val="79B0BD"/>
              </a:solidFill>
              <a:prstDash val="sysDash"/>
              <a:miter lim="800000"/>
              <a:headEnd type="oval"/>
              <a:tailEnd type="oval"/>
            </a:ln>
            <a:effectLst/>
          </p:spPr>
        </p:cxnSp>
      </p:grpSp>
      <p:sp>
        <p:nvSpPr>
          <p:cNvPr id="147" name="Freeform 143"/>
          <p:cNvSpPr>
            <a:spLocks noEditPoints="1"/>
          </p:cNvSpPr>
          <p:nvPr/>
        </p:nvSpPr>
        <p:spPr bwMode="auto">
          <a:xfrm>
            <a:off x="1631174" y="4180184"/>
            <a:ext cx="482600" cy="444500"/>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ysClr val="window" lastClr="FFFFFF"/>
          </a:solidFill>
          <a:ln>
            <a:noFill/>
          </a:ln>
          <a:extLst/>
        </p:spPr>
        <p:txBody>
          <a:bodyPr vert="horz" wrap="square" lIns="121908" tIns="60954" rIns="121908" bIns="6095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a:ea typeface="微软雅黑"/>
              <a:cs typeface="+mn-ea"/>
            </a:endParaRPr>
          </a:p>
        </p:txBody>
      </p:sp>
      <p:sp>
        <p:nvSpPr>
          <p:cNvPr id="148" name="Freeform 92"/>
          <p:cNvSpPr>
            <a:spLocks noEditPoints="1"/>
          </p:cNvSpPr>
          <p:nvPr/>
        </p:nvSpPr>
        <p:spPr bwMode="auto">
          <a:xfrm>
            <a:off x="3657034" y="4223890"/>
            <a:ext cx="455084" cy="463551"/>
          </a:xfrm>
          <a:custGeom>
            <a:avLst/>
            <a:gdLst>
              <a:gd name="T0" fmla="*/ 143 w 148"/>
              <a:gd name="T1" fmla="*/ 130 h 151"/>
              <a:gd name="T2" fmla="*/ 100 w 148"/>
              <a:gd name="T3" fmla="*/ 86 h 151"/>
              <a:gd name="T4" fmla="*/ 110 w 148"/>
              <a:gd name="T5" fmla="*/ 55 h 151"/>
              <a:gd name="T6" fmla="*/ 55 w 148"/>
              <a:gd name="T7" fmla="*/ 0 h 151"/>
              <a:gd name="T8" fmla="*/ 0 w 148"/>
              <a:gd name="T9" fmla="*/ 55 h 151"/>
              <a:gd name="T10" fmla="*/ 55 w 148"/>
              <a:gd name="T11" fmla="*/ 109 h 151"/>
              <a:gd name="T12" fmla="*/ 81 w 148"/>
              <a:gd name="T13" fmla="*/ 103 h 151"/>
              <a:gd name="T14" fmla="*/ 126 w 148"/>
              <a:gd name="T15" fmla="*/ 147 h 151"/>
              <a:gd name="T16" fmla="*/ 143 w 148"/>
              <a:gd name="T17" fmla="*/ 147 h 151"/>
              <a:gd name="T18" fmla="*/ 143 w 148"/>
              <a:gd name="T19" fmla="*/ 130 h 151"/>
              <a:gd name="T20" fmla="*/ 19 w 148"/>
              <a:gd name="T21" fmla="*/ 55 h 151"/>
              <a:gd name="T22" fmla="*/ 55 w 148"/>
              <a:gd name="T23" fmla="*/ 18 h 151"/>
              <a:gd name="T24" fmla="*/ 92 w 148"/>
              <a:gd name="T25" fmla="*/ 55 h 151"/>
              <a:gd name="T26" fmla="*/ 55 w 148"/>
              <a:gd name="T27" fmla="*/ 91 h 151"/>
              <a:gd name="T28" fmla="*/ 19 w 148"/>
              <a:gd name="T29" fmla="*/ 5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 h="151">
                <a:moveTo>
                  <a:pt x="143" y="130"/>
                </a:moveTo>
                <a:cubicBezTo>
                  <a:pt x="100" y="86"/>
                  <a:pt x="100" y="86"/>
                  <a:pt x="100" y="86"/>
                </a:cubicBezTo>
                <a:cubicBezTo>
                  <a:pt x="106" y="77"/>
                  <a:pt x="110" y="67"/>
                  <a:pt x="110" y="55"/>
                </a:cubicBezTo>
                <a:cubicBezTo>
                  <a:pt x="110" y="24"/>
                  <a:pt x="85" y="0"/>
                  <a:pt x="55" y="0"/>
                </a:cubicBezTo>
                <a:cubicBezTo>
                  <a:pt x="25" y="0"/>
                  <a:pt x="0" y="24"/>
                  <a:pt x="0" y="55"/>
                </a:cubicBezTo>
                <a:cubicBezTo>
                  <a:pt x="0" y="85"/>
                  <a:pt x="25" y="109"/>
                  <a:pt x="55" y="109"/>
                </a:cubicBezTo>
                <a:cubicBezTo>
                  <a:pt x="65" y="109"/>
                  <a:pt x="74" y="107"/>
                  <a:pt x="81" y="103"/>
                </a:cubicBezTo>
                <a:cubicBezTo>
                  <a:pt x="126" y="147"/>
                  <a:pt x="126" y="147"/>
                  <a:pt x="126" y="147"/>
                </a:cubicBezTo>
                <a:cubicBezTo>
                  <a:pt x="130" y="151"/>
                  <a:pt x="138" y="151"/>
                  <a:pt x="143" y="147"/>
                </a:cubicBezTo>
                <a:cubicBezTo>
                  <a:pt x="148" y="142"/>
                  <a:pt x="148" y="134"/>
                  <a:pt x="143" y="130"/>
                </a:cubicBezTo>
                <a:close/>
                <a:moveTo>
                  <a:pt x="19" y="55"/>
                </a:moveTo>
                <a:cubicBezTo>
                  <a:pt x="19" y="34"/>
                  <a:pt x="35" y="18"/>
                  <a:pt x="55" y="18"/>
                </a:cubicBezTo>
                <a:cubicBezTo>
                  <a:pt x="75" y="18"/>
                  <a:pt x="92" y="34"/>
                  <a:pt x="92" y="55"/>
                </a:cubicBezTo>
                <a:cubicBezTo>
                  <a:pt x="92" y="75"/>
                  <a:pt x="75" y="91"/>
                  <a:pt x="55" y="91"/>
                </a:cubicBezTo>
                <a:cubicBezTo>
                  <a:pt x="35" y="91"/>
                  <a:pt x="19" y="75"/>
                  <a:pt x="19" y="55"/>
                </a:cubicBezTo>
                <a:close/>
              </a:path>
            </a:pathLst>
          </a:custGeom>
          <a:solidFill>
            <a:sysClr val="window" lastClr="FFFFFF"/>
          </a:solidFill>
          <a:ln>
            <a:noFill/>
          </a:ln>
          <a:extLst/>
        </p:spPr>
        <p:txBody>
          <a:bodyPr vert="horz" wrap="square" lIns="121908" tIns="60954" rIns="121908" bIns="6095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a:ea typeface="微软雅黑"/>
              <a:cs typeface="+mn-ea"/>
            </a:endParaRPr>
          </a:p>
        </p:txBody>
      </p:sp>
      <p:grpSp>
        <p:nvGrpSpPr>
          <p:cNvPr id="149" name="组合 148"/>
          <p:cNvGrpSpPr/>
          <p:nvPr/>
        </p:nvGrpSpPr>
        <p:grpSpPr>
          <a:xfrm>
            <a:off x="5652753" y="4210183"/>
            <a:ext cx="427567" cy="400051"/>
            <a:chOff x="6661150" y="233363"/>
            <a:chExt cx="320675" cy="300038"/>
          </a:xfrm>
          <a:solidFill>
            <a:sysClr val="window" lastClr="FFFFFF"/>
          </a:solidFill>
        </p:grpSpPr>
        <p:sp>
          <p:nvSpPr>
            <p:cNvPr id="157" name="Freeform 153"/>
            <p:cNvSpPr>
              <a:spLocks/>
            </p:cNvSpPr>
            <p:nvPr/>
          </p:nvSpPr>
          <p:spPr bwMode="auto">
            <a:xfrm>
              <a:off x="6677025" y="315913"/>
              <a:ext cx="79375" cy="187325"/>
            </a:xfrm>
            <a:custGeom>
              <a:avLst/>
              <a:gdLst>
                <a:gd name="T0" fmla="*/ 34 w 34"/>
                <a:gd name="T1" fmla="*/ 81 h 81"/>
                <a:gd name="T2" fmla="*/ 34 w 34"/>
                <a:gd name="T3" fmla="*/ 8 h 81"/>
                <a:gd name="T4" fmla="*/ 26 w 34"/>
                <a:gd name="T5" fmla="*/ 0 h 81"/>
                <a:gd name="T6" fmla="*/ 9 w 34"/>
                <a:gd name="T7" fmla="*/ 0 h 81"/>
                <a:gd name="T8" fmla="*/ 0 w 34"/>
                <a:gd name="T9" fmla="*/ 8 h 81"/>
                <a:gd name="T10" fmla="*/ 0 w 34"/>
                <a:gd name="T11" fmla="*/ 81 h 81"/>
                <a:gd name="T12" fmla="*/ 34 w 34"/>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34" h="81">
                  <a:moveTo>
                    <a:pt x="34" y="81"/>
                  </a:moveTo>
                  <a:cubicBezTo>
                    <a:pt x="34" y="8"/>
                    <a:pt x="34" y="8"/>
                    <a:pt x="34" y="8"/>
                  </a:cubicBezTo>
                  <a:cubicBezTo>
                    <a:pt x="34" y="4"/>
                    <a:pt x="30" y="0"/>
                    <a:pt x="26" y="0"/>
                  </a:cubicBezTo>
                  <a:cubicBezTo>
                    <a:pt x="9" y="0"/>
                    <a:pt x="9" y="0"/>
                    <a:pt x="9" y="0"/>
                  </a:cubicBezTo>
                  <a:cubicBezTo>
                    <a:pt x="4" y="0"/>
                    <a:pt x="0" y="4"/>
                    <a:pt x="0" y="8"/>
                  </a:cubicBezTo>
                  <a:cubicBezTo>
                    <a:pt x="0" y="81"/>
                    <a:pt x="0" y="81"/>
                    <a:pt x="0" y="81"/>
                  </a:cubicBezTo>
                  <a:lnTo>
                    <a:pt x="34"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a:ea typeface="微软雅黑"/>
                <a:cs typeface="+mn-ea"/>
              </a:endParaRPr>
            </a:p>
          </p:txBody>
        </p:sp>
        <p:sp>
          <p:nvSpPr>
            <p:cNvPr id="158" name="Freeform 154"/>
            <p:cNvSpPr>
              <a:spLocks/>
            </p:cNvSpPr>
            <p:nvPr/>
          </p:nvSpPr>
          <p:spPr bwMode="auto">
            <a:xfrm>
              <a:off x="6783388" y="233363"/>
              <a:ext cx="77788" cy="269875"/>
            </a:xfrm>
            <a:custGeom>
              <a:avLst/>
              <a:gdLst>
                <a:gd name="T0" fmla="*/ 34 w 34"/>
                <a:gd name="T1" fmla="*/ 117 h 117"/>
                <a:gd name="T2" fmla="*/ 34 w 34"/>
                <a:gd name="T3" fmla="*/ 8 h 117"/>
                <a:gd name="T4" fmla="*/ 25 w 34"/>
                <a:gd name="T5" fmla="*/ 0 h 117"/>
                <a:gd name="T6" fmla="*/ 8 w 34"/>
                <a:gd name="T7" fmla="*/ 0 h 117"/>
                <a:gd name="T8" fmla="*/ 0 w 34"/>
                <a:gd name="T9" fmla="*/ 8 h 117"/>
                <a:gd name="T10" fmla="*/ 0 w 34"/>
                <a:gd name="T11" fmla="*/ 117 h 117"/>
                <a:gd name="T12" fmla="*/ 34 w 34"/>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34" h="117">
                  <a:moveTo>
                    <a:pt x="34" y="117"/>
                  </a:moveTo>
                  <a:cubicBezTo>
                    <a:pt x="34" y="8"/>
                    <a:pt x="34" y="8"/>
                    <a:pt x="34" y="8"/>
                  </a:cubicBezTo>
                  <a:cubicBezTo>
                    <a:pt x="34" y="4"/>
                    <a:pt x="30" y="0"/>
                    <a:pt x="25" y="0"/>
                  </a:cubicBezTo>
                  <a:cubicBezTo>
                    <a:pt x="8" y="0"/>
                    <a:pt x="8" y="0"/>
                    <a:pt x="8" y="0"/>
                  </a:cubicBezTo>
                  <a:cubicBezTo>
                    <a:pt x="3" y="0"/>
                    <a:pt x="0" y="4"/>
                    <a:pt x="0" y="8"/>
                  </a:cubicBezTo>
                  <a:cubicBezTo>
                    <a:pt x="0" y="117"/>
                    <a:pt x="0" y="117"/>
                    <a:pt x="0" y="117"/>
                  </a:cubicBezTo>
                  <a:lnTo>
                    <a:pt x="34" y="1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a:ea typeface="微软雅黑"/>
                <a:cs typeface="+mn-ea"/>
              </a:endParaRPr>
            </a:p>
          </p:txBody>
        </p:sp>
        <p:sp>
          <p:nvSpPr>
            <p:cNvPr id="159" name="Freeform 155"/>
            <p:cNvSpPr>
              <a:spLocks/>
            </p:cNvSpPr>
            <p:nvPr/>
          </p:nvSpPr>
          <p:spPr bwMode="auto">
            <a:xfrm>
              <a:off x="6886575" y="358776"/>
              <a:ext cx="79375" cy="144463"/>
            </a:xfrm>
            <a:custGeom>
              <a:avLst/>
              <a:gdLst>
                <a:gd name="T0" fmla="*/ 34 w 34"/>
                <a:gd name="T1" fmla="*/ 63 h 63"/>
                <a:gd name="T2" fmla="*/ 34 w 34"/>
                <a:gd name="T3" fmla="*/ 8 h 63"/>
                <a:gd name="T4" fmla="*/ 25 w 34"/>
                <a:gd name="T5" fmla="*/ 0 h 63"/>
                <a:gd name="T6" fmla="*/ 8 w 34"/>
                <a:gd name="T7" fmla="*/ 0 h 63"/>
                <a:gd name="T8" fmla="*/ 0 w 34"/>
                <a:gd name="T9" fmla="*/ 8 h 63"/>
                <a:gd name="T10" fmla="*/ 0 w 34"/>
                <a:gd name="T11" fmla="*/ 63 h 63"/>
                <a:gd name="T12" fmla="*/ 34 w 3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4" h="63">
                  <a:moveTo>
                    <a:pt x="34" y="63"/>
                  </a:moveTo>
                  <a:cubicBezTo>
                    <a:pt x="34" y="8"/>
                    <a:pt x="34" y="8"/>
                    <a:pt x="34" y="8"/>
                  </a:cubicBezTo>
                  <a:cubicBezTo>
                    <a:pt x="34" y="4"/>
                    <a:pt x="30" y="0"/>
                    <a:pt x="25" y="0"/>
                  </a:cubicBezTo>
                  <a:cubicBezTo>
                    <a:pt x="8" y="0"/>
                    <a:pt x="8" y="0"/>
                    <a:pt x="8" y="0"/>
                  </a:cubicBezTo>
                  <a:cubicBezTo>
                    <a:pt x="4" y="0"/>
                    <a:pt x="0" y="4"/>
                    <a:pt x="0" y="8"/>
                  </a:cubicBezTo>
                  <a:cubicBezTo>
                    <a:pt x="0" y="63"/>
                    <a:pt x="0" y="63"/>
                    <a:pt x="0" y="63"/>
                  </a:cubicBezTo>
                  <a:lnTo>
                    <a:pt x="3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a:ea typeface="微软雅黑"/>
                <a:cs typeface="+mn-ea"/>
              </a:endParaRPr>
            </a:p>
          </p:txBody>
        </p:sp>
        <p:sp>
          <p:nvSpPr>
            <p:cNvPr id="160" name="Rectangle 156"/>
            <p:cNvSpPr>
              <a:spLocks noChangeArrowheads="1"/>
            </p:cNvSpPr>
            <p:nvPr/>
          </p:nvSpPr>
          <p:spPr bwMode="auto">
            <a:xfrm>
              <a:off x="6661150" y="512763"/>
              <a:ext cx="3206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a:ea typeface="微软雅黑"/>
                <a:cs typeface="+mn-ea"/>
              </a:endParaRPr>
            </a:p>
          </p:txBody>
        </p:sp>
      </p:grpSp>
      <p:sp>
        <p:nvSpPr>
          <p:cNvPr id="150" name="Freeform 140"/>
          <p:cNvSpPr>
            <a:spLocks noEditPoints="1"/>
          </p:cNvSpPr>
          <p:nvPr/>
        </p:nvSpPr>
        <p:spPr bwMode="auto">
          <a:xfrm>
            <a:off x="7599730" y="4207871"/>
            <a:ext cx="474520" cy="474520"/>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solidFill>
            <a:sysClr val="window" lastClr="FFFFFF"/>
          </a:solidFill>
          <a:ln>
            <a:noFill/>
          </a:ln>
          <a:extLst/>
        </p:spPr>
        <p:txBody>
          <a:bodyPr vert="horz" wrap="square" lIns="121908" tIns="60954" rIns="121908" bIns="6095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a:ea typeface="微软雅黑"/>
              <a:cs typeface="+mn-ea"/>
            </a:endParaRPr>
          </a:p>
        </p:txBody>
      </p:sp>
      <p:grpSp>
        <p:nvGrpSpPr>
          <p:cNvPr id="151" name="组合 150"/>
          <p:cNvGrpSpPr/>
          <p:nvPr/>
        </p:nvGrpSpPr>
        <p:grpSpPr>
          <a:xfrm>
            <a:off x="9620744" y="4269450"/>
            <a:ext cx="419100" cy="408517"/>
            <a:chOff x="8175625" y="987426"/>
            <a:chExt cx="314325" cy="306388"/>
          </a:xfrm>
          <a:solidFill>
            <a:sysClr val="window" lastClr="FFFFFF"/>
          </a:solidFill>
        </p:grpSpPr>
        <p:sp>
          <p:nvSpPr>
            <p:cNvPr id="152" name="Freeform 104"/>
            <p:cNvSpPr>
              <a:spLocks/>
            </p:cNvSpPr>
            <p:nvPr/>
          </p:nvSpPr>
          <p:spPr bwMode="auto">
            <a:xfrm>
              <a:off x="8258175" y="1144588"/>
              <a:ext cx="42863" cy="98425"/>
            </a:xfrm>
            <a:custGeom>
              <a:avLst/>
              <a:gdLst>
                <a:gd name="T0" fmla="*/ 11 w 19"/>
                <a:gd name="T1" fmla="*/ 43 h 43"/>
                <a:gd name="T2" fmla="*/ 19 w 19"/>
                <a:gd name="T3" fmla="*/ 43 h 43"/>
                <a:gd name="T4" fmla="*/ 19 w 19"/>
                <a:gd name="T5" fmla="*/ 0 h 43"/>
                <a:gd name="T6" fmla="*/ 12 w 19"/>
                <a:gd name="T7" fmla="*/ 0 h 43"/>
                <a:gd name="T8" fmla="*/ 11 w 19"/>
                <a:gd name="T9" fmla="*/ 4 h 43"/>
                <a:gd name="T10" fmla="*/ 8 w 19"/>
                <a:gd name="T11" fmla="*/ 7 h 43"/>
                <a:gd name="T12" fmla="*/ 4 w 19"/>
                <a:gd name="T13" fmla="*/ 8 h 43"/>
                <a:gd name="T14" fmla="*/ 0 w 19"/>
                <a:gd name="T15" fmla="*/ 9 h 43"/>
                <a:gd name="T16" fmla="*/ 0 w 19"/>
                <a:gd name="T17" fmla="*/ 15 h 43"/>
                <a:gd name="T18" fmla="*/ 11 w 19"/>
                <a:gd name="T19" fmla="*/ 15 h 43"/>
                <a:gd name="T20" fmla="*/ 11 w 19"/>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43">
                  <a:moveTo>
                    <a:pt x="11" y="43"/>
                  </a:moveTo>
                  <a:cubicBezTo>
                    <a:pt x="19" y="43"/>
                    <a:pt x="19" y="43"/>
                    <a:pt x="19" y="43"/>
                  </a:cubicBezTo>
                  <a:cubicBezTo>
                    <a:pt x="19" y="0"/>
                    <a:pt x="19" y="0"/>
                    <a:pt x="19" y="0"/>
                  </a:cubicBezTo>
                  <a:cubicBezTo>
                    <a:pt x="12" y="0"/>
                    <a:pt x="12" y="0"/>
                    <a:pt x="12" y="0"/>
                  </a:cubicBezTo>
                  <a:cubicBezTo>
                    <a:pt x="12" y="2"/>
                    <a:pt x="12" y="3"/>
                    <a:pt x="11" y="4"/>
                  </a:cubicBezTo>
                  <a:cubicBezTo>
                    <a:pt x="10" y="5"/>
                    <a:pt x="9" y="6"/>
                    <a:pt x="8" y="7"/>
                  </a:cubicBezTo>
                  <a:cubicBezTo>
                    <a:pt x="7" y="8"/>
                    <a:pt x="6" y="8"/>
                    <a:pt x="4" y="8"/>
                  </a:cubicBezTo>
                  <a:cubicBezTo>
                    <a:pt x="3" y="9"/>
                    <a:pt x="1" y="9"/>
                    <a:pt x="0" y="9"/>
                  </a:cubicBezTo>
                  <a:cubicBezTo>
                    <a:pt x="0" y="15"/>
                    <a:pt x="0" y="15"/>
                    <a:pt x="0" y="15"/>
                  </a:cubicBezTo>
                  <a:cubicBezTo>
                    <a:pt x="11" y="15"/>
                    <a:pt x="11" y="15"/>
                    <a:pt x="11" y="15"/>
                  </a:cubicBezTo>
                  <a:lnTo>
                    <a:pt x="11"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a:ea typeface="微软雅黑"/>
                <a:cs typeface="+mn-ea"/>
              </a:endParaRPr>
            </a:p>
          </p:txBody>
        </p:sp>
        <p:sp>
          <p:nvSpPr>
            <p:cNvPr id="153" name="Freeform 105"/>
            <p:cNvSpPr>
              <a:spLocks/>
            </p:cNvSpPr>
            <p:nvPr/>
          </p:nvSpPr>
          <p:spPr bwMode="auto">
            <a:xfrm>
              <a:off x="8324850" y="1144588"/>
              <a:ext cx="71438" cy="98425"/>
            </a:xfrm>
            <a:custGeom>
              <a:avLst/>
              <a:gdLst>
                <a:gd name="T0" fmla="*/ 21 w 31"/>
                <a:gd name="T1" fmla="*/ 34 h 43"/>
                <a:gd name="T2" fmla="*/ 18 w 31"/>
                <a:gd name="T3" fmla="*/ 36 h 43"/>
                <a:gd name="T4" fmla="*/ 15 w 31"/>
                <a:gd name="T5" fmla="*/ 36 h 43"/>
                <a:gd name="T6" fmla="*/ 11 w 31"/>
                <a:gd name="T7" fmla="*/ 35 h 43"/>
                <a:gd name="T8" fmla="*/ 8 w 31"/>
                <a:gd name="T9" fmla="*/ 30 h 43"/>
                <a:gd name="T10" fmla="*/ 0 w 31"/>
                <a:gd name="T11" fmla="*/ 30 h 43"/>
                <a:gd name="T12" fmla="*/ 1 w 31"/>
                <a:gd name="T13" fmla="*/ 36 h 43"/>
                <a:gd name="T14" fmla="*/ 5 w 31"/>
                <a:gd name="T15" fmla="*/ 40 h 43"/>
                <a:gd name="T16" fmla="*/ 10 w 31"/>
                <a:gd name="T17" fmla="*/ 43 h 43"/>
                <a:gd name="T18" fmla="*/ 15 w 31"/>
                <a:gd name="T19" fmla="*/ 43 h 43"/>
                <a:gd name="T20" fmla="*/ 22 w 31"/>
                <a:gd name="T21" fmla="*/ 42 h 43"/>
                <a:gd name="T22" fmla="*/ 27 w 31"/>
                <a:gd name="T23" fmla="*/ 39 h 43"/>
                <a:gd name="T24" fmla="*/ 30 w 31"/>
                <a:gd name="T25" fmla="*/ 34 h 43"/>
                <a:gd name="T26" fmla="*/ 31 w 31"/>
                <a:gd name="T27" fmla="*/ 28 h 43"/>
                <a:gd name="T28" fmla="*/ 30 w 31"/>
                <a:gd name="T29" fmla="*/ 23 h 43"/>
                <a:gd name="T30" fmla="*/ 28 w 31"/>
                <a:gd name="T31" fmla="*/ 18 h 43"/>
                <a:gd name="T32" fmla="*/ 24 w 31"/>
                <a:gd name="T33" fmla="*/ 15 h 43"/>
                <a:gd name="T34" fmla="*/ 18 w 31"/>
                <a:gd name="T35" fmla="*/ 14 h 43"/>
                <a:gd name="T36" fmla="*/ 14 w 31"/>
                <a:gd name="T37" fmla="*/ 14 h 43"/>
                <a:gd name="T38" fmla="*/ 10 w 31"/>
                <a:gd name="T39" fmla="*/ 17 h 43"/>
                <a:gd name="T40" fmla="*/ 10 w 31"/>
                <a:gd name="T41" fmla="*/ 17 h 43"/>
                <a:gd name="T42" fmla="*/ 11 w 31"/>
                <a:gd name="T43" fmla="*/ 7 h 43"/>
                <a:gd name="T44" fmla="*/ 29 w 31"/>
                <a:gd name="T45" fmla="*/ 7 h 43"/>
                <a:gd name="T46" fmla="*/ 29 w 31"/>
                <a:gd name="T47" fmla="*/ 0 h 43"/>
                <a:gd name="T48" fmla="*/ 5 w 31"/>
                <a:gd name="T49" fmla="*/ 0 h 43"/>
                <a:gd name="T50" fmla="*/ 1 w 31"/>
                <a:gd name="T51" fmla="*/ 24 h 43"/>
                <a:gd name="T52" fmla="*/ 9 w 31"/>
                <a:gd name="T53" fmla="*/ 24 h 43"/>
                <a:gd name="T54" fmla="*/ 12 w 31"/>
                <a:gd name="T55" fmla="*/ 21 h 43"/>
                <a:gd name="T56" fmla="*/ 15 w 31"/>
                <a:gd name="T57" fmla="*/ 20 h 43"/>
                <a:gd name="T58" fmla="*/ 18 w 31"/>
                <a:gd name="T59" fmla="*/ 21 h 43"/>
                <a:gd name="T60" fmla="*/ 21 w 31"/>
                <a:gd name="T61" fmla="*/ 23 h 43"/>
                <a:gd name="T62" fmla="*/ 22 w 31"/>
                <a:gd name="T63" fmla="*/ 25 h 43"/>
                <a:gd name="T64" fmla="*/ 23 w 31"/>
                <a:gd name="T65" fmla="*/ 28 h 43"/>
                <a:gd name="T66" fmla="*/ 22 w 31"/>
                <a:gd name="T67" fmla="*/ 31 h 43"/>
                <a:gd name="T68" fmla="*/ 21 w 31"/>
                <a:gd name="T69" fmla="*/ 3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 h="43">
                  <a:moveTo>
                    <a:pt x="21" y="34"/>
                  </a:moveTo>
                  <a:cubicBezTo>
                    <a:pt x="20" y="35"/>
                    <a:pt x="19" y="35"/>
                    <a:pt x="18" y="36"/>
                  </a:cubicBezTo>
                  <a:cubicBezTo>
                    <a:pt x="17" y="36"/>
                    <a:pt x="16" y="36"/>
                    <a:pt x="15" y="36"/>
                  </a:cubicBezTo>
                  <a:cubicBezTo>
                    <a:pt x="13" y="36"/>
                    <a:pt x="12" y="36"/>
                    <a:pt x="11" y="35"/>
                  </a:cubicBezTo>
                  <a:cubicBezTo>
                    <a:pt x="9" y="34"/>
                    <a:pt x="9" y="32"/>
                    <a:pt x="8" y="30"/>
                  </a:cubicBezTo>
                  <a:cubicBezTo>
                    <a:pt x="0" y="30"/>
                    <a:pt x="0" y="30"/>
                    <a:pt x="0" y="30"/>
                  </a:cubicBezTo>
                  <a:cubicBezTo>
                    <a:pt x="0" y="32"/>
                    <a:pt x="0" y="34"/>
                    <a:pt x="1" y="36"/>
                  </a:cubicBezTo>
                  <a:cubicBezTo>
                    <a:pt x="2" y="38"/>
                    <a:pt x="3" y="39"/>
                    <a:pt x="5" y="40"/>
                  </a:cubicBezTo>
                  <a:cubicBezTo>
                    <a:pt x="6" y="41"/>
                    <a:pt x="8" y="42"/>
                    <a:pt x="10" y="43"/>
                  </a:cubicBezTo>
                  <a:cubicBezTo>
                    <a:pt x="11" y="43"/>
                    <a:pt x="13" y="43"/>
                    <a:pt x="15" y="43"/>
                  </a:cubicBezTo>
                  <a:cubicBezTo>
                    <a:pt x="18" y="43"/>
                    <a:pt x="20" y="43"/>
                    <a:pt x="22" y="42"/>
                  </a:cubicBezTo>
                  <a:cubicBezTo>
                    <a:pt x="23" y="42"/>
                    <a:pt x="25" y="41"/>
                    <a:pt x="27" y="39"/>
                  </a:cubicBezTo>
                  <a:cubicBezTo>
                    <a:pt x="28" y="38"/>
                    <a:pt x="29" y="36"/>
                    <a:pt x="30" y="34"/>
                  </a:cubicBezTo>
                  <a:cubicBezTo>
                    <a:pt x="31" y="32"/>
                    <a:pt x="31" y="30"/>
                    <a:pt x="31" y="28"/>
                  </a:cubicBezTo>
                  <a:cubicBezTo>
                    <a:pt x="31" y="26"/>
                    <a:pt x="31" y="24"/>
                    <a:pt x="30" y="23"/>
                  </a:cubicBezTo>
                  <a:cubicBezTo>
                    <a:pt x="30" y="21"/>
                    <a:pt x="29" y="19"/>
                    <a:pt x="28" y="18"/>
                  </a:cubicBezTo>
                  <a:cubicBezTo>
                    <a:pt x="27" y="17"/>
                    <a:pt x="25" y="16"/>
                    <a:pt x="24" y="15"/>
                  </a:cubicBezTo>
                  <a:cubicBezTo>
                    <a:pt x="22" y="14"/>
                    <a:pt x="20" y="14"/>
                    <a:pt x="18" y="14"/>
                  </a:cubicBezTo>
                  <a:cubicBezTo>
                    <a:pt x="16" y="14"/>
                    <a:pt x="15" y="14"/>
                    <a:pt x="14" y="14"/>
                  </a:cubicBezTo>
                  <a:cubicBezTo>
                    <a:pt x="12" y="15"/>
                    <a:pt x="11" y="16"/>
                    <a:pt x="10" y="17"/>
                  </a:cubicBezTo>
                  <a:cubicBezTo>
                    <a:pt x="10" y="17"/>
                    <a:pt x="10" y="17"/>
                    <a:pt x="10" y="17"/>
                  </a:cubicBezTo>
                  <a:cubicBezTo>
                    <a:pt x="11" y="7"/>
                    <a:pt x="11" y="7"/>
                    <a:pt x="11" y="7"/>
                  </a:cubicBezTo>
                  <a:cubicBezTo>
                    <a:pt x="29" y="7"/>
                    <a:pt x="29" y="7"/>
                    <a:pt x="29" y="7"/>
                  </a:cubicBezTo>
                  <a:cubicBezTo>
                    <a:pt x="29" y="0"/>
                    <a:pt x="29" y="0"/>
                    <a:pt x="29" y="0"/>
                  </a:cubicBezTo>
                  <a:cubicBezTo>
                    <a:pt x="5" y="0"/>
                    <a:pt x="5" y="0"/>
                    <a:pt x="5" y="0"/>
                  </a:cubicBezTo>
                  <a:cubicBezTo>
                    <a:pt x="1" y="24"/>
                    <a:pt x="1" y="24"/>
                    <a:pt x="1" y="24"/>
                  </a:cubicBezTo>
                  <a:cubicBezTo>
                    <a:pt x="9" y="24"/>
                    <a:pt x="9" y="24"/>
                    <a:pt x="9" y="24"/>
                  </a:cubicBezTo>
                  <a:cubicBezTo>
                    <a:pt x="10" y="22"/>
                    <a:pt x="11" y="22"/>
                    <a:pt x="12" y="21"/>
                  </a:cubicBezTo>
                  <a:cubicBezTo>
                    <a:pt x="13" y="21"/>
                    <a:pt x="14" y="20"/>
                    <a:pt x="15" y="20"/>
                  </a:cubicBezTo>
                  <a:cubicBezTo>
                    <a:pt x="16" y="20"/>
                    <a:pt x="18" y="20"/>
                    <a:pt x="18" y="21"/>
                  </a:cubicBezTo>
                  <a:cubicBezTo>
                    <a:pt x="19" y="21"/>
                    <a:pt x="20" y="22"/>
                    <a:pt x="21" y="23"/>
                  </a:cubicBezTo>
                  <a:cubicBezTo>
                    <a:pt x="21" y="23"/>
                    <a:pt x="22" y="24"/>
                    <a:pt x="22" y="25"/>
                  </a:cubicBezTo>
                  <a:cubicBezTo>
                    <a:pt x="23" y="26"/>
                    <a:pt x="23" y="27"/>
                    <a:pt x="23" y="28"/>
                  </a:cubicBezTo>
                  <a:cubicBezTo>
                    <a:pt x="23" y="29"/>
                    <a:pt x="22" y="30"/>
                    <a:pt x="22" y="31"/>
                  </a:cubicBezTo>
                  <a:cubicBezTo>
                    <a:pt x="22" y="32"/>
                    <a:pt x="21" y="33"/>
                    <a:pt x="2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a:ea typeface="微软雅黑"/>
                <a:cs typeface="+mn-ea"/>
              </a:endParaRPr>
            </a:p>
          </p:txBody>
        </p:sp>
        <p:sp>
          <p:nvSpPr>
            <p:cNvPr id="154" name="Freeform 106"/>
            <p:cNvSpPr>
              <a:spLocks/>
            </p:cNvSpPr>
            <p:nvPr/>
          </p:nvSpPr>
          <p:spPr bwMode="auto">
            <a:xfrm>
              <a:off x="8232775" y="987426"/>
              <a:ext cx="36513" cy="63500"/>
            </a:xfrm>
            <a:custGeom>
              <a:avLst/>
              <a:gdLst>
                <a:gd name="T0" fmla="*/ 3 w 16"/>
                <a:gd name="T1" fmla="*/ 28 h 28"/>
                <a:gd name="T2" fmla="*/ 13 w 16"/>
                <a:gd name="T3" fmla="*/ 28 h 28"/>
                <a:gd name="T4" fmla="*/ 16 w 16"/>
                <a:gd name="T5" fmla="*/ 25 h 28"/>
                <a:gd name="T6" fmla="*/ 16 w 16"/>
                <a:gd name="T7" fmla="*/ 3 h 28"/>
                <a:gd name="T8" fmla="*/ 13 w 16"/>
                <a:gd name="T9" fmla="*/ 0 h 28"/>
                <a:gd name="T10" fmla="*/ 3 w 16"/>
                <a:gd name="T11" fmla="*/ 0 h 28"/>
                <a:gd name="T12" fmla="*/ 0 w 16"/>
                <a:gd name="T13" fmla="*/ 3 h 28"/>
                <a:gd name="T14" fmla="*/ 0 w 16"/>
                <a:gd name="T15" fmla="*/ 25 h 28"/>
                <a:gd name="T16" fmla="*/ 3 w 16"/>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3" y="28"/>
                  </a:moveTo>
                  <a:cubicBezTo>
                    <a:pt x="13" y="28"/>
                    <a:pt x="13" y="28"/>
                    <a:pt x="13" y="28"/>
                  </a:cubicBezTo>
                  <a:cubicBezTo>
                    <a:pt x="14" y="28"/>
                    <a:pt x="16" y="27"/>
                    <a:pt x="16" y="25"/>
                  </a:cubicBezTo>
                  <a:cubicBezTo>
                    <a:pt x="16" y="3"/>
                    <a:pt x="16" y="3"/>
                    <a:pt x="16" y="3"/>
                  </a:cubicBezTo>
                  <a:cubicBezTo>
                    <a:pt x="16" y="2"/>
                    <a:pt x="14" y="0"/>
                    <a:pt x="13" y="0"/>
                  </a:cubicBezTo>
                  <a:cubicBezTo>
                    <a:pt x="3" y="0"/>
                    <a:pt x="3" y="0"/>
                    <a:pt x="3" y="0"/>
                  </a:cubicBezTo>
                  <a:cubicBezTo>
                    <a:pt x="1" y="0"/>
                    <a:pt x="0" y="2"/>
                    <a:pt x="0" y="3"/>
                  </a:cubicBezTo>
                  <a:cubicBezTo>
                    <a:pt x="0" y="25"/>
                    <a:pt x="0" y="25"/>
                    <a:pt x="0" y="25"/>
                  </a:cubicBezTo>
                  <a:cubicBezTo>
                    <a:pt x="0" y="27"/>
                    <a:pt x="1" y="28"/>
                    <a:pt x="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a:ea typeface="微软雅黑"/>
                <a:cs typeface="+mn-ea"/>
              </a:endParaRPr>
            </a:p>
          </p:txBody>
        </p:sp>
        <p:sp>
          <p:nvSpPr>
            <p:cNvPr id="155" name="Freeform 107"/>
            <p:cNvSpPr>
              <a:spLocks/>
            </p:cNvSpPr>
            <p:nvPr/>
          </p:nvSpPr>
          <p:spPr bwMode="auto">
            <a:xfrm>
              <a:off x="8396288" y="987426"/>
              <a:ext cx="36513" cy="63500"/>
            </a:xfrm>
            <a:custGeom>
              <a:avLst/>
              <a:gdLst>
                <a:gd name="T0" fmla="*/ 3 w 16"/>
                <a:gd name="T1" fmla="*/ 28 h 28"/>
                <a:gd name="T2" fmla="*/ 13 w 16"/>
                <a:gd name="T3" fmla="*/ 28 h 28"/>
                <a:gd name="T4" fmla="*/ 16 w 16"/>
                <a:gd name="T5" fmla="*/ 25 h 28"/>
                <a:gd name="T6" fmla="*/ 16 w 16"/>
                <a:gd name="T7" fmla="*/ 3 h 28"/>
                <a:gd name="T8" fmla="*/ 13 w 16"/>
                <a:gd name="T9" fmla="*/ 0 h 28"/>
                <a:gd name="T10" fmla="*/ 3 w 16"/>
                <a:gd name="T11" fmla="*/ 0 h 28"/>
                <a:gd name="T12" fmla="*/ 0 w 16"/>
                <a:gd name="T13" fmla="*/ 3 h 28"/>
                <a:gd name="T14" fmla="*/ 0 w 16"/>
                <a:gd name="T15" fmla="*/ 25 h 28"/>
                <a:gd name="T16" fmla="*/ 3 w 16"/>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3" y="28"/>
                  </a:moveTo>
                  <a:cubicBezTo>
                    <a:pt x="13" y="28"/>
                    <a:pt x="13" y="28"/>
                    <a:pt x="13" y="28"/>
                  </a:cubicBezTo>
                  <a:cubicBezTo>
                    <a:pt x="14" y="28"/>
                    <a:pt x="16" y="27"/>
                    <a:pt x="16" y="25"/>
                  </a:cubicBezTo>
                  <a:cubicBezTo>
                    <a:pt x="16" y="3"/>
                    <a:pt x="16" y="3"/>
                    <a:pt x="16" y="3"/>
                  </a:cubicBezTo>
                  <a:cubicBezTo>
                    <a:pt x="16" y="2"/>
                    <a:pt x="14" y="0"/>
                    <a:pt x="13" y="0"/>
                  </a:cubicBezTo>
                  <a:cubicBezTo>
                    <a:pt x="3" y="0"/>
                    <a:pt x="3" y="0"/>
                    <a:pt x="3" y="0"/>
                  </a:cubicBezTo>
                  <a:cubicBezTo>
                    <a:pt x="1" y="0"/>
                    <a:pt x="0" y="2"/>
                    <a:pt x="0" y="3"/>
                  </a:cubicBezTo>
                  <a:cubicBezTo>
                    <a:pt x="0" y="25"/>
                    <a:pt x="0" y="25"/>
                    <a:pt x="0" y="25"/>
                  </a:cubicBezTo>
                  <a:cubicBezTo>
                    <a:pt x="0" y="27"/>
                    <a:pt x="1" y="28"/>
                    <a:pt x="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a:ea typeface="微软雅黑"/>
                <a:cs typeface="+mn-ea"/>
              </a:endParaRPr>
            </a:p>
          </p:txBody>
        </p:sp>
        <p:sp>
          <p:nvSpPr>
            <p:cNvPr id="156" name="Freeform 108"/>
            <p:cNvSpPr>
              <a:spLocks noEditPoints="1"/>
            </p:cNvSpPr>
            <p:nvPr/>
          </p:nvSpPr>
          <p:spPr bwMode="auto">
            <a:xfrm>
              <a:off x="8175625" y="1012826"/>
              <a:ext cx="314325" cy="280988"/>
            </a:xfrm>
            <a:custGeom>
              <a:avLst/>
              <a:gdLst>
                <a:gd name="T0" fmla="*/ 121 w 137"/>
                <a:gd name="T1" fmla="*/ 0 h 122"/>
                <a:gd name="T2" fmla="*/ 117 w 137"/>
                <a:gd name="T3" fmla="*/ 0 h 122"/>
                <a:gd name="T4" fmla="*/ 117 w 137"/>
                <a:gd name="T5" fmla="*/ 14 h 122"/>
                <a:gd name="T6" fmla="*/ 109 w 137"/>
                <a:gd name="T7" fmla="*/ 23 h 122"/>
                <a:gd name="T8" fmla="*/ 99 w 137"/>
                <a:gd name="T9" fmla="*/ 23 h 122"/>
                <a:gd name="T10" fmla="*/ 90 w 137"/>
                <a:gd name="T11" fmla="*/ 14 h 122"/>
                <a:gd name="T12" fmla="*/ 90 w 137"/>
                <a:gd name="T13" fmla="*/ 0 h 122"/>
                <a:gd name="T14" fmla="*/ 46 w 137"/>
                <a:gd name="T15" fmla="*/ 0 h 122"/>
                <a:gd name="T16" fmla="*/ 46 w 137"/>
                <a:gd name="T17" fmla="*/ 14 h 122"/>
                <a:gd name="T18" fmla="*/ 38 w 137"/>
                <a:gd name="T19" fmla="*/ 23 h 122"/>
                <a:gd name="T20" fmla="*/ 28 w 137"/>
                <a:gd name="T21" fmla="*/ 23 h 122"/>
                <a:gd name="T22" fmla="*/ 20 w 137"/>
                <a:gd name="T23" fmla="*/ 14 h 122"/>
                <a:gd name="T24" fmla="*/ 20 w 137"/>
                <a:gd name="T25" fmla="*/ 0 h 122"/>
                <a:gd name="T26" fmla="*/ 16 w 137"/>
                <a:gd name="T27" fmla="*/ 0 h 122"/>
                <a:gd name="T28" fmla="*/ 0 w 137"/>
                <a:gd name="T29" fmla="*/ 16 h 122"/>
                <a:gd name="T30" fmla="*/ 0 w 137"/>
                <a:gd name="T31" fmla="*/ 46 h 122"/>
                <a:gd name="T32" fmla="*/ 0 w 137"/>
                <a:gd name="T33" fmla="*/ 106 h 122"/>
                <a:gd name="T34" fmla="*/ 16 w 137"/>
                <a:gd name="T35" fmla="*/ 122 h 122"/>
                <a:gd name="T36" fmla="*/ 121 w 137"/>
                <a:gd name="T37" fmla="*/ 122 h 122"/>
                <a:gd name="T38" fmla="*/ 137 w 137"/>
                <a:gd name="T39" fmla="*/ 106 h 122"/>
                <a:gd name="T40" fmla="*/ 137 w 137"/>
                <a:gd name="T41" fmla="*/ 46 h 122"/>
                <a:gd name="T42" fmla="*/ 137 w 137"/>
                <a:gd name="T43" fmla="*/ 16 h 122"/>
                <a:gd name="T44" fmla="*/ 121 w 137"/>
                <a:gd name="T45" fmla="*/ 0 h 122"/>
                <a:gd name="T46" fmla="*/ 127 w 137"/>
                <a:gd name="T47" fmla="*/ 106 h 122"/>
                <a:gd name="T48" fmla="*/ 121 w 137"/>
                <a:gd name="T49" fmla="*/ 112 h 122"/>
                <a:gd name="T50" fmla="*/ 16 w 137"/>
                <a:gd name="T51" fmla="*/ 112 h 122"/>
                <a:gd name="T52" fmla="*/ 10 w 137"/>
                <a:gd name="T53" fmla="*/ 106 h 122"/>
                <a:gd name="T54" fmla="*/ 10 w 137"/>
                <a:gd name="T55" fmla="*/ 46 h 122"/>
                <a:gd name="T56" fmla="*/ 127 w 137"/>
                <a:gd name="T57" fmla="*/ 46 h 122"/>
                <a:gd name="T58" fmla="*/ 127 w 137"/>
                <a:gd name="T59" fmla="*/ 10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22">
                  <a:moveTo>
                    <a:pt x="121" y="0"/>
                  </a:moveTo>
                  <a:cubicBezTo>
                    <a:pt x="117" y="0"/>
                    <a:pt x="117" y="0"/>
                    <a:pt x="117" y="0"/>
                  </a:cubicBezTo>
                  <a:cubicBezTo>
                    <a:pt x="117" y="14"/>
                    <a:pt x="117" y="14"/>
                    <a:pt x="117" y="14"/>
                  </a:cubicBezTo>
                  <a:cubicBezTo>
                    <a:pt x="117" y="19"/>
                    <a:pt x="113" y="23"/>
                    <a:pt x="109" y="23"/>
                  </a:cubicBezTo>
                  <a:cubicBezTo>
                    <a:pt x="99" y="23"/>
                    <a:pt x="99" y="23"/>
                    <a:pt x="99" y="23"/>
                  </a:cubicBezTo>
                  <a:cubicBezTo>
                    <a:pt x="94" y="23"/>
                    <a:pt x="90" y="19"/>
                    <a:pt x="90" y="14"/>
                  </a:cubicBezTo>
                  <a:cubicBezTo>
                    <a:pt x="90" y="0"/>
                    <a:pt x="90" y="0"/>
                    <a:pt x="90" y="0"/>
                  </a:cubicBezTo>
                  <a:cubicBezTo>
                    <a:pt x="46" y="0"/>
                    <a:pt x="46" y="0"/>
                    <a:pt x="46" y="0"/>
                  </a:cubicBezTo>
                  <a:cubicBezTo>
                    <a:pt x="46" y="14"/>
                    <a:pt x="46" y="14"/>
                    <a:pt x="46" y="14"/>
                  </a:cubicBezTo>
                  <a:cubicBezTo>
                    <a:pt x="46" y="19"/>
                    <a:pt x="42" y="23"/>
                    <a:pt x="38" y="23"/>
                  </a:cubicBezTo>
                  <a:cubicBezTo>
                    <a:pt x="28" y="23"/>
                    <a:pt x="28" y="23"/>
                    <a:pt x="28" y="23"/>
                  </a:cubicBezTo>
                  <a:cubicBezTo>
                    <a:pt x="23" y="23"/>
                    <a:pt x="20" y="19"/>
                    <a:pt x="20" y="14"/>
                  </a:cubicBezTo>
                  <a:cubicBezTo>
                    <a:pt x="20" y="0"/>
                    <a:pt x="20" y="0"/>
                    <a:pt x="20" y="0"/>
                  </a:cubicBezTo>
                  <a:cubicBezTo>
                    <a:pt x="16" y="0"/>
                    <a:pt x="16" y="0"/>
                    <a:pt x="16" y="0"/>
                  </a:cubicBezTo>
                  <a:cubicBezTo>
                    <a:pt x="7" y="0"/>
                    <a:pt x="0" y="7"/>
                    <a:pt x="0" y="16"/>
                  </a:cubicBezTo>
                  <a:cubicBezTo>
                    <a:pt x="0" y="46"/>
                    <a:pt x="0" y="46"/>
                    <a:pt x="0" y="46"/>
                  </a:cubicBezTo>
                  <a:cubicBezTo>
                    <a:pt x="0" y="106"/>
                    <a:pt x="0" y="106"/>
                    <a:pt x="0" y="106"/>
                  </a:cubicBezTo>
                  <a:cubicBezTo>
                    <a:pt x="0" y="115"/>
                    <a:pt x="7" y="122"/>
                    <a:pt x="16" y="122"/>
                  </a:cubicBezTo>
                  <a:cubicBezTo>
                    <a:pt x="121" y="122"/>
                    <a:pt x="121" y="122"/>
                    <a:pt x="121" y="122"/>
                  </a:cubicBezTo>
                  <a:cubicBezTo>
                    <a:pt x="129" y="122"/>
                    <a:pt x="137" y="115"/>
                    <a:pt x="137" y="106"/>
                  </a:cubicBezTo>
                  <a:cubicBezTo>
                    <a:pt x="137" y="46"/>
                    <a:pt x="137" y="46"/>
                    <a:pt x="137" y="46"/>
                  </a:cubicBezTo>
                  <a:cubicBezTo>
                    <a:pt x="137" y="16"/>
                    <a:pt x="137" y="16"/>
                    <a:pt x="137" y="16"/>
                  </a:cubicBezTo>
                  <a:cubicBezTo>
                    <a:pt x="137" y="7"/>
                    <a:pt x="129" y="0"/>
                    <a:pt x="121" y="0"/>
                  </a:cubicBezTo>
                  <a:close/>
                  <a:moveTo>
                    <a:pt x="127" y="106"/>
                  </a:moveTo>
                  <a:cubicBezTo>
                    <a:pt x="127" y="109"/>
                    <a:pt x="124" y="112"/>
                    <a:pt x="121" y="112"/>
                  </a:cubicBezTo>
                  <a:cubicBezTo>
                    <a:pt x="16" y="112"/>
                    <a:pt x="16" y="112"/>
                    <a:pt x="16" y="112"/>
                  </a:cubicBezTo>
                  <a:cubicBezTo>
                    <a:pt x="13" y="112"/>
                    <a:pt x="10" y="109"/>
                    <a:pt x="10" y="106"/>
                  </a:cubicBezTo>
                  <a:cubicBezTo>
                    <a:pt x="10" y="46"/>
                    <a:pt x="10" y="46"/>
                    <a:pt x="10" y="46"/>
                  </a:cubicBezTo>
                  <a:cubicBezTo>
                    <a:pt x="127" y="46"/>
                    <a:pt x="127" y="46"/>
                    <a:pt x="127" y="46"/>
                  </a:cubicBezTo>
                  <a:lnTo>
                    <a:pt x="127"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a:ea typeface="微软雅黑"/>
                <a:cs typeface="+mn-ea"/>
              </a:endParaRPr>
            </a:p>
          </p:txBody>
        </p:sp>
      </p:grpSp>
    </p:spTree>
    <p:extLst>
      <p:ext uri="{BB962C8B-B14F-4D97-AF65-F5344CB8AC3E}">
        <p14:creationId xmlns:p14="http://schemas.microsoft.com/office/powerpoint/2010/main" val="2671877229"/>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23082</TotalTime>
  <Words>5119</Words>
  <Application>Microsoft Office PowerPoint</Application>
  <PresentationFormat>自定义</PresentationFormat>
  <Paragraphs>319</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1369</cp:revision>
  <dcterms:created xsi:type="dcterms:W3CDTF">2009-02-11T05:37:22Z</dcterms:created>
  <dcterms:modified xsi:type="dcterms:W3CDTF">2018-05-03T01:42:10Z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