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6"/>
  </p:notesMasterIdLst>
  <p:handoutMasterIdLst>
    <p:handoutMasterId r:id="rId7"/>
  </p:handoutMasterIdLst>
  <p:sldIdLst>
    <p:sldId id="319" r:id="rId3"/>
    <p:sldId id="321" r:id="rId4"/>
    <p:sldId id="318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6444" autoAdjust="0"/>
  </p:normalViewPr>
  <p:slideViewPr>
    <p:cSldViewPr>
      <p:cViewPr>
        <p:scale>
          <a:sx n="75" d="100"/>
          <a:sy n="75" d="100"/>
        </p:scale>
        <p:origin x="-1116" y="-8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2018/5/2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2018/5/2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2018/5/2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2018/5/2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753"/>
          <p:cNvSpPr/>
          <p:nvPr/>
        </p:nvSpPr>
        <p:spPr>
          <a:xfrm>
            <a:off x="611560" y="1291165"/>
            <a:ext cx="318525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5" y="0"/>
                  <a:pt x="13706" y="280"/>
                  <a:pt x="15014" y="844"/>
                </a:cubicBezTo>
                <a:cubicBezTo>
                  <a:pt x="16319" y="1409"/>
                  <a:pt x="17466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20" y="7900"/>
                  <a:pt x="21600" y="9304"/>
                  <a:pt x="21600" y="10800"/>
                </a:cubicBezTo>
                <a:cubicBezTo>
                  <a:pt x="21600" y="12296"/>
                  <a:pt x="21320" y="13697"/>
                  <a:pt x="20761" y="15010"/>
                </a:cubicBezTo>
                <a:cubicBezTo>
                  <a:pt x="20201" y="16320"/>
                  <a:pt x="19433" y="17464"/>
                  <a:pt x="18450" y="18443"/>
                </a:cubicBezTo>
                <a:cubicBezTo>
                  <a:pt x="17466" y="19423"/>
                  <a:pt x="16319" y="20191"/>
                  <a:pt x="15014" y="20753"/>
                </a:cubicBezTo>
                <a:cubicBezTo>
                  <a:pt x="13706" y="21320"/>
                  <a:pt x="12305" y="21600"/>
                  <a:pt x="10807" y="21600"/>
                </a:cubicBezTo>
                <a:cubicBezTo>
                  <a:pt x="9310" y="21600"/>
                  <a:pt x="7905" y="21320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81" y="17464"/>
                  <a:pt x="1410" y="16320"/>
                  <a:pt x="845" y="15010"/>
                </a:cubicBezTo>
                <a:cubicBezTo>
                  <a:pt x="283" y="13697"/>
                  <a:pt x="0" y="12296"/>
                  <a:pt x="0" y="10800"/>
                </a:cubicBezTo>
                <a:cubicBezTo>
                  <a:pt x="0" y="9304"/>
                  <a:pt x="283" y="7900"/>
                  <a:pt x="845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4"/>
                </a:cubicBezTo>
                <a:cubicBezTo>
                  <a:pt x="7905" y="280"/>
                  <a:pt x="9310" y="0"/>
                  <a:pt x="10807" y="0"/>
                </a:cubicBezTo>
                <a:moveTo>
                  <a:pt x="3246" y="10800"/>
                </a:moveTo>
                <a:cubicBezTo>
                  <a:pt x="3246" y="11853"/>
                  <a:pt x="3444" y="12839"/>
                  <a:pt x="3840" y="13748"/>
                </a:cubicBezTo>
                <a:cubicBezTo>
                  <a:pt x="4238" y="14657"/>
                  <a:pt x="4778" y="15453"/>
                  <a:pt x="5459" y="16139"/>
                </a:cubicBezTo>
                <a:cubicBezTo>
                  <a:pt x="6137" y="16825"/>
                  <a:pt x="6936" y="17365"/>
                  <a:pt x="7852" y="17763"/>
                </a:cubicBezTo>
                <a:cubicBezTo>
                  <a:pt x="8767" y="18155"/>
                  <a:pt x="9753" y="18356"/>
                  <a:pt x="10807" y="18356"/>
                </a:cubicBezTo>
                <a:lnTo>
                  <a:pt x="10807" y="3241"/>
                </a:lnTo>
                <a:cubicBezTo>
                  <a:pt x="9753" y="3241"/>
                  <a:pt x="8767" y="3439"/>
                  <a:pt x="7852" y="3834"/>
                </a:cubicBezTo>
                <a:cubicBezTo>
                  <a:pt x="6936" y="4232"/>
                  <a:pt x="6137" y="4772"/>
                  <a:pt x="5459" y="5458"/>
                </a:cubicBezTo>
                <a:cubicBezTo>
                  <a:pt x="4778" y="6144"/>
                  <a:pt x="4238" y="6940"/>
                  <a:pt x="3840" y="7849"/>
                </a:cubicBezTo>
                <a:cubicBezTo>
                  <a:pt x="3444" y="8764"/>
                  <a:pt x="3246" y="9744"/>
                  <a:pt x="3246" y="10800"/>
                </a:cubicBezTo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33" name="Shape 1754"/>
          <p:cNvSpPr/>
          <p:nvPr/>
        </p:nvSpPr>
        <p:spPr>
          <a:xfrm>
            <a:off x="1352134" y="1291165"/>
            <a:ext cx="318535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3" h="21600" extrusionOk="0">
                <a:moveTo>
                  <a:pt x="20786" y="13514"/>
                </a:moveTo>
                <a:cubicBezTo>
                  <a:pt x="21135" y="13699"/>
                  <a:pt x="21361" y="13966"/>
                  <a:pt x="21456" y="14313"/>
                </a:cubicBezTo>
                <a:cubicBezTo>
                  <a:pt x="21550" y="14662"/>
                  <a:pt x="21503" y="15000"/>
                  <a:pt x="21311" y="15326"/>
                </a:cubicBezTo>
                <a:lnTo>
                  <a:pt x="20230" y="17071"/>
                </a:lnTo>
                <a:cubicBezTo>
                  <a:pt x="20029" y="17400"/>
                  <a:pt x="19740" y="17608"/>
                  <a:pt x="19356" y="17696"/>
                </a:cubicBezTo>
                <a:cubicBezTo>
                  <a:pt x="18976" y="17785"/>
                  <a:pt x="18608" y="17741"/>
                  <a:pt x="18256" y="17564"/>
                </a:cubicBezTo>
                <a:lnTo>
                  <a:pt x="13277" y="14865"/>
                </a:lnTo>
                <a:lnTo>
                  <a:pt x="13277" y="20249"/>
                </a:lnTo>
                <a:cubicBezTo>
                  <a:pt x="13277" y="20634"/>
                  <a:pt x="13136" y="20954"/>
                  <a:pt x="12856" y="21212"/>
                </a:cubicBezTo>
                <a:cubicBezTo>
                  <a:pt x="12576" y="21471"/>
                  <a:pt x="12227" y="21600"/>
                  <a:pt x="11816" y="21600"/>
                </a:cubicBezTo>
                <a:lnTo>
                  <a:pt x="9697" y="21600"/>
                </a:lnTo>
                <a:cubicBezTo>
                  <a:pt x="9285" y="21600"/>
                  <a:pt x="8940" y="21471"/>
                  <a:pt x="8666" y="21212"/>
                </a:cubicBezTo>
                <a:cubicBezTo>
                  <a:pt x="8389" y="20954"/>
                  <a:pt x="8251" y="20642"/>
                  <a:pt x="8251" y="20278"/>
                </a:cubicBezTo>
                <a:lnTo>
                  <a:pt x="8251" y="14865"/>
                </a:lnTo>
                <a:lnTo>
                  <a:pt x="3257" y="17564"/>
                </a:lnTo>
                <a:cubicBezTo>
                  <a:pt x="2905" y="17749"/>
                  <a:pt x="2537" y="17796"/>
                  <a:pt x="2157" y="17705"/>
                </a:cubicBezTo>
                <a:cubicBezTo>
                  <a:pt x="1776" y="17611"/>
                  <a:pt x="1484" y="17400"/>
                  <a:pt x="1283" y="17071"/>
                </a:cubicBezTo>
                <a:lnTo>
                  <a:pt x="201" y="15326"/>
                </a:lnTo>
                <a:cubicBezTo>
                  <a:pt x="22" y="15000"/>
                  <a:pt x="-25" y="14662"/>
                  <a:pt x="66" y="14313"/>
                </a:cubicBezTo>
                <a:cubicBezTo>
                  <a:pt x="157" y="13966"/>
                  <a:pt x="377" y="13699"/>
                  <a:pt x="730" y="13514"/>
                </a:cubicBezTo>
                <a:lnTo>
                  <a:pt x="5752" y="10800"/>
                </a:lnTo>
                <a:lnTo>
                  <a:pt x="730" y="8086"/>
                </a:lnTo>
                <a:cubicBezTo>
                  <a:pt x="377" y="7898"/>
                  <a:pt x="151" y="7631"/>
                  <a:pt x="51" y="7284"/>
                </a:cubicBezTo>
                <a:cubicBezTo>
                  <a:pt x="-50" y="6938"/>
                  <a:pt x="0" y="6600"/>
                  <a:pt x="201" y="6271"/>
                </a:cubicBezTo>
                <a:lnTo>
                  <a:pt x="1283" y="4526"/>
                </a:lnTo>
                <a:cubicBezTo>
                  <a:pt x="1484" y="4200"/>
                  <a:pt x="1776" y="3992"/>
                  <a:pt x="2157" y="3904"/>
                </a:cubicBezTo>
                <a:cubicBezTo>
                  <a:pt x="2537" y="3812"/>
                  <a:pt x="2905" y="3859"/>
                  <a:pt x="3257" y="4036"/>
                </a:cubicBezTo>
                <a:lnTo>
                  <a:pt x="8251" y="6735"/>
                </a:lnTo>
                <a:lnTo>
                  <a:pt x="8251" y="1348"/>
                </a:lnTo>
                <a:cubicBezTo>
                  <a:pt x="8251" y="966"/>
                  <a:pt x="8389" y="646"/>
                  <a:pt x="8666" y="388"/>
                </a:cubicBezTo>
                <a:cubicBezTo>
                  <a:pt x="8940" y="129"/>
                  <a:pt x="9285" y="0"/>
                  <a:pt x="9697" y="0"/>
                </a:cubicBezTo>
                <a:lnTo>
                  <a:pt x="11816" y="0"/>
                </a:lnTo>
                <a:cubicBezTo>
                  <a:pt x="12227" y="0"/>
                  <a:pt x="12576" y="129"/>
                  <a:pt x="12856" y="388"/>
                </a:cubicBezTo>
                <a:cubicBezTo>
                  <a:pt x="13136" y="646"/>
                  <a:pt x="13277" y="958"/>
                  <a:pt x="13277" y="1325"/>
                </a:cubicBezTo>
                <a:lnTo>
                  <a:pt x="13277" y="6735"/>
                </a:lnTo>
                <a:lnTo>
                  <a:pt x="18256" y="4036"/>
                </a:lnTo>
                <a:cubicBezTo>
                  <a:pt x="18608" y="3868"/>
                  <a:pt x="18976" y="3824"/>
                  <a:pt x="19356" y="3909"/>
                </a:cubicBezTo>
                <a:cubicBezTo>
                  <a:pt x="19740" y="3995"/>
                  <a:pt x="20029" y="4200"/>
                  <a:pt x="20230" y="4526"/>
                </a:cubicBezTo>
                <a:lnTo>
                  <a:pt x="21283" y="6271"/>
                </a:lnTo>
                <a:cubicBezTo>
                  <a:pt x="21484" y="6600"/>
                  <a:pt x="21537" y="6938"/>
                  <a:pt x="21446" y="7284"/>
                </a:cubicBezTo>
                <a:cubicBezTo>
                  <a:pt x="21358" y="7631"/>
                  <a:pt x="21135" y="7898"/>
                  <a:pt x="20786" y="8086"/>
                </a:cubicBezTo>
                <a:lnTo>
                  <a:pt x="15776" y="10800"/>
                </a:lnTo>
                <a:lnTo>
                  <a:pt x="20786" y="13514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34" name="Shape 1755"/>
          <p:cNvSpPr/>
          <p:nvPr/>
        </p:nvSpPr>
        <p:spPr>
          <a:xfrm>
            <a:off x="2147117" y="1291165"/>
            <a:ext cx="318527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5" y="0"/>
                  <a:pt x="13706" y="282"/>
                  <a:pt x="15014" y="844"/>
                </a:cubicBezTo>
                <a:cubicBezTo>
                  <a:pt x="16322" y="1406"/>
                  <a:pt x="17466" y="2180"/>
                  <a:pt x="18450" y="3154"/>
                </a:cubicBezTo>
                <a:cubicBezTo>
                  <a:pt x="19433" y="4134"/>
                  <a:pt x="20204" y="5278"/>
                  <a:pt x="20761" y="6591"/>
                </a:cubicBezTo>
                <a:cubicBezTo>
                  <a:pt x="21323" y="7901"/>
                  <a:pt x="21600" y="9305"/>
                  <a:pt x="21600" y="10801"/>
                </a:cubicBezTo>
                <a:cubicBezTo>
                  <a:pt x="21600" y="12298"/>
                  <a:pt x="21323" y="13702"/>
                  <a:pt x="20761" y="15012"/>
                </a:cubicBezTo>
                <a:cubicBezTo>
                  <a:pt x="20204" y="16322"/>
                  <a:pt x="19433" y="17469"/>
                  <a:pt x="18450" y="18446"/>
                </a:cubicBezTo>
                <a:cubicBezTo>
                  <a:pt x="17466" y="19423"/>
                  <a:pt x="16322" y="20194"/>
                  <a:pt x="15014" y="20758"/>
                </a:cubicBezTo>
                <a:cubicBezTo>
                  <a:pt x="13706" y="21320"/>
                  <a:pt x="12305" y="21600"/>
                  <a:pt x="10807" y="21600"/>
                </a:cubicBezTo>
                <a:cubicBezTo>
                  <a:pt x="9310" y="21600"/>
                  <a:pt x="7905" y="21320"/>
                  <a:pt x="6594" y="20758"/>
                </a:cubicBezTo>
                <a:cubicBezTo>
                  <a:pt x="5281" y="20194"/>
                  <a:pt x="4136" y="19423"/>
                  <a:pt x="3159" y="18446"/>
                </a:cubicBezTo>
                <a:cubicBezTo>
                  <a:pt x="2181" y="17469"/>
                  <a:pt x="1410" y="16322"/>
                  <a:pt x="848" y="15012"/>
                </a:cubicBezTo>
                <a:cubicBezTo>
                  <a:pt x="283" y="13702"/>
                  <a:pt x="0" y="12298"/>
                  <a:pt x="0" y="10801"/>
                </a:cubicBezTo>
                <a:cubicBezTo>
                  <a:pt x="0" y="9305"/>
                  <a:pt x="283" y="7901"/>
                  <a:pt x="848" y="6591"/>
                </a:cubicBezTo>
                <a:cubicBezTo>
                  <a:pt x="1410" y="5278"/>
                  <a:pt x="2181" y="4134"/>
                  <a:pt x="3159" y="3154"/>
                </a:cubicBezTo>
                <a:cubicBezTo>
                  <a:pt x="4136" y="2180"/>
                  <a:pt x="5281" y="1406"/>
                  <a:pt x="6594" y="844"/>
                </a:cubicBezTo>
                <a:cubicBezTo>
                  <a:pt x="7905" y="282"/>
                  <a:pt x="9310" y="0"/>
                  <a:pt x="10807" y="0"/>
                </a:cubicBezTo>
                <a:moveTo>
                  <a:pt x="10807" y="3242"/>
                </a:moveTo>
                <a:cubicBezTo>
                  <a:pt x="9753" y="3242"/>
                  <a:pt x="8767" y="3442"/>
                  <a:pt x="7852" y="3838"/>
                </a:cubicBezTo>
                <a:cubicBezTo>
                  <a:pt x="6936" y="4236"/>
                  <a:pt x="6140" y="4775"/>
                  <a:pt x="5459" y="5461"/>
                </a:cubicBezTo>
                <a:cubicBezTo>
                  <a:pt x="4778" y="6148"/>
                  <a:pt x="4238" y="6944"/>
                  <a:pt x="3843" y="7853"/>
                </a:cubicBezTo>
                <a:cubicBezTo>
                  <a:pt x="3447" y="8765"/>
                  <a:pt x="3246" y="9745"/>
                  <a:pt x="3246" y="10801"/>
                </a:cubicBezTo>
                <a:cubicBezTo>
                  <a:pt x="3246" y="11561"/>
                  <a:pt x="3354" y="12281"/>
                  <a:pt x="3566" y="12964"/>
                </a:cubicBezTo>
                <a:cubicBezTo>
                  <a:pt x="3778" y="13648"/>
                  <a:pt x="4077" y="14286"/>
                  <a:pt x="4464" y="14871"/>
                </a:cubicBezTo>
                <a:lnTo>
                  <a:pt x="14878" y="4462"/>
                </a:lnTo>
                <a:cubicBezTo>
                  <a:pt x="14282" y="4072"/>
                  <a:pt x="13647" y="3773"/>
                  <a:pt x="12966" y="3564"/>
                </a:cubicBezTo>
                <a:cubicBezTo>
                  <a:pt x="12285" y="3352"/>
                  <a:pt x="11564" y="3242"/>
                  <a:pt x="10807" y="3242"/>
                </a:cubicBezTo>
                <a:moveTo>
                  <a:pt x="10807" y="18358"/>
                </a:moveTo>
                <a:cubicBezTo>
                  <a:pt x="11864" y="18358"/>
                  <a:pt x="12844" y="18160"/>
                  <a:pt x="13757" y="17762"/>
                </a:cubicBezTo>
                <a:cubicBezTo>
                  <a:pt x="14667" y="17364"/>
                  <a:pt x="15463" y="16825"/>
                  <a:pt x="16150" y="16141"/>
                </a:cubicBezTo>
                <a:cubicBezTo>
                  <a:pt x="16836" y="15458"/>
                  <a:pt x="17376" y="14656"/>
                  <a:pt x="17774" y="13747"/>
                </a:cubicBezTo>
                <a:cubicBezTo>
                  <a:pt x="18170" y="12837"/>
                  <a:pt x="18368" y="11855"/>
                  <a:pt x="18368" y="10801"/>
                </a:cubicBezTo>
                <a:cubicBezTo>
                  <a:pt x="18368" y="10045"/>
                  <a:pt x="18263" y="9327"/>
                  <a:pt x="18051" y="8638"/>
                </a:cubicBezTo>
                <a:cubicBezTo>
                  <a:pt x="17839" y="7952"/>
                  <a:pt x="17548" y="7320"/>
                  <a:pt x="17178" y="6732"/>
                </a:cubicBezTo>
                <a:lnTo>
                  <a:pt x="6736" y="17169"/>
                </a:lnTo>
                <a:cubicBezTo>
                  <a:pt x="7332" y="17539"/>
                  <a:pt x="7970" y="17827"/>
                  <a:pt x="8651" y="18042"/>
                </a:cubicBezTo>
                <a:cubicBezTo>
                  <a:pt x="9332" y="18251"/>
                  <a:pt x="10050" y="18358"/>
                  <a:pt x="10807" y="18358"/>
                </a:cubicBezTo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35" name="Shape 1756"/>
          <p:cNvSpPr/>
          <p:nvPr/>
        </p:nvSpPr>
        <p:spPr>
          <a:xfrm>
            <a:off x="2919542" y="1291165"/>
            <a:ext cx="318527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63" y="0"/>
                </a:moveTo>
                <a:cubicBezTo>
                  <a:pt x="20631" y="0"/>
                  <a:pt x="20946" y="159"/>
                  <a:pt x="21208" y="476"/>
                </a:cubicBezTo>
                <a:cubicBezTo>
                  <a:pt x="21470" y="796"/>
                  <a:pt x="21600" y="1175"/>
                  <a:pt x="21600" y="1616"/>
                </a:cubicBezTo>
                <a:lnTo>
                  <a:pt x="21600" y="19984"/>
                </a:lnTo>
                <a:cubicBezTo>
                  <a:pt x="21600" y="20419"/>
                  <a:pt x="21470" y="20804"/>
                  <a:pt x="21208" y="21121"/>
                </a:cubicBezTo>
                <a:cubicBezTo>
                  <a:pt x="20946" y="21441"/>
                  <a:pt x="20631" y="21600"/>
                  <a:pt x="20263" y="21600"/>
                </a:cubicBezTo>
                <a:lnTo>
                  <a:pt x="1371" y="21600"/>
                </a:lnTo>
                <a:cubicBezTo>
                  <a:pt x="1004" y="21600"/>
                  <a:pt x="683" y="21441"/>
                  <a:pt x="411" y="21121"/>
                </a:cubicBezTo>
                <a:cubicBezTo>
                  <a:pt x="137" y="20804"/>
                  <a:pt x="0" y="20422"/>
                  <a:pt x="0" y="19984"/>
                </a:cubicBezTo>
                <a:lnTo>
                  <a:pt x="0" y="1616"/>
                </a:lnTo>
                <a:cubicBezTo>
                  <a:pt x="0" y="1175"/>
                  <a:pt x="137" y="796"/>
                  <a:pt x="411" y="476"/>
                </a:cubicBezTo>
                <a:cubicBezTo>
                  <a:pt x="683" y="159"/>
                  <a:pt x="1004" y="0"/>
                  <a:pt x="1371" y="0"/>
                </a:cubicBezTo>
                <a:lnTo>
                  <a:pt x="20263" y="0"/>
                </a:lnTo>
                <a:close/>
                <a:moveTo>
                  <a:pt x="19806" y="2162"/>
                </a:moveTo>
                <a:lnTo>
                  <a:pt x="1804" y="2162"/>
                </a:lnTo>
                <a:lnTo>
                  <a:pt x="1804" y="19432"/>
                </a:lnTo>
                <a:lnTo>
                  <a:pt x="19806" y="19432"/>
                </a:lnTo>
                <a:lnTo>
                  <a:pt x="19806" y="2162"/>
                </a:lnTo>
                <a:close/>
                <a:moveTo>
                  <a:pt x="5978" y="17887"/>
                </a:moveTo>
                <a:lnTo>
                  <a:pt x="3599" y="17887"/>
                </a:lnTo>
                <a:lnTo>
                  <a:pt x="3599" y="12784"/>
                </a:lnTo>
                <a:lnTo>
                  <a:pt x="5978" y="12784"/>
                </a:lnTo>
                <a:lnTo>
                  <a:pt x="5978" y="17887"/>
                </a:lnTo>
                <a:close/>
                <a:moveTo>
                  <a:pt x="9962" y="17887"/>
                </a:moveTo>
                <a:lnTo>
                  <a:pt x="7606" y="17887"/>
                </a:lnTo>
                <a:lnTo>
                  <a:pt x="7606" y="6974"/>
                </a:lnTo>
                <a:lnTo>
                  <a:pt x="9962" y="6974"/>
                </a:lnTo>
                <a:lnTo>
                  <a:pt x="9962" y="17887"/>
                </a:lnTo>
                <a:close/>
                <a:moveTo>
                  <a:pt x="14018" y="17887"/>
                </a:moveTo>
                <a:lnTo>
                  <a:pt x="11638" y="17887"/>
                </a:lnTo>
                <a:lnTo>
                  <a:pt x="11638" y="9562"/>
                </a:lnTo>
                <a:lnTo>
                  <a:pt x="14018" y="9562"/>
                </a:lnTo>
                <a:lnTo>
                  <a:pt x="14018" y="17887"/>
                </a:lnTo>
                <a:close/>
                <a:moveTo>
                  <a:pt x="18001" y="17887"/>
                </a:moveTo>
                <a:lnTo>
                  <a:pt x="15622" y="17887"/>
                </a:lnTo>
                <a:lnTo>
                  <a:pt x="15622" y="4920"/>
                </a:lnTo>
                <a:lnTo>
                  <a:pt x="18001" y="4920"/>
                </a:lnTo>
                <a:lnTo>
                  <a:pt x="18001" y="17887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36" name="Shape 1757"/>
          <p:cNvSpPr/>
          <p:nvPr/>
        </p:nvSpPr>
        <p:spPr>
          <a:xfrm>
            <a:off x="3733112" y="1291165"/>
            <a:ext cx="318525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4" y="21600"/>
                </a:moveTo>
                <a:lnTo>
                  <a:pt x="0" y="21600"/>
                </a:lnTo>
                <a:lnTo>
                  <a:pt x="0" y="0"/>
                </a:lnTo>
                <a:lnTo>
                  <a:pt x="1804" y="0"/>
                </a:lnTo>
                <a:lnTo>
                  <a:pt x="1804" y="21600"/>
                </a:lnTo>
                <a:close/>
                <a:moveTo>
                  <a:pt x="3094" y="21600"/>
                </a:moveTo>
                <a:lnTo>
                  <a:pt x="2661" y="21600"/>
                </a:lnTo>
                <a:lnTo>
                  <a:pt x="2661" y="0"/>
                </a:lnTo>
                <a:lnTo>
                  <a:pt x="3094" y="0"/>
                </a:lnTo>
                <a:lnTo>
                  <a:pt x="3094" y="21600"/>
                </a:lnTo>
                <a:close/>
                <a:moveTo>
                  <a:pt x="5543" y="21600"/>
                </a:moveTo>
                <a:lnTo>
                  <a:pt x="4172" y="21600"/>
                </a:lnTo>
                <a:lnTo>
                  <a:pt x="4172" y="0"/>
                </a:lnTo>
                <a:lnTo>
                  <a:pt x="5543" y="0"/>
                </a:lnTo>
                <a:lnTo>
                  <a:pt x="5543" y="21600"/>
                </a:lnTo>
                <a:close/>
                <a:moveTo>
                  <a:pt x="7303" y="21600"/>
                </a:moveTo>
                <a:lnTo>
                  <a:pt x="6387" y="21600"/>
                </a:lnTo>
                <a:lnTo>
                  <a:pt x="6387" y="0"/>
                </a:lnTo>
                <a:lnTo>
                  <a:pt x="7303" y="0"/>
                </a:lnTo>
                <a:lnTo>
                  <a:pt x="7303" y="21600"/>
                </a:lnTo>
                <a:close/>
                <a:moveTo>
                  <a:pt x="9271" y="21600"/>
                </a:moveTo>
                <a:lnTo>
                  <a:pt x="8380" y="21600"/>
                </a:lnTo>
                <a:lnTo>
                  <a:pt x="8380" y="0"/>
                </a:lnTo>
                <a:lnTo>
                  <a:pt x="9271" y="0"/>
                </a:lnTo>
                <a:lnTo>
                  <a:pt x="9271" y="21600"/>
                </a:lnTo>
                <a:close/>
                <a:moveTo>
                  <a:pt x="11017" y="21600"/>
                </a:moveTo>
                <a:lnTo>
                  <a:pt x="10583" y="21600"/>
                </a:lnTo>
                <a:lnTo>
                  <a:pt x="10583" y="0"/>
                </a:lnTo>
                <a:lnTo>
                  <a:pt x="11017" y="0"/>
                </a:lnTo>
                <a:lnTo>
                  <a:pt x="11017" y="21600"/>
                </a:lnTo>
                <a:close/>
                <a:moveTo>
                  <a:pt x="13678" y="21600"/>
                </a:moveTo>
                <a:lnTo>
                  <a:pt x="11886" y="21600"/>
                </a:lnTo>
                <a:lnTo>
                  <a:pt x="11886" y="0"/>
                </a:lnTo>
                <a:lnTo>
                  <a:pt x="13678" y="0"/>
                </a:lnTo>
                <a:lnTo>
                  <a:pt x="13678" y="21600"/>
                </a:lnTo>
                <a:close/>
                <a:moveTo>
                  <a:pt x="15213" y="21600"/>
                </a:moveTo>
                <a:lnTo>
                  <a:pt x="14309" y="21600"/>
                </a:lnTo>
                <a:lnTo>
                  <a:pt x="14309" y="0"/>
                </a:lnTo>
                <a:lnTo>
                  <a:pt x="15213" y="0"/>
                </a:lnTo>
                <a:lnTo>
                  <a:pt x="15213" y="21600"/>
                </a:lnTo>
                <a:close/>
                <a:moveTo>
                  <a:pt x="16971" y="21600"/>
                </a:moveTo>
                <a:lnTo>
                  <a:pt x="16513" y="21600"/>
                </a:lnTo>
                <a:lnTo>
                  <a:pt x="16513" y="0"/>
                </a:lnTo>
                <a:lnTo>
                  <a:pt x="16971" y="0"/>
                </a:lnTo>
                <a:lnTo>
                  <a:pt x="16971" y="21600"/>
                </a:lnTo>
                <a:close/>
                <a:moveTo>
                  <a:pt x="18939" y="21600"/>
                </a:moveTo>
                <a:lnTo>
                  <a:pt x="18506" y="21600"/>
                </a:lnTo>
                <a:lnTo>
                  <a:pt x="18506" y="0"/>
                </a:lnTo>
                <a:lnTo>
                  <a:pt x="18939" y="0"/>
                </a:lnTo>
                <a:lnTo>
                  <a:pt x="18939" y="21600"/>
                </a:lnTo>
                <a:close/>
                <a:moveTo>
                  <a:pt x="21600" y="21600"/>
                </a:moveTo>
                <a:lnTo>
                  <a:pt x="19808" y="21600"/>
                </a:lnTo>
                <a:lnTo>
                  <a:pt x="19808" y="0"/>
                </a:lnTo>
                <a:lnTo>
                  <a:pt x="21600" y="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37" name="Shape 1758"/>
          <p:cNvSpPr/>
          <p:nvPr/>
        </p:nvSpPr>
        <p:spPr>
          <a:xfrm>
            <a:off x="4502878" y="1291165"/>
            <a:ext cx="318530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6" h="21600" extrusionOk="0">
                <a:moveTo>
                  <a:pt x="21036" y="18604"/>
                </a:moveTo>
                <a:cubicBezTo>
                  <a:pt x="21454" y="19262"/>
                  <a:pt x="21486" y="19923"/>
                  <a:pt x="21135" y="20587"/>
                </a:cubicBezTo>
                <a:cubicBezTo>
                  <a:pt x="20970" y="20916"/>
                  <a:pt x="20732" y="21168"/>
                  <a:pt x="20427" y="21339"/>
                </a:cubicBezTo>
                <a:cubicBezTo>
                  <a:pt x="20123" y="21515"/>
                  <a:pt x="19798" y="21600"/>
                  <a:pt x="19455" y="21600"/>
                </a:cubicBezTo>
                <a:lnTo>
                  <a:pt x="1928" y="21600"/>
                </a:lnTo>
                <a:cubicBezTo>
                  <a:pt x="1586" y="21600"/>
                  <a:pt x="1264" y="21515"/>
                  <a:pt x="965" y="21339"/>
                </a:cubicBezTo>
                <a:cubicBezTo>
                  <a:pt x="663" y="21168"/>
                  <a:pt x="426" y="20916"/>
                  <a:pt x="249" y="20587"/>
                </a:cubicBezTo>
                <a:cubicBezTo>
                  <a:pt x="-114" y="19914"/>
                  <a:pt x="-79" y="19250"/>
                  <a:pt x="344" y="18604"/>
                </a:cubicBezTo>
                <a:lnTo>
                  <a:pt x="7510" y="7314"/>
                </a:lnTo>
                <a:lnTo>
                  <a:pt x="7510" y="2168"/>
                </a:lnTo>
                <a:lnTo>
                  <a:pt x="6427" y="2168"/>
                </a:lnTo>
                <a:cubicBezTo>
                  <a:pt x="6123" y="2168"/>
                  <a:pt x="5871" y="2062"/>
                  <a:pt x="5670" y="1850"/>
                </a:cubicBezTo>
                <a:cubicBezTo>
                  <a:pt x="5473" y="1639"/>
                  <a:pt x="5372" y="1380"/>
                  <a:pt x="5372" y="1072"/>
                </a:cubicBezTo>
                <a:cubicBezTo>
                  <a:pt x="5372" y="778"/>
                  <a:pt x="5473" y="529"/>
                  <a:pt x="5670" y="320"/>
                </a:cubicBezTo>
                <a:cubicBezTo>
                  <a:pt x="5871" y="109"/>
                  <a:pt x="6123" y="0"/>
                  <a:pt x="6427" y="0"/>
                </a:cubicBezTo>
                <a:lnTo>
                  <a:pt x="14953" y="0"/>
                </a:lnTo>
                <a:cubicBezTo>
                  <a:pt x="15261" y="0"/>
                  <a:pt x="15516" y="109"/>
                  <a:pt x="15725" y="320"/>
                </a:cubicBezTo>
                <a:cubicBezTo>
                  <a:pt x="15934" y="529"/>
                  <a:pt x="16038" y="778"/>
                  <a:pt x="16038" y="1072"/>
                </a:cubicBezTo>
                <a:cubicBezTo>
                  <a:pt x="16038" y="1380"/>
                  <a:pt x="15934" y="1639"/>
                  <a:pt x="15725" y="1850"/>
                </a:cubicBezTo>
                <a:cubicBezTo>
                  <a:pt x="15516" y="2062"/>
                  <a:pt x="15261" y="2168"/>
                  <a:pt x="14953" y="2168"/>
                </a:cubicBezTo>
                <a:lnTo>
                  <a:pt x="13900" y="2168"/>
                </a:lnTo>
                <a:lnTo>
                  <a:pt x="13900" y="7340"/>
                </a:lnTo>
                <a:lnTo>
                  <a:pt x="21036" y="18604"/>
                </a:lnTo>
                <a:close/>
                <a:moveTo>
                  <a:pt x="5261" y="14865"/>
                </a:moveTo>
                <a:lnTo>
                  <a:pt x="16122" y="14865"/>
                </a:lnTo>
                <a:lnTo>
                  <a:pt x="11774" y="7974"/>
                </a:lnTo>
                <a:lnTo>
                  <a:pt x="11774" y="2168"/>
                </a:lnTo>
                <a:lnTo>
                  <a:pt x="9636" y="2168"/>
                </a:lnTo>
                <a:lnTo>
                  <a:pt x="9636" y="7948"/>
                </a:lnTo>
                <a:lnTo>
                  <a:pt x="5261" y="14865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38" name="Shape 1759"/>
          <p:cNvSpPr/>
          <p:nvPr/>
        </p:nvSpPr>
        <p:spPr>
          <a:xfrm>
            <a:off x="5285924" y="1291165"/>
            <a:ext cx="318525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80" y="5514"/>
                </a:moveTo>
                <a:cubicBezTo>
                  <a:pt x="17129" y="6606"/>
                  <a:pt x="17242" y="7685"/>
                  <a:pt x="17416" y="8752"/>
                </a:cubicBezTo>
                <a:cubicBezTo>
                  <a:pt x="17593" y="9819"/>
                  <a:pt x="17853" y="10844"/>
                  <a:pt x="18196" y="11821"/>
                </a:cubicBezTo>
                <a:cubicBezTo>
                  <a:pt x="18540" y="12800"/>
                  <a:pt x="18989" y="13718"/>
                  <a:pt x="19540" y="14576"/>
                </a:cubicBezTo>
                <a:cubicBezTo>
                  <a:pt x="20094" y="15437"/>
                  <a:pt x="20779" y="16211"/>
                  <a:pt x="21600" y="16897"/>
                </a:cubicBezTo>
                <a:cubicBezTo>
                  <a:pt x="21564" y="17526"/>
                  <a:pt x="21336" y="18043"/>
                  <a:pt x="20910" y="18444"/>
                </a:cubicBezTo>
                <a:cubicBezTo>
                  <a:pt x="20487" y="18845"/>
                  <a:pt x="19994" y="19042"/>
                  <a:pt x="19438" y="19042"/>
                </a:cubicBezTo>
                <a:lnTo>
                  <a:pt x="13679" y="19042"/>
                </a:lnTo>
                <a:cubicBezTo>
                  <a:pt x="13530" y="19782"/>
                  <a:pt x="13194" y="20395"/>
                  <a:pt x="12666" y="20874"/>
                </a:cubicBezTo>
                <a:cubicBezTo>
                  <a:pt x="12138" y="21357"/>
                  <a:pt x="11519" y="21600"/>
                  <a:pt x="10817" y="21600"/>
                </a:cubicBezTo>
                <a:cubicBezTo>
                  <a:pt x="10114" y="21600"/>
                  <a:pt x="9493" y="21357"/>
                  <a:pt x="8957" y="20874"/>
                </a:cubicBezTo>
                <a:cubicBezTo>
                  <a:pt x="8421" y="20395"/>
                  <a:pt x="8075" y="19782"/>
                  <a:pt x="7921" y="19042"/>
                </a:cubicBezTo>
                <a:lnTo>
                  <a:pt x="2160" y="19042"/>
                </a:lnTo>
                <a:cubicBezTo>
                  <a:pt x="1603" y="19042"/>
                  <a:pt x="1113" y="18842"/>
                  <a:pt x="687" y="18438"/>
                </a:cubicBezTo>
                <a:cubicBezTo>
                  <a:pt x="262" y="18032"/>
                  <a:pt x="31" y="17515"/>
                  <a:pt x="0" y="16897"/>
                </a:cubicBezTo>
                <a:cubicBezTo>
                  <a:pt x="852" y="16194"/>
                  <a:pt x="1554" y="15414"/>
                  <a:pt x="2111" y="14565"/>
                </a:cubicBezTo>
                <a:cubicBezTo>
                  <a:pt x="2668" y="13712"/>
                  <a:pt x="3114" y="12806"/>
                  <a:pt x="3450" y="11849"/>
                </a:cubicBezTo>
                <a:cubicBezTo>
                  <a:pt x="3786" y="10889"/>
                  <a:pt x="4030" y="9878"/>
                  <a:pt x="4186" y="8820"/>
                </a:cubicBezTo>
                <a:cubicBezTo>
                  <a:pt x="4343" y="7761"/>
                  <a:pt x="4458" y="6680"/>
                  <a:pt x="4530" y="5570"/>
                </a:cubicBezTo>
                <a:cubicBezTo>
                  <a:pt x="4579" y="4811"/>
                  <a:pt x="4809" y="4096"/>
                  <a:pt x="5217" y="3419"/>
                </a:cubicBezTo>
                <a:cubicBezTo>
                  <a:pt x="5628" y="2744"/>
                  <a:pt x="6143" y="2154"/>
                  <a:pt x="6764" y="1649"/>
                </a:cubicBezTo>
                <a:cubicBezTo>
                  <a:pt x="7387" y="1146"/>
                  <a:pt x="8054" y="745"/>
                  <a:pt x="8767" y="449"/>
                </a:cubicBezTo>
                <a:cubicBezTo>
                  <a:pt x="9480" y="150"/>
                  <a:pt x="10163" y="0"/>
                  <a:pt x="10817" y="0"/>
                </a:cubicBezTo>
                <a:cubicBezTo>
                  <a:pt x="11422" y="0"/>
                  <a:pt x="12091" y="150"/>
                  <a:pt x="12817" y="449"/>
                </a:cubicBezTo>
                <a:cubicBezTo>
                  <a:pt x="13546" y="745"/>
                  <a:pt x="14226" y="1143"/>
                  <a:pt x="14851" y="1635"/>
                </a:cubicBezTo>
                <a:cubicBezTo>
                  <a:pt x="15477" y="2131"/>
                  <a:pt x="16006" y="2713"/>
                  <a:pt x="16434" y="3382"/>
                </a:cubicBezTo>
                <a:cubicBezTo>
                  <a:pt x="16865" y="4046"/>
                  <a:pt x="17080" y="4760"/>
                  <a:pt x="17080" y="5514"/>
                </a:cubicBezTo>
                <a:moveTo>
                  <a:pt x="18689" y="16899"/>
                </a:moveTo>
                <a:cubicBezTo>
                  <a:pt x="18050" y="16123"/>
                  <a:pt x="17519" y="15296"/>
                  <a:pt x="17098" y="14418"/>
                </a:cubicBezTo>
                <a:cubicBezTo>
                  <a:pt x="16678" y="13537"/>
                  <a:pt x="16331" y="12631"/>
                  <a:pt x="16067" y="11688"/>
                </a:cubicBezTo>
                <a:cubicBezTo>
                  <a:pt x="15800" y="10748"/>
                  <a:pt x="15595" y="9782"/>
                  <a:pt x="15452" y="8797"/>
                </a:cubicBezTo>
                <a:cubicBezTo>
                  <a:pt x="15308" y="7809"/>
                  <a:pt x="15205" y="6807"/>
                  <a:pt x="15139" y="5787"/>
                </a:cubicBezTo>
                <a:cubicBezTo>
                  <a:pt x="15105" y="5293"/>
                  <a:pt x="14939" y="4825"/>
                  <a:pt x="14636" y="4382"/>
                </a:cubicBezTo>
                <a:cubicBezTo>
                  <a:pt x="14333" y="3941"/>
                  <a:pt x="13969" y="3554"/>
                  <a:pt x="13543" y="3221"/>
                </a:cubicBezTo>
                <a:cubicBezTo>
                  <a:pt x="13117" y="2888"/>
                  <a:pt x="12661" y="2628"/>
                  <a:pt x="12174" y="2445"/>
                </a:cubicBezTo>
                <a:cubicBezTo>
                  <a:pt x="11686" y="2259"/>
                  <a:pt x="11235" y="2168"/>
                  <a:pt x="10817" y="2168"/>
                </a:cubicBezTo>
                <a:cubicBezTo>
                  <a:pt x="10432" y="2168"/>
                  <a:pt x="9993" y="2264"/>
                  <a:pt x="9496" y="2456"/>
                </a:cubicBezTo>
                <a:cubicBezTo>
                  <a:pt x="9001" y="2651"/>
                  <a:pt x="8534" y="2908"/>
                  <a:pt x="8098" y="3221"/>
                </a:cubicBezTo>
                <a:cubicBezTo>
                  <a:pt x="7659" y="3535"/>
                  <a:pt x="7285" y="3910"/>
                  <a:pt x="6974" y="4342"/>
                </a:cubicBezTo>
                <a:cubicBezTo>
                  <a:pt x="6661" y="4777"/>
                  <a:pt x="6500" y="5220"/>
                  <a:pt x="6482" y="5680"/>
                </a:cubicBezTo>
                <a:cubicBezTo>
                  <a:pt x="6433" y="6682"/>
                  <a:pt x="6336" y="7682"/>
                  <a:pt x="6195" y="8690"/>
                </a:cubicBezTo>
                <a:cubicBezTo>
                  <a:pt x="6051" y="9692"/>
                  <a:pt x="5843" y="10674"/>
                  <a:pt x="5569" y="11631"/>
                </a:cubicBezTo>
                <a:cubicBezTo>
                  <a:pt x="5294" y="12594"/>
                  <a:pt x="4938" y="13514"/>
                  <a:pt x="4499" y="14404"/>
                </a:cubicBezTo>
                <a:cubicBezTo>
                  <a:pt x="4060" y="15290"/>
                  <a:pt x="3535" y="16123"/>
                  <a:pt x="2922" y="16899"/>
                </a:cubicBezTo>
                <a:lnTo>
                  <a:pt x="18689" y="16899"/>
                </a:lnTo>
                <a:close/>
                <a:moveTo>
                  <a:pt x="10817" y="20626"/>
                </a:moveTo>
                <a:cubicBezTo>
                  <a:pt x="10965" y="20626"/>
                  <a:pt x="11037" y="20536"/>
                  <a:pt x="11037" y="20355"/>
                </a:cubicBezTo>
                <a:cubicBezTo>
                  <a:pt x="11037" y="20174"/>
                  <a:pt x="10965" y="20081"/>
                  <a:pt x="10817" y="20073"/>
                </a:cubicBezTo>
                <a:cubicBezTo>
                  <a:pt x="10383" y="20073"/>
                  <a:pt x="10011" y="19903"/>
                  <a:pt x="9698" y="19570"/>
                </a:cubicBezTo>
                <a:cubicBezTo>
                  <a:pt x="9388" y="19237"/>
                  <a:pt x="9234" y="18833"/>
                  <a:pt x="9234" y="18353"/>
                </a:cubicBezTo>
                <a:cubicBezTo>
                  <a:pt x="9234" y="18175"/>
                  <a:pt x="9155" y="18085"/>
                  <a:pt x="9001" y="18085"/>
                </a:cubicBezTo>
                <a:cubicBezTo>
                  <a:pt x="8836" y="18085"/>
                  <a:pt x="8754" y="18175"/>
                  <a:pt x="8754" y="18353"/>
                </a:cubicBezTo>
                <a:cubicBezTo>
                  <a:pt x="8754" y="18986"/>
                  <a:pt x="8954" y="19522"/>
                  <a:pt x="9357" y="19965"/>
                </a:cubicBezTo>
                <a:cubicBezTo>
                  <a:pt x="9757" y="20406"/>
                  <a:pt x="10245" y="20626"/>
                  <a:pt x="10817" y="20626"/>
                </a:cubicBezTo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39" name="Shape 1760"/>
          <p:cNvSpPr/>
          <p:nvPr/>
        </p:nvSpPr>
        <p:spPr>
          <a:xfrm>
            <a:off x="6025168" y="1281529"/>
            <a:ext cx="318527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61" y="5503"/>
                </a:moveTo>
                <a:cubicBezTo>
                  <a:pt x="20837" y="5503"/>
                  <a:pt x="21078" y="5554"/>
                  <a:pt x="21286" y="5657"/>
                </a:cubicBezTo>
                <a:cubicBezTo>
                  <a:pt x="21499" y="5760"/>
                  <a:pt x="21600" y="5890"/>
                  <a:pt x="21600" y="6046"/>
                </a:cubicBezTo>
                <a:cubicBezTo>
                  <a:pt x="21600" y="6137"/>
                  <a:pt x="21585" y="6209"/>
                  <a:pt x="21557" y="6262"/>
                </a:cubicBezTo>
                <a:lnTo>
                  <a:pt x="8488" y="21266"/>
                </a:lnTo>
                <a:cubicBezTo>
                  <a:pt x="8334" y="21490"/>
                  <a:pt x="8000" y="21600"/>
                  <a:pt x="7493" y="21600"/>
                </a:cubicBezTo>
                <a:cubicBezTo>
                  <a:pt x="7218" y="21600"/>
                  <a:pt x="6962" y="21550"/>
                  <a:pt x="6730" y="21446"/>
                </a:cubicBezTo>
                <a:cubicBezTo>
                  <a:pt x="6498" y="21343"/>
                  <a:pt x="6382" y="21214"/>
                  <a:pt x="6382" y="21058"/>
                </a:cubicBezTo>
                <a:cubicBezTo>
                  <a:pt x="6382" y="21014"/>
                  <a:pt x="6406" y="20974"/>
                  <a:pt x="6454" y="20947"/>
                </a:cubicBezTo>
                <a:lnTo>
                  <a:pt x="11170" y="10445"/>
                </a:lnTo>
                <a:cubicBezTo>
                  <a:pt x="10986" y="10474"/>
                  <a:pt x="10614" y="10531"/>
                  <a:pt x="10058" y="10610"/>
                </a:cubicBezTo>
                <a:cubicBezTo>
                  <a:pt x="9503" y="10690"/>
                  <a:pt x="8875" y="10776"/>
                  <a:pt x="8165" y="10867"/>
                </a:cubicBezTo>
                <a:cubicBezTo>
                  <a:pt x="7454" y="10961"/>
                  <a:pt x="6706" y="11062"/>
                  <a:pt x="5923" y="11172"/>
                </a:cubicBezTo>
                <a:cubicBezTo>
                  <a:pt x="5135" y="11285"/>
                  <a:pt x="4401" y="11388"/>
                  <a:pt x="3725" y="11484"/>
                </a:cubicBezTo>
                <a:cubicBezTo>
                  <a:pt x="3044" y="11580"/>
                  <a:pt x="2459" y="11654"/>
                  <a:pt x="1966" y="11707"/>
                </a:cubicBezTo>
                <a:cubicBezTo>
                  <a:pt x="1473" y="11760"/>
                  <a:pt x="1179" y="11786"/>
                  <a:pt x="1087" y="11786"/>
                </a:cubicBezTo>
                <a:cubicBezTo>
                  <a:pt x="778" y="11786"/>
                  <a:pt x="522" y="11734"/>
                  <a:pt x="314" y="11623"/>
                </a:cubicBezTo>
                <a:cubicBezTo>
                  <a:pt x="106" y="11510"/>
                  <a:pt x="0" y="11386"/>
                  <a:pt x="0" y="11249"/>
                </a:cubicBezTo>
                <a:cubicBezTo>
                  <a:pt x="0" y="11186"/>
                  <a:pt x="14" y="11150"/>
                  <a:pt x="43" y="11134"/>
                </a:cubicBezTo>
                <a:lnTo>
                  <a:pt x="4879" y="425"/>
                </a:lnTo>
                <a:cubicBezTo>
                  <a:pt x="4942" y="302"/>
                  <a:pt x="5068" y="202"/>
                  <a:pt x="5261" y="120"/>
                </a:cubicBezTo>
                <a:cubicBezTo>
                  <a:pt x="5454" y="41"/>
                  <a:pt x="5672" y="0"/>
                  <a:pt x="5923" y="0"/>
                </a:cubicBezTo>
                <a:lnTo>
                  <a:pt x="13875" y="0"/>
                </a:lnTo>
                <a:cubicBezTo>
                  <a:pt x="14155" y="0"/>
                  <a:pt x="14397" y="53"/>
                  <a:pt x="14604" y="154"/>
                </a:cubicBezTo>
                <a:cubicBezTo>
                  <a:pt x="14812" y="257"/>
                  <a:pt x="14919" y="386"/>
                  <a:pt x="14919" y="540"/>
                </a:cubicBezTo>
                <a:cubicBezTo>
                  <a:pt x="14919" y="586"/>
                  <a:pt x="14909" y="624"/>
                  <a:pt x="14894" y="653"/>
                </a:cubicBezTo>
                <a:cubicBezTo>
                  <a:pt x="14880" y="686"/>
                  <a:pt x="14856" y="730"/>
                  <a:pt x="14822" y="780"/>
                </a:cubicBezTo>
                <a:lnTo>
                  <a:pt x="10662" y="6802"/>
                </a:lnTo>
                <a:cubicBezTo>
                  <a:pt x="10846" y="6770"/>
                  <a:pt x="11208" y="6720"/>
                  <a:pt x="11749" y="6648"/>
                </a:cubicBezTo>
                <a:cubicBezTo>
                  <a:pt x="12290" y="6574"/>
                  <a:pt x="12914" y="6492"/>
                  <a:pt x="13619" y="6398"/>
                </a:cubicBezTo>
                <a:cubicBezTo>
                  <a:pt x="14329" y="6307"/>
                  <a:pt x="15063" y="6206"/>
                  <a:pt x="15822" y="6096"/>
                </a:cubicBezTo>
                <a:cubicBezTo>
                  <a:pt x="16576" y="5983"/>
                  <a:pt x="17291" y="5885"/>
                  <a:pt x="17972" y="5801"/>
                </a:cubicBezTo>
                <a:cubicBezTo>
                  <a:pt x="18648" y="5719"/>
                  <a:pt x="19228" y="5647"/>
                  <a:pt x="19706" y="5590"/>
                </a:cubicBezTo>
                <a:cubicBezTo>
                  <a:pt x="20180" y="5534"/>
                  <a:pt x="20465" y="5503"/>
                  <a:pt x="20561" y="5503"/>
                </a:cubicBezTo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40" name="Shape 1761"/>
          <p:cNvSpPr/>
          <p:nvPr/>
        </p:nvSpPr>
        <p:spPr>
          <a:xfrm>
            <a:off x="6748495" y="1291163"/>
            <a:ext cx="318532" cy="3304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9" h="21561" extrusionOk="0">
                <a:moveTo>
                  <a:pt x="20359" y="4320"/>
                </a:moveTo>
                <a:cubicBezTo>
                  <a:pt x="20702" y="4452"/>
                  <a:pt x="20959" y="4654"/>
                  <a:pt x="21124" y="4924"/>
                </a:cubicBezTo>
                <a:cubicBezTo>
                  <a:pt x="21467" y="5419"/>
                  <a:pt x="21546" y="6026"/>
                  <a:pt x="21363" y="6735"/>
                </a:cubicBezTo>
                <a:lnTo>
                  <a:pt x="17812" y="19433"/>
                </a:lnTo>
                <a:cubicBezTo>
                  <a:pt x="17663" y="20051"/>
                  <a:pt x="17338" y="20561"/>
                  <a:pt x="16840" y="20960"/>
                </a:cubicBezTo>
                <a:cubicBezTo>
                  <a:pt x="16342" y="21362"/>
                  <a:pt x="15810" y="21561"/>
                  <a:pt x="15241" y="21561"/>
                </a:cubicBezTo>
                <a:lnTo>
                  <a:pt x="3373" y="21561"/>
                </a:lnTo>
                <a:cubicBezTo>
                  <a:pt x="3030" y="21561"/>
                  <a:pt x="2697" y="21497"/>
                  <a:pt x="2378" y="21359"/>
                </a:cubicBezTo>
                <a:cubicBezTo>
                  <a:pt x="2055" y="21224"/>
                  <a:pt x="1746" y="21042"/>
                  <a:pt x="1455" y="20811"/>
                </a:cubicBezTo>
                <a:cubicBezTo>
                  <a:pt x="1162" y="20582"/>
                  <a:pt x="905" y="20312"/>
                  <a:pt x="682" y="19999"/>
                </a:cubicBezTo>
                <a:cubicBezTo>
                  <a:pt x="462" y="19685"/>
                  <a:pt x="287" y="19345"/>
                  <a:pt x="161" y="18979"/>
                </a:cubicBezTo>
                <a:cubicBezTo>
                  <a:pt x="-46" y="18345"/>
                  <a:pt x="-54" y="17750"/>
                  <a:pt x="137" y="17199"/>
                </a:cubicBezTo>
                <a:cubicBezTo>
                  <a:pt x="156" y="17050"/>
                  <a:pt x="171" y="16900"/>
                  <a:pt x="187" y="16760"/>
                </a:cubicBezTo>
                <a:cubicBezTo>
                  <a:pt x="205" y="16613"/>
                  <a:pt x="221" y="16449"/>
                  <a:pt x="237" y="16273"/>
                </a:cubicBezTo>
                <a:cubicBezTo>
                  <a:pt x="237" y="16179"/>
                  <a:pt x="221" y="16083"/>
                  <a:pt x="187" y="15986"/>
                </a:cubicBezTo>
                <a:cubicBezTo>
                  <a:pt x="156" y="15889"/>
                  <a:pt x="145" y="15792"/>
                  <a:pt x="161" y="15696"/>
                </a:cubicBezTo>
                <a:cubicBezTo>
                  <a:pt x="179" y="15549"/>
                  <a:pt x="245" y="15403"/>
                  <a:pt x="357" y="15256"/>
                </a:cubicBezTo>
                <a:cubicBezTo>
                  <a:pt x="470" y="15109"/>
                  <a:pt x="578" y="14942"/>
                  <a:pt x="677" y="14758"/>
                </a:cubicBezTo>
                <a:cubicBezTo>
                  <a:pt x="871" y="14412"/>
                  <a:pt x="1060" y="13987"/>
                  <a:pt x="1248" y="13486"/>
                </a:cubicBezTo>
                <a:cubicBezTo>
                  <a:pt x="1437" y="12987"/>
                  <a:pt x="1573" y="12554"/>
                  <a:pt x="1655" y="12190"/>
                </a:cubicBezTo>
                <a:cubicBezTo>
                  <a:pt x="1689" y="12041"/>
                  <a:pt x="1686" y="11897"/>
                  <a:pt x="1641" y="11762"/>
                </a:cubicBezTo>
                <a:cubicBezTo>
                  <a:pt x="1602" y="11627"/>
                  <a:pt x="1597" y="11504"/>
                  <a:pt x="1631" y="11390"/>
                </a:cubicBezTo>
                <a:cubicBezTo>
                  <a:pt x="1665" y="11240"/>
                  <a:pt x="1733" y="11111"/>
                  <a:pt x="1838" y="11006"/>
                </a:cubicBezTo>
                <a:cubicBezTo>
                  <a:pt x="1943" y="10897"/>
                  <a:pt x="2027" y="10789"/>
                  <a:pt x="2095" y="10672"/>
                </a:cubicBezTo>
                <a:cubicBezTo>
                  <a:pt x="2179" y="10508"/>
                  <a:pt x="2268" y="10308"/>
                  <a:pt x="2365" y="10082"/>
                </a:cubicBezTo>
                <a:cubicBezTo>
                  <a:pt x="2459" y="9860"/>
                  <a:pt x="2551" y="9628"/>
                  <a:pt x="2635" y="9391"/>
                </a:cubicBezTo>
                <a:cubicBezTo>
                  <a:pt x="2718" y="9150"/>
                  <a:pt x="2784" y="8919"/>
                  <a:pt x="2836" y="8690"/>
                </a:cubicBezTo>
                <a:cubicBezTo>
                  <a:pt x="2886" y="8462"/>
                  <a:pt x="2918" y="8271"/>
                  <a:pt x="2936" y="8119"/>
                </a:cubicBezTo>
                <a:cubicBezTo>
                  <a:pt x="2952" y="7972"/>
                  <a:pt x="2944" y="7817"/>
                  <a:pt x="2910" y="7655"/>
                </a:cubicBezTo>
                <a:cubicBezTo>
                  <a:pt x="2876" y="7497"/>
                  <a:pt x="2876" y="7365"/>
                  <a:pt x="2910" y="7248"/>
                </a:cubicBezTo>
                <a:cubicBezTo>
                  <a:pt x="2959" y="7101"/>
                  <a:pt x="3046" y="6978"/>
                  <a:pt x="3166" y="6879"/>
                </a:cubicBezTo>
                <a:cubicBezTo>
                  <a:pt x="3287" y="6779"/>
                  <a:pt x="3389" y="6665"/>
                  <a:pt x="3476" y="6533"/>
                </a:cubicBezTo>
                <a:cubicBezTo>
                  <a:pt x="3557" y="6421"/>
                  <a:pt x="3649" y="6263"/>
                  <a:pt x="3746" y="6049"/>
                </a:cubicBezTo>
                <a:cubicBezTo>
                  <a:pt x="3840" y="5841"/>
                  <a:pt x="3937" y="5610"/>
                  <a:pt x="4034" y="5354"/>
                </a:cubicBezTo>
                <a:cubicBezTo>
                  <a:pt x="4128" y="5102"/>
                  <a:pt x="4209" y="4856"/>
                  <a:pt x="4278" y="4619"/>
                </a:cubicBezTo>
                <a:cubicBezTo>
                  <a:pt x="4343" y="4381"/>
                  <a:pt x="4385" y="4170"/>
                  <a:pt x="4403" y="3980"/>
                </a:cubicBezTo>
                <a:cubicBezTo>
                  <a:pt x="4419" y="3868"/>
                  <a:pt x="4403" y="3754"/>
                  <a:pt x="4354" y="3637"/>
                </a:cubicBezTo>
                <a:cubicBezTo>
                  <a:pt x="4304" y="3519"/>
                  <a:pt x="4293" y="3391"/>
                  <a:pt x="4327" y="3250"/>
                </a:cubicBezTo>
                <a:cubicBezTo>
                  <a:pt x="4361" y="3121"/>
                  <a:pt x="4437" y="2980"/>
                  <a:pt x="4561" y="2837"/>
                </a:cubicBezTo>
                <a:cubicBezTo>
                  <a:pt x="4681" y="2693"/>
                  <a:pt x="4791" y="2543"/>
                  <a:pt x="4893" y="2394"/>
                </a:cubicBezTo>
                <a:cubicBezTo>
                  <a:pt x="5024" y="2159"/>
                  <a:pt x="5145" y="1887"/>
                  <a:pt x="5250" y="1573"/>
                </a:cubicBezTo>
                <a:cubicBezTo>
                  <a:pt x="5355" y="1262"/>
                  <a:pt x="5480" y="975"/>
                  <a:pt x="5624" y="717"/>
                </a:cubicBezTo>
                <a:cubicBezTo>
                  <a:pt x="5771" y="462"/>
                  <a:pt x="5965" y="260"/>
                  <a:pt x="6204" y="116"/>
                </a:cubicBezTo>
                <a:cubicBezTo>
                  <a:pt x="6439" y="-30"/>
                  <a:pt x="6767" y="-39"/>
                  <a:pt x="7176" y="93"/>
                </a:cubicBezTo>
                <a:lnTo>
                  <a:pt x="7149" y="152"/>
                </a:lnTo>
                <a:cubicBezTo>
                  <a:pt x="7409" y="55"/>
                  <a:pt x="7634" y="11"/>
                  <a:pt x="7828" y="11"/>
                </a:cubicBezTo>
                <a:lnTo>
                  <a:pt x="17613" y="11"/>
                </a:lnTo>
                <a:cubicBezTo>
                  <a:pt x="18265" y="11"/>
                  <a:pt x="18763" y="278"/>
                  <a:pt x="19106" y="805"/>
                </a:cubicBezTo>
                <a:cubicBezTo>
                  <a:pt x="19447" y="1303"/>
                  <a:pt x="19523" y="1904"/>
                  <a:pt x="19329" y="2617"/>
                </a:cubicBezTo>
                <a:lnTo>
                  <a:pt x="15781" y="15329"/>
                </a:lnTo>
                <a:cubicBezTo>
                  <a:pt x="15629" y="15918"/>
                  <a:pt x="15307" y="16420"/>
                  <a:pt x="14809" y="16830"/>
                </a:cubicBezTo>
                <a:cubicBezTo>
                  <a:pt x="14311" y="17243"/>
                  <a:pt x="13782" y="17448"/>
                  <a:pt x="13221" y="17448"/>
                </a:cubicBezTo>
                <a:lnTo>
                  <a:pt x="2019" y="17448"/>
                </a:lnTo>
                <a:cubicBezTo>
                  <a:pt x="1935" y="17448"/>
                  <a:pt x="1851" y="17460"/>
                  <a:pt x="1762" y="17478"/>
                </a:cubicBezTo>
                <a:cubicBezTo>
                  <a:pt x="1675" y="17495"/>
                  <a:pt x="1597" y="17551"/>
                  <a:pt x="1529" y="17645"/>
                </a:cubicBezTo>
                <a:cubicBezTo>
                  <a:pt x="1429" y="17832"/>
                  <a:pt x="1429" y="18096"/>
                  <a:pt x="1529" y="18430"/>
                </a:cubicBezTo>
                <a:cubicBezTo>
                  <a:pt x="1665" y="18835"/>
                  <a:pt x="1914" y="19187"/>
                  <a:pt x="2283" y="19489"/>
                </a:cubicBezTo>
                <a:cubicBezTo>
                  <a:pt x="2650" y="19796"/>
                  <a:pt x="3014" y="19946"/>
                  <a:pt x="3373" y="19946"/>
                </a:cubicBezTo>
                <a:lnTo>
                  <a:pt x="15241" y="19946"/>
                </a:lnTo>
                <a:cubicBezTo>
                  <a:pt x="15485" y="19946"/>
                  <a:pt x="15723" y="19846"/>
                  <a:pt x="15962" y="19644"/>
                </a:cubicBezTo>
                <a:cubicBezTo>
                  <a:pt x="16200" y="19445"/>
                  <a:pt x="16358" y="19222"/>
                  <a:pt x="16434" y="18976"/>
                </a:cubicBezTo>
                <a:lnTo>
                  <a:pt x="20309" y="5129"/>
                </a:lnTo>
                <a:cubicBezTo>
                  <a:pt x="20343" y="4979"/>
                  <a:pt x="20364" y="4841"/>
                  <a:pt x="20372" y="4715"/>
                </a:cubicBezTo>
                <a:cubicBezTo>
                  <a:pt x="20377" y="4592"/>
                  <a:pt x="20372" y="4460"/>
                  <a:pt x="20359" y="4320"/>
                </a:cubicBezTo>
                <a:moveTo>
                  <a:pt x="6285" y="8083"/>
                </a:moveTo>
                <a:cubicBezTo>
                  <a:pt x="6201" y="8447"/>
                  <a:pt x="6311" y="8629"/>
                  <a:pt x="6610" y="8629"/>
                </a:cubicBezTo>
                <a:lnTo>
                  <a:pt x="14324" y="8629"/>
                </a:lnTo>
                <a:cubicBezTo>
                  <a:pt x="14460" y="8629"/>
                  <a:pt x="14586" y="8579"/>
                  <a:pt x="14707" y="8473"/>
                </a:cubicBezTo>
                <a:cubicBezTo>
                  <a:pt x="14830" y="8371"/>
                  <a:pt x="14906" y="8239"/>
                  <a:pt x="14940" y="8083"/>
                </a:cubicBezTo>
                <a:lnTo>
                  <a:pt x="15241" y="7028"/>
                </a:lnTo>
                <a:cubicBezTo>
                  <a:pt x="15275" y="6882"/>
                  <a:pt x="15262" y="6753"/>
                  <a:pt x="15205" y="6641"/>
                </a:cubicBezTo>
                <a:cubicBezTo>
                  <a:pt x="15144" y="6536"/>
                  <a:pt x="15050" y="6483"/>
                  <a:pt x="14914" y="6483"/>
                </a:cubicBezTo>
                <a:lnTo>
                  <a:pt x="7202" y="6483"/>
                </a:lnTo>
                <a:cubicBezTo>
                  <a:pt x="7066" y="6483"/>
                  <a:pt x="6935" y="6533"/>
                  <a:pt x="6806" y="6638"/>
                </a:cubicBezTo>
                <a:cubicBezTo>
                  <a:pt x="6675" y="6741"/>
                  <a:pt x="6594" y="6870"/>
                  <a:pt x="6560" y="7028"/>
                </a:cubicBezTo>
                <a:lnTo>
                  <a:pt x="6285" y="8083"/>
                </a:lnTo>
                <a:close/>
                <a:moveTo>
                  <a:pt x="7149" y="4868"/>
                </a:moveTo>
                <a:cubicBezTo>
                  <a:pt x="7115" y="5017"/>
                  <a:pt x="7131" y="5140"/>
                  <a:pt x="7194" y="5240"/>
                </a:cubicBezTo>
                <a:cubicBezTo>
                  <a:pt x="7257" y="5337"/>
                  <a:pt x="7354" y="5387"/>
                  <a:pt x="7488" y="5387"/>
                </a:cubicBezTo>
                <a:lnTo>
                  <a:pt x="15192" y="5387"/>
                </a:lnTo>
                <a:cubicBezTo>
                  <a:pt x="15325" y="5387"/>
                  <a:pt x="15451" y="5337"/>
                  <a:pt x="15574" y="5240"/>
                </a:cubicBezTo>
                <a:cubicBezTo>
                  <a:pt x="15695" y="5140"/>
                  <a:pt x="15784" y="5017"/>
                  <a:pt x="15844" y="4868"/>
                </a:cubicBezTo>
                <a:lnTo>
                  <a:pt x="16119" y="3772"/>
                </a:lnTo>
                <a:cubicBezTo>
                  <a:pt x="16153" y="3622"/>
                  <a:pt x="16140" y="3493"/>
                  <a:pt x="16082" y="3388"/>
                </a:cubicBezTo>
                <a:cubicBezTo>
                  <a:pt x="16022" y="3279"/>
                  <a:pt x="15923" y="3224"/>
                  <a:pt x="15781" y="3224"/>
                </a:cubicBezTo>
                <a:lnTo>
                  <a:pt x="8077" y="3224"/>
                </a:lnTo>
                <a:cubicBezTo>
                  <a:pt x="7943" y="3224"/>
                  <a:pt x="7818" y="3279"/>
                  <a:pt x="7695" y="3388"/>
                </a:cubicBezTo>
                <a:cubicBezTo>
                  <a:pt x="7574" y="3493"/>
                  <a:pt x="7488" y="3622"/>
                  <a:pt x="7438" y="3772"/>
                </a:cubicBezTo>
                <a:lnTo>
                  <a:pt x="7149" y="4868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41" name="Shape 1762"/>
          <p:cNvSpPr/>
          <p:nvPr/>
        </p:nvSpPr>
        <p:spPr>
          <a:xfrm>
            <a:off x="7455879" y="1291165"/>
            <a:ext cx="318527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364" y="21145"/>
                </a:moveTo>
                <a:cubicBezTo>
                  <a:pt x="2985" y="21447"/>
                  <a:pt x="2524" y="21600"/>
                  <a:pt x="1984" y="21600"/>
                </a:cubicBezTo>
                <a:cubicBezTo>
                  <a:pt x="1444" y="21600"/>
                  <a:pt x="976" y="21445"/>
                  <a:pt x="587" y="21134"/>
                </a:cubicBezTo>
                <a:cubicBezTo>
                  <a:pt x="198" y="20820"/>
                  <a:pt x="0" y="20448"/>
                  <a:pt x="0" y="20013"/>
                </a:cubicBezTo>
                <a:lnTo>
                  <a:pt x="0" y="1584"/>
                </a:lnTo>
                <a:cubicBezTo>
                  <a:pt x="0" y="1155"/>
                  <a:pt x="198" y="780"/>
                  <a:pt x="587" y="466"/>
                </a:cubicBezTo>
                <a:cubicBezTo>
                  <a:pt x="976" y="155"/>
                  <a:pt x="1444" y="0"/>
                  <a:pt x="1984" y="0"/>
                </a:cubicBezTo>
                <a:lnTo>
                  <a:pt x="19637" y="0"/>
                </a:lnTo>
                <a:cubicBezTo>
                  <a:pt x="20178" y="0"/>
                  <a:pt x="20638" y="155"/>
                  <a:pt x="21024" y="466"/>
                </a:cubicBezTo>
                <a:cubicBezTo>
                  <a:pt x="21409" y="780"/>
                  <a:pt x="21600" y="1155"/>
                  <a:pt x="21600" y="1584"/>
                </a:cubicBezTo>
                <a:lnTo>
                  <a:pt x="21600" y="20013"/>
                </a:lnTo>
                <a:cubicBezTo>
                  <a:pt x="21600" y="20448"/>
                  <a:pt x="21409" y="20820"/>
                  <a:pt x="21024" y="21134"/>
                </a:cubicBezTo>
                <a:cubicBezTo>
                  <a:pt x="20638" y="21445"/>
                  <a:pt x="20178" y="21600"/>
                  <a:pt x="19637" y="21600"/>
                </a:cubicBezTo>
                <a:cubicBezTo>
                  <a:pt x="19097" y="21600"/>
                  <a:pt x="18636" y="21447"/>
                  <a:pt x="18258" y="21145"/>
                </a:cubicBezTo>
                <a:lnTo>
                  <a:pt x="10811" y="15193"/>
                </a:lnTo>
                <a:lnTo>
                  <a:pt x="3364" y="21145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42" name="Shape 1763"/>
          <p:cNvSpPr/>
          <p:nvPr/>
        </p:nvSpPr>
        <p:spPr>
          <a:xfrm>
            <a:off x="8199105" y="1291165"/>
            <a:ext cx="318527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4" y="0"/>
                </a:moveTo>
                <a:cubicBezTo>
                  <a:pt x="20174" y="0"/>
                  <a:pt x="20638" y="158"/>
                  <a:pt x="21024" y="469"/>
                </a:cubicBezTo>
                <a:cubicBezTo>
                  <a:pt x="21406" y="780"/>
                  <a:pt x="21600" y="1155"/>
                  <a:pt x="21600" y="1586"/>
                </a:cubicBezTo>
                <a:lnTo>
                  <a:pt x="21600" y="20014"/>
                </a:lnTo>
                <a:cubicBezTo>
                  <a:pt x="21600" y="20445"/>
                  <a:pt x="21406" y="20817"/>
                  <a:pt x="21024" y="21131"/>
                </a:cubicBezTo>
                <a:cubicBezTo>
                  <a:pt x="20638" y="21439"/>
                  <a:pt x="20174" y="21600"/>
                  <a:pt x="19634" y="21600"/>
                </a:cubicBezTo>
                <a:cubicBezTo>
                  <a:pt x="19094" y="21600"/>
                  <a:pt x="18633" y="21447"/>
                  <a:pt x="18254" y="21145"/>
                </a:cubicBezTo>
                <a:lnTo>
                  <a:pt x="10807" y="15191"/>
                </a:lnTo>
                <a:lnTo>
                  <a:pt x="3360" y="21145"/>
                </a:lnTo>
                <a:cubicBezTo>
                  <a:pt x="2982" y="21447"/>
                  <a:pt x="2521" y="21600"/>
                  <a:pt x="1981" y="21600"/>
                </a:cubicBezTo>
                <a:cubicBezTo>
                  <a:pt x="1440" y="21600"/>
                  <a:pt x="976" y="21442"/>
                  <a:pt x="583" y="21131"/>
                </a:cubicBezTo>
                <a:cubicBezTo>
                  <a:pt x="194" y="20817"/>
                  <a:pt x="0" y="20445"/>
                  <a:pt x="0" y="20014"/>
                </a:cubicBezTo>
                <a:lnTo>
                  <a:pt x="0" y="1586"/>
                </a:lnTo>
                <a:cubicBezTo>
                  <a:pt x="0" y="1155"/>
                  <a:pt x="194" y="780"/>
                  <a:pt x="583" y="469"/>
                </a:cubicBezTo>
                <a:cubicBezTo>
                  <a:pt x="976" y="158"/>
                  <a:pt x="1440" y="0"/>
                  <a:pt x="1981" y="0"/>
                </a:cubicBezTo>
                <a:lnTo>
                  <a:pt x="19634" y="0"/>
                </a:lnTo>
                <a:close/>
                <a:moveTo>
                  <a:pt x="2723" y="2151"/>
                </a:moveTo>
                <a:lnTo>
                  <a:pt x="2723" y="18609"/>
                </a:lnTo>
                <a:lnTo>
                  <a:pt x="10807" y="12116"/>
                </a:lnTo>
                <a:lnTo>
                  <a:pt x="18892" y="18609"/>
                </a:lnTo>
                <a:lnTo>
                  <a:pt x="18892" y="2151"/>
                </a:lnTo>
                <a:lnTo>
                  <a:pt x="2723" y="2151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53" name="Shape 1774"/>
          <p:cNvSpPr/>
          <p:nvPr/>
        </p:nvSpPr>
        <p:spPr>
          <a:xfrm>
            <a:off x="619523" y="2608630"/>
            <a:ext cx="318525" cy="3304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58" extrusionOk="0">
                <a:moveTo>
                  <a:pt x="18077" y="8547"/>
                </a:moveTo>
                <a:cubicBezTo>
                  <a:pt x="19182" y="9499"/>
                  <a:pt x="20046" y="10569"/>
                  <a:pt x="20670" y="11749"/>
                </a:cubicBezTo>
                <a:cubicBezTo>
                  <a:pt x="21291" y="12932"/>
                  <a:pt x="21600" y="14075"/>
                  <a:pt x="21600" y="15179"/>
                </a:cubicBezTo>
                <a:cubicBezTo>
                  <a:pt x="21600" y="16159"/>
                  <a:pt x="21344" y="17041"/>
                  <a:pt x="20832" y="17815"/>
                </a:cubicBezTo>
                <a:cubicBezTo>
                  <a:pt x="20321" y="18593"/>
                  <a:pt x="19594" y="19260"/>
                  <a:pt x="18661" y="19812"/>
                </a:cubicBezTo>
                <a:cubicBezTo>
                  <a:pt x="17724" y="20364"/>
                  <a:pt x="16585" y="20795"/>
                  <a:pt x="15253" y="21099"/>
                </a:cubicBezTo>
                <a:cubicBezTo>
                  <a:pt x="13917" y="21403"/>
                  <a:pt x="12435" y="21558"/>
                  <a:pt x="10800" y="21558"/>
                </a:cubicBezTo>
                <a:cubicBezTo>
                  <a:pt x="9168" y="21558"/>
                  <a:pt x="7683" y="21403"/>
                  <a:pt x="6350" y="21099"/>
                </a:cubicBezTo>
                <a:cubicBezTo>
                  <a:pt x="5015" y="20795"/>
                  <a:pt x="3879" y="20364"/>
                  <a:pt x="2936" y="19812"/>
                </a:cubicBezTo>
                <a:cubicBezTo>
                  <a:pt x="1994" y="19260"/>
                  <a:pt x="1270" y="18590"/>
                  <a:pt x="761" y="17810"/>
                </a:cubicBezTo>
                <a:cubicBezTo>
                  <a:pt x="256" y="17030"/>
                  <a:pt x="0" y="16151"/>
                  <a:pt x="0" y="15179"/>
                </a:cubicBezTo>
                <a:cubicBezTo>
                  <a:pt x="0" y="14075"/>
                  <a:pt x="318" y="12935"/>
                  <a:pt x="949" y="11758"/>
                </a:cubicBezTo>
                <a:cubicBezTo>
                  <a:pt x="1582" y="10581"/>
                  <a:pt x="2450" y="9510"/>
                  <a:pt x="3557" y="8547"/>
                </a:cubicBezTo>
                <a:cubicBezTo>
                  <a:pt x="3654" y="8404"/>
                  <a:pt x="3823" y="8345"/>
                  <a:pt x="4057" y="8370"/>
                </a:cubicBezTo>
                <a:cubicBezTo>
                  <a:pt x="4291" y="8398"/>
                  <a:pt x="4447" y="8491"/>
                  <a:pt x="4528" y="8654"/>
                </a:cubicBezTo>
                <a:cubicBezTo>
                  <a:pt x="4565" y="8801"/>
                  <a:pt x="4565" y="8930"/>
                  <a:pt x="4528" y="9046"/>
                </a:cubicBezTo>
                <a:cubicBezTo>
                  <a:pt x="4447" y="9361"/>
                  <a:pt x="4378" y="9739"/>
                  <a:pt x="4319" y="10178"/>
                </a:cubicBezTo>
                <a:cubicBezTo>
                  <a:pt x="4259" y="10617"/>
                  <a:pt x="4238" y="11073"/>
                  <a:pt x="4259" y="11547"/>
                </a:cubicBezTo>
                <a:cubicBezTo>
                  <a:pt x="4278" y="12017"/>
                  <a:pt x="4344" y="12476"/>
                  <a:pt x="4453" y="12915"/>
                </a:cubicBezTo>
                <a:cubicBezTo>
                  <a:pt x="4562" y="13355"/>
                  <a:pt x="4749" y="13735"/>
                  <a:pt x="5021" y="14047"/>
                </a:cubicBezTo>
                <a:cubicBezTo>
                  <a:pt x="5330" y="14380"/>
                  <a:pt x="5717" y="14599"/>
                  <a:pt x="6185" y="14709"/>
                </a:cubicBezTo>
                <a:cubicBezTo>
                  <a:pt x="5698" y="13323"/>
                  <a:pt x="5498" y="12008"/>
                  <a:pt x="5589" y="10758"/>
                </a:cubicBezTo>
                <a:cubicBezTo>
                  <a:pt x="5676" y="9510"/>
                  <a:pt x="5920" y="8345"/>
                  <a:pt x="6319" y="7266"/>
                </a:cubicBezTo>
                <a:cubicBezTo>
                  <a:pt x="6718" y="6187"/>
                  <a:pt x="7224" y="5213"/>
                  <a:pt x="7836" y="4340"/>
                </a:cubicBezTo>
                <a:cubicBezTo>
                  <a:pt x="8450" y="3470"/>
                  <a:pt x="9040" y="2721"/>
                  <a:pt x="9608" y="2090"/>
                </a:cubicBezTo>
                <a:cubicBezTo>
                  <a:pt x="10173" y="1459"/>
                  <a:pt x="10663" y="980"/>
                  <a:pt x="11068" y="654"/>
                </a:cubicBezTo>
                <a:cubicBezTo>
                  <a:pt x="11477" y="327"/>
                  <a:pt x="11692" y="150"/>
                  <a:pt x="11711" y="124"/>
                </a:cubicBezTo>
                <a:cubicBezTo>
                  <a:pt x="11961" y="-42"/>
                  <a:pt x="12195" y="-42"/>
                  <a:pt x="12416" y="124"/>
                </a:cubicBezTo>
                <a:cubicBezTo>
                  <a:pt x="12513" y="192"/>
                  <a:pt x="12582" y="293"/>
                  <a:pt x="12616" y="414"/>
                </a:cubicBezTo>
                <a:cubicBezTo>
                  <a:pt x="12650" y="535"/>
                  <a:pt x="12647" y="645"/>
                  <a:pt x="12610" y="747"/>
                </a:cubicBezTo>
                <a:cubicBezTo>
                  <a:pt x="12610" y="761"/>
                  <a:pt x="12532" y="955"/>
                  <a:pt x="12376" y="1318"/>
                </a:cubicBezTo>
                <a:cubicBezTo>
                  <a:pt x="12223" y="1681"/>
                  <a:pt x="12117" y="2141"/>
                  <a:pt x="12058" y="2693"/>
                </a:cubicBezTo>
                <a:cubicBezTo>
                  <a:pt x="11995" y="3244"/>
                  <a:pt x="12029" y="3850"/>
                  <a:pt x="12161" y="4503"/>
                </a:cubicBezTo>
                <a:cubicBezTo>
                  <a:pt x="12292" y="5162"/>
                  <a:pt x="12644" y="5773"/>
                  <a:pt x="13222" y="6339"/>
                </a:cubicBezTo>
                <a:cubicBezTo>
                  <a:pt x="13590" y="6728"/>
                  <a:pt x="13927" y="7108"/>
                  <a:pt x="14229" y="7486"/>
                </a:cubicBezTo>
                <a:cubicBezTo>
                  <a:pt x="14532" y="7863"/>
                  <a:pt x="14791" y="8283"/>
                  <a:pt x="15006" y="8744"/>
                </a:cubicBezTo>
                <a:cubicBezTo>
                  <a:pt x="15219" y="9209"/>
                  <a:pt x="15390" y="9750"/>
                  <a:pt x="15515" y="10364"/>
                </a:cubicBezTo>
                <a:cubicBezTo>
                  <a:pt x="15640" y="10978"/>
                  <a:pt x="15702" y="11710"/>
                  <a:pt x="15702" y="12555"/>
                </a:cubicBezTo>
                <a:cubicBezTo>
                  <a:pt x="15702" y="12850"/>
                  <a:pt x="15546" y="13028"/>
                  <a:pt x="15237" y="13079"/>
                </a:cubicBezTo>
                <a:cubicBezTo>
                  <a:pt x="15119" y="13098"/>
                  <a:pt x="14997" y="13079"/>
                  <a:pt x="14872" y="13028"/>
                </a:cubicBezTo>
                <a:cubicBezTo>
                  <a:pt x="14747" y="12971"/>
                  <a:pt x="14666" y="12887"/>
                  <a:pt x="14626" y="12769"/>
                </a:cubicBezTo>
                <a:cubicBezTo>
                  <a:pt x="14485" y="12490"/>
                  <a:pt x="14276" y="12270"/>
                  <a:pt x="13999" y="12110"/>
                </a:cubicBezTo>
                <a:cubicBezTo>
                  <a:pt x="13721" y="11946"/>
                  <a:pt x="13406" y="11868"/>
                  <a:pt x="13056" y="11868"/>
                </a:cubicBezTo>
                <a:cubicBezTo>
                  <a:pt x="12588" y="11868"/>
                  <a:pt x="12192" y="12017"/>
                  <a:pt x="11870" y="12318"/>
                </a:cubicBezTo>
                <a:cubicBezTo>
                  <a:pt x="11546" y="12619"/>
                  <a:pt x="11384" y="12986"/>
                  <a:pt x="11384" y="13419"/>
                </a:cubicBezTo>
                <a:cubicBezTo>
                  <a:pt x="11384" y="14504"/>
                  <a:pt x="12161" y="15044"/>
                  <a:pt x="13715" y="15036"/>
                </a:cubicBezTo>
                <a:cubicBezTo>
                  <a:pt x="14691" y="15036"/>
                  <a:pt x="15453" y="14751"/>
                  <a:pt x="15999" y="14185"/>
                </a:cubicBezTo>
                <a:cubicBezTo>
                  <a:pt x="16370" y="13800"/>
                  <a:pt x="16635" y="13343"/>
                  <a:pt x="16798" y="12819"/>
                </a:cubicBezTo>
                <a:cubicBezTo>
                  <a:pt x="16963" y="12290"/>
                  <a:pt x="17066" y="11778"/>
                  <a:pt x="17103" y="11273"/>
                </a:cubicBezTo>
                <a:cubicBezTo>
                  <a:pt x="17144" y="10769"/>
                  <a:pt x="17156" y="10310"/>
                  <a:pt x="17135" y="9893"/>
                </a:cubicBezTo>
                <a:cubicBezTo>
                  <a:pt x="17116" y="9474"/>
                  <a:pt x="17097" y="9195"/>
                  <a:pt x="17075" y="9049"/>
                </a:cubicBezTo>
                <a:cubicBezTo>
                  <a:pt x="17016" y="8942"/>
                  <a:pt x="17016" y="8812"/>
                  <a:pt x="17075" y="8657"/>
                </a:cubicBezTo>
                <a:cubicBezTo>
                  <a:pt x="17156" y="8494"/>
                  <a:pt x="17312" y="8401"/>
                  <a:pt x="17547" y="8373"/>
                </a:cubicBezTo>
                <a:cubicBezTo>
                  <a:pt x="17781" y="8347"/>
                  <a:pt x="17955" y="8404"/>
                  <a:pt x="18077" y="8547"/>
                </a:cubicBezTo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54" name="Shape 1775"/>
          <p:cNvSpPr/>
          <p:nvPr/>
        </p:nvSpPr>
        <p:spPr>
          <a:xfrm>
            <a:off x="1361421" y="2618274"/>
            <a:ext cx="318527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599" y="2168"/>
                </a:moveTo>
                <a:cubicBezTo>
                  <a:pt x="3599" y="2550"/>
                  <a:pt x="3518" y="2902"/>
                  <a:pt x="3359" y="3214"/>
                </a:cubicBezTo>
                <a:cubicBezTo>
                  <a:pt x="3197" y="3525"/>
                  <a:pt x="2982" y="3792"/>
                  <a:pt x="2708" y="4007"/>
                </a:cubicBezTo>
                <a:lnTo>
                  <a:pt x="2708" y="21051"/>
                </a:lnTo>
                <a:cubicBezTo>
                  <a:pt x="2708" y="21203"/>
                  <a:pt x="2664" y="21330"/>
                  <a:pt x="2580" y="21438"/>
                </a:cubicBezTo>
                <a:cubicBezTo>
                  <a:pt x="2492" y="21547"/>
                  <a:pt x="2387" y="21600"/>
                  <a:pt x="2262" y="21600"/>
                </a:cubicBezTo>
                <a:lnTo>
                  <a:pt x="1349" y="21600"/>
                </a:lnTo>
                <a:cubicBezTo>
                  <a:pt x="1222" y="21600"/>
                  <a:pt x="1119" y="21544"/>
                  <a:pt x="1038" y="21438"/>
                </a:cubicBezTo>
                <a:cubicBezTo>
                  <a:pt x="955" y="21330"/>
                  <a:pt x="913" y="21203"/>
                  <a:pt x="913" y="21051"/>
                </a:cubicBezTo>
                <a:lnTo>
                  <a:pt x="913" y="4007"/>
                </a:lnTo>
                <a:cubicBezTo>
                  <a:pt x="641" y="3792"/>
                  <a:pt x="421" y="3525"/>
                  <a:pt x="252" y="3214"/>
                </a:cubicBezTo>
                <a:cubicBezTo>
                  <a:pt x="83" y="2902"/>
                  <a:pt x="0" y="2550"/>
                  <a:pt x="0" y="2168"/>
                </a:cubicBezTo>
                <a:cubicBezTo>
                  <a:pt x="0" y="1575"/>
                  <a:pt x="176" y="1069"/>
                  <a:pt x="529" y="640"/>
                </a:cubicBezTo>
                <a:cubicBezTo>
                  <a:pt x="879" y="212"/>
                  <a:pt x="1305" y="0"/>
                  <a:pt x="1804" y="0"/>
                </a:cubicBezTo>
                <a:cubicBezTo>
                  <a:pt x="2296" y="0"/>
                  <a:pt x="2720" y="212"/>
                  <a:pt x="3070" y="640"/>
                </a:cubicBezTo>
                <a:cubicBezTo>
                  <a:pt x="3422" y="1069"/>
                  <a:pt x="3599" y="1572"/>
                  <a:pt x="3599" y="2168"/>
                </a:cubicBezTo>
                <a:moveTo>
                  <a:pt x="20839" y="2476"/>
                </a:moveTo>
                <a:cubicBezTo>
                  <a:pt x="21064" y="2324"/>
                  <a:pt x="21247" y="2297"/>
                  <a:pt x="21389" y="2391"/>
                </a:cubicBezTo>
                <a:cubicBezTo>
                  <a:pt x="21529" y="2485"/>
                  <a:pt x="21600" y="2685"/>
                  <a:pt x="21600" y="2996"/>
                </a:cubicBezTo>
                <a:lnTo>
                  <a:pt x="21600" y="13516"/>
                </a:lnTo>
                <a:cubicBezTo>
                  <a:pt x="21600" y="13804"/>
                  <a:pt x="21527" y="14106"/>
                  <a:pt x="21382" y="14421"/>
                </a:cubicBezTo>
                <a:cubicBezTo>
                  <a:pt x="21238" y="14738"/>
                  <a:pt x="21057" y="14967"/>
                  <a:pt x="20839" y="15120"/>
                </a:cubicBezTo>
                <a:cubicBezTo>
                  <a:pt x="19955" y="15757"/>
                  <a:pt x="19147" y="16165"/>
                  <a:pt x="18413" y="16351"/>
                </a:cubicBezTo>
                <a:cubicBezTo>
                  <a:pt x="17678" y="16530"/>
                  <a:pt x="17037" y="16606"/>
                  <a:pt x="16491" y="16568"/>
                </a:cubicBezTo>
                <a:cubicBezTo>
                  <a:pt x="15849" y="16527"/>
                  <a:pt x="15281" y="16371"/>
                  <a:pt x="14792" y="16104"/>
                </a:cubicBezTo>
                <a:cubicBezTo>
                  <a:pt x="14393" y="15851"/>
                  <a:pt x="14003" y="15607"/>
                  <a:pt x="13624" y="15378"/>
                </a:cubicBezTo>
                <a:cubicBezTo>
                  <a:pt x="13244" y="15146"/>
                  <a:pt x="12858" y="14946"/>
                  <a:pt x="12459" y="14773"/>
                </a:cubicBezTo>
                <a:cubicBezTo>
                  <a:pt x="12060" y="14600"/>
                  <a:pt x="11641" y="14462"/>
                  <a:pt x="11198" y="14359"/>
                </a:cubicBezTo>
                <a:cubicBezTo>
                  <a:pt x="10757" y="14256"/>
                  <a:pt x="10270" y="14203"/>
                  <a:pt x="9739" y="14203"/>
                </a:cubicBezTo>
                <a:cubicBezTo>
                  <a:pt x="9310" y="14221"/>
                  <a:pt x="8826" y="14306"/>
                  <a:pt x="8287" y="14456"/>
                </a:cubicBezTo>
                <a:cubicBezTo>
                  <a:pt x="7824" y="14588"/>
                  <a:pt x="7266" y="14800"/>
                  <a:pt x="6605" y="15090"/>
                </a:cubicBezTo>
                <a:cubicBezTo>
                  <a:pt x="5944" y="15381"/>
                  <a:pt x="5207" y="15792"/>
                  <a:pt x="4394" y="16327"/>
                </a:cubicBezTo>
                <a:cubicBezTo>
                  <a:pt x="4169" y="16477"/>
                  <a:pt x="3978" y="16495"/>
                  <a:pt x="3826" y="16383"/>
                </a:cubicBezTo>
                <a:cubicBezTo>
                  <a:pt x="3675" y="16268"/>
                  <a:pt x="3599" y="16060"/>
                  <a:pt x="3599" y="15751"/>
                </a:cubicBezTo>
                <a:lnTo>
                  <a:pt x="3599" y="5273"/>
                </a:lnTo>
                <a:cubicBezTo>
                  <a:pt x="3599" y="4965"/>
                  <a:pt x="3675" y="4653"/>
                  <a:pt x="3826" y="4348"/>
                </a:cubicBezTo>
                <a:cubicBezTo>
                  <a:pt x="3978" y="4036"/>
                  <a:pt x="4169" y="3807"/>
                  <a:pt x="4394" y="3654"/>
                </a:cubicBezTo>
                <a:cubicBezTo>
                  <a:pt x="5207" y="3143"/>
                  <a:pt x="5942" y="2738"/>
                  <a:pt x="6598" y="2447"/>
                </a:cubicBezTo>
                <a:cubicBezTo>
                  <a:pt x="7254" y="2156"/>
                  <a:pt x="7817" y="1945"/>
                  <a:pt x="8287" y="1813"/>
                </a:cubicBezTo>
                <a:cubicBezTo>
                  <a:pt x="8833" y="1666"/>
                  <a:pt x="9318" y="1581"/>
                  <a:pt x="9739" y="1560"/>
                </a:cubicBezTo>
                <a:cubicBezTo>
                  <a:pt x="10270" y="1560"/>
                  <a:pt x="10757" y="1613"/>
                  <a:pt x="11198" y="1716"/>
                </a:cubicBezTo>
                <a:cubicBezTo>
                  <a:pt x="11641" y="1818"/>
                  <a:pt x="12060" y="1957"/>
                  <a:pt x="12459" y="2136"/>
                </a:cubicBezTo>
                <a:cubicBezTo>
                  <a:pt x="12858" y="2306"/>
                  <a:pt x="13242" y="2509"/>
                  <a:pt x="13619" y="2738"/>
                </a:cubicBezTo>
                <a:cubicBezTo>
                  <a:pt x="13994" y="2967"/>
                  <a:pt x="14385" y="3208"/>
                  <a:pt x="14792" y="3463"/>
                </a:cubicBezTo>
                <a:cubicBezTo>
                  <a:pt x="15281" y="3737"/>
                  <a:pt x="15849" y="3889"/>
                  <a:pt x="16491" y="3925"/>
                </a:cubicBezTo>
                <a:cubicBezTo>
                  <a:pt x="17037" y="3966"/>
                  <a:pt x="17678" y="3889"/>
                  <a:pt x="18412" y="3707"/>
                </a:cubicBezTo>
                <a:cubicBezTo>
                  <a:pt x="19147" y="3522"/>
                  <a:pt x="19957" y="3114"/>
                  <a:pt x="20839" y="2476"/>
                </a:cubicBezTo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55" name="Shape 1776"/>
          <p:cNvSpPr/>
          <p:nvPr/>
        </p:nvSpPr>
        <p:spPr>
          <a:xfrm>
            <a:off x="2144461" y="2608639"/>
            <a:ext cx="318527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63" y="3220"/>
                </a:moveTo>
                <a:cubicBezTo>
                  <a:pt x="20631" y="3220"/>
                  <a:pt x="20944" y="3384"/>
                  <a:pt x="21206" y="3713"/>
                </a:cubicBezTo>
                <a:cubicBezTo>
                  <a:pt x="21468" y="4039"/>
                  <a:pt x="21600" y="4424"/>
                  <a:pt x="21600" y="4868"/>
                </a:cubicBezTo>
                <a:lnTo>
                  <a:pt x="21600" y="19981"/>
                </a:lnTo>
                <a:cubicBezTo>
                  <a:pt x="21600" y="20422"/>
                  <a:pt x="21468" y="20801"/>
                  <a:pt x="21206" y="21124"/>
                </a:cubicBezTo>
                <a:cubicBezTo>
                  <a:pt x="20944" y="21441"/>
                  <a:pt x="20631" y="21600"/>
                  <a:pt x="20263" y="21600"/>
                </a:cubicBezTo>
                <a:lnTo>
                  <a:pt x="1346" y="21600"/>
                </a:lnTo>
                <a:cubicBezTo>
                  <a:pt x="982" y="21600"/>
                  <a:pt x="663" y="21441"/>
                  <a:pt x="399" y="21124"/>
                </a:cubicBezTo>
                <a:cubicBezTo>
                  <a:pt x="132" y="20801"/>
                  <a:pt x="0" y="20422"/>
                  <a:pt x="0" y="19981"/>
                </a:cubicBezTo>
                <a:lnTo>
                  <a:pt x="0" y="1616"/>
                </a:lnTo>
                <a:cubicBezTo>
                  <a:pt x="0" y="1178"/>
                  <a:pt x="132" y="796"/>
                  <a:pt x="399" y="476"/>
                </a:cubicBezTo>
                <a:cubicBezTo>
                  <a:pt x="663" y="159"/>
                  <a:pt x="982" y="0"/>
                  <a:pt x="1346" y="0"/>
                </a:cubicBezTo>
                <a:lnTo>
                  <a:pt x="9457" y="0"/>
                </a:lnTo>
                <a:cubicBezTo>
                  <a:pt x="9824" y="0"/>
                  <a:pt x="10140" y="159"/>
                  <a:pt x="10407" y="476"/>
                </a:cubicBezTo>
                <a:cubicBezTo>
                  <a:pt x="10674" y="796"/>
                  <a:pt x="10806" y="1178"/>
                  <a:pt x="10806" y="1616"/>
                </a:cubicBezTo>
                <a:cubicBezTo>
                  <a:pt x="10806" y="2056"/>
                  <a:pt x="10936" y="2435"/>
                  <a:pt x="11198" y="2749"/>
                </a:cubicBezTo>
                <a:cubicBezTo>
                  <a:pt x="11460" y="3061"/>
                  <a:pt x="11773" y="3220"/>
                  <a:pt x="12143" y="3220"/>
                </a:cubicBezTo>
                <a:lnTo>
                  <a:pt x="20263" y="3220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56" name="Shape 1777"/>
          <p:cNvSpPr/>
          <p:nvPr/>
        </p:nvSpPr>
        <p:spPr>
          <a:xfrm>
            <a:off x="2928834" y="2608639"/>
            <a:ext cx="318525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277" y="7976"/>
                </a:moveTo>
                <a:cubicBezTo>
                  <a:pt x="3988" y="7976"/>
                  <a:pt x="3706" y="8031"/>
                  <a:pt x="3435" y="8149"/>
                </a:cubicBezTo>
                <a:cubicBezTo>
                  <a:pt x="3161" y="8266"/>
                  <a:pt x="2904" y="8428"/>
                  <a:pt x="2666" y="8628"/>
                </a:cubicBezTo>
                <a:cubicBezTo>
                  <a:pt x="2429" y="8830"/>
                  <a:pt x="2220" y="9071"/>
                  <a:pt x="2044" y="9344"/>
                </a:cubicBezTo>
                <a:cubicBezTo>
                  <a:pt x="1868" y="9621"/>
                  <a:pt x="1731" y="9926"/>
                  <a:pt x="1628" y="10252"/>
                </a:cubicBezTo>
                <a:lnTo>
                  <a:pt x="0" y="16271"/>
                </a:lnTo>
                <a:lnTo>
                  <a:pt x="0" y="1619"/>
                </a:lnTo>
                <a:cubicBezTo>
                  <a:pt x="0" y="1178"/>
                  <a:pt x="132" y="796"/>
                  <a:pt x="399" y="479"/>
                </a:cubicBezTo>
                <a:cubicBezTo>
                  <a:pt x="663" y="162"/>
                  <a:pt x="982" y="0"/>
                  <a:pt x="1349" y="0"/>
                </a:cubicBezTo>
                <a:lnTo>
                  <a:pt x="9460" y="0"/>
                </a:lnTo>
                <a:cubicBezTo>
                  <a:pt x="9824" y="0"/>
                  <a:pt x="10140" y="162"/>
                  <a:pt x="10407" y="479"/>
                </a:cubicBezTo>
                <a:cubicBezTo>
                  <a:pt x="10674" y="796"/>
                  <a:pt x="10806" y="1178"/>
                  <a:pt x="10806" y="1619"/>
                </a:cubicBezTo>
                <a:cubicBezTo>
                  <a:pt x="10806" y="2059"/>
                  <a:pt x="10938" y="2438"/>
                  <a:pt x="11198" y="2750"/>
                </a:cubicBezTo>
                <a:cubicBezTo>
                  <a:pt x="11460" y="3064"/>
                  <a:pt x="11773" y="3223"/>
                  <a:pt x="12143" y="3223"/>
                </a:cubicBezTo>
                <a:lnTo>
                  <a:pt x="17333" y="3223"/>
                </a:lnTo>
                <a:cubicBezTo>
                  <a:pt x="17700" y="3223"/>
                  <a:pt x="18016" y="3384"/>
                  <a:pt x="18278" y="3713"/>
                </a:cubicBezTo>
                <a:cubicBezTo>
                  <a:pt x="18540" y="4042"/>
                  <a:pt x="18670" y="4427"/>
                  <a:pt x="18670" y="4868"/>
                </a:cubicBezTo>
                <a:lnTo>
                  <a:pt x="18670" y="7976"/>
                </a:lnTo>
                <a:lnTo>
                  <a:pt x="4277" y="7976"/>
                </a:lnTo>
                <a:close/>
                <a:moveTo>
                  <a:pt x="21600" y="10141"/>
                </a:moveTo>
                <a:lnTo>
                  <a:pt x="18552" y="20801"/>
                </a:lnTo>
                <a:cubicBezTo>
                  <a:pt x="18506" y="21015"/>
                  <a:pt x="18386" y="21203"/>
                  <a:pt x="18195" y="21362"/>
                </a:cubicBezTo>
                <a:cubicBezTo>
                  <a:pt x="18004" y="21521"/>
                  <a:pt x="17818" y="21600"/>
                  <a:pt x="17639" y="21600"/>
                </a:cubicBezTo>
                <a:lnTo>
                  <a:pt x="504" y="21600"/>
                </a:lnTo>
                <a:lnTo>
                  <a:pt x="3388" y="10913"/>
                </a:lnTo>
                <a:cubicBezTo>
                  <a:pt x="3435" y="10699"/>
                  <a:pt x="3552" y="10517"/>
                  <a:pt x="3746" y="10364"/>
                </a:cubicBezTo>
                <a:cubicBezTo>
                  <a:pt x="3937" y="10214"/>
                  <a:pt x="4120" y="10141"/>
                  <a:pt x="4301" y="10141"/>
                </a:cubicBezTo>
                <a:lnTo>
                  <a:pt x="21600" y="10141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57" name="Shape 1778"/>
          <p:cNvSpPr/>
          <p:nvPr/>
        </p:nvSpPr>
        <p:spPr>
          <a:xfrm>
            <a:off x="3735766" y="2618274"/>
            <a:ext cx="318525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51" y="7569"/>
                </a:moveTo>
                <a:cubicBezTo>
                  <a:pt x="21274" y="7569"/>
                  <a:pt x="21379" y="7618"/>
                  <a:pt x="21468" y="7728"/>
                </a:cubicBezTo>
                <a:cubicBezTo>
                  <a:pt x="21554" y="7834"/>
                  <a:pt x="21600" y="7958"/>
                  <a:pt x="21600" y="8105"/>
                </a:cubicBezTo>
                <a:lnTo>
                  <a:pt x="21600" y="13495"/>
                </a:lnTo>
                <a:cubicBezTo>
                  <a:pt x="21600" y="13642"/>
                  <a:pt x="21557" y="13769"/>
                  <a:pt x="21473" y="13872"/>
                </a:cubicBezTo>
                <a:cubicBezTo>
                  <a:pt x="21389" y="13979"/>
                  <a:pt x="21281" y="14033"/>
                  <a:pt x="21151" y="14033"/>
                </a:cubicBezTo>
                <a:lnTo>
                  <a:pt x="19807" y="14033"/>
                </a:lnTo>
                <a:lnTo>
                  <a:pt x="19807" y="19985"/>
                </a:lnTo>
                <a:cubicBezTo>
                  <a:pt x="19807" y="20420"/>
                  <a:pt x="19675" y="20797"/>
                  <a:pt x="19411" y="21116"/>
                </a:cubicBezTo>
                <a:cubicBezTo>
                  <a:pt x="19145" y="21439"/>
                  <a:pt x="18826" y="21600"/>
                  <a:pt x="18451" y="21600"/>
                </a:cubicBezTo>
                <a:lnTo>
                  <a:pt x="3146" y="21600"/>
                </a:lnTo>
                <a:cubicBezTo>
                  <a:pt x="2772" y="21600"/>
                  <a:pt x="2455" y="21439"/>
                  <a:pt x="2198" y="21116"/>
                </a:cubicBezTo>
                <a:cubicBezTo>
                  <a:pt x="1942" y="20797"/>
                  <a:pt x="1814" y="20420"/>
                  <a:pt x="1814" y="19985"/>
                </a:cubicBezTo>
                <a:lnTo>
                  <a:pt x="1814" y="14033"/>
                </a:lnTo>
                <a:lnTo>
                  <a:pt x="446" y="14033"/>
                </a:lnTo>
                <a:cubicBezTo>
                  <a:pt x="324" y="14033"/>
                  <a:pt x="218" y="13982"/>
                  <a:pt x="132" y="13881"/>
                </a:cubicBezTo>
                <a:cubicBezTo>
                  <a:pt x="43" y="13780"/>
                  <a:pt x="0" y="13650"/>
                  <a:pt x="0" y="13495"/>
                </a:cubicBezTo>
                <a:lnTo>
                  <a:pt x="0" y="8105"/>
                </a:lnTo>
                <a:cubicBezTo>
                  <a:pt x="0" y="7958"/>
                  <a:pt x="43" y="7834"/>
                  <a:pt x="132" y="7728"/>
                </a:cubicBezTo>
                <a:cubicBezTo>
                  <a:pt x="218" y="7618"/>
                  <a:pt x="324" y="7569"/>
                  <a:pt x="446" y="7569"/>
                </a:cubicBezTo>
                <a:lnTo>
                  <a:pt x="6638" y="7569"/>
                </a:lnTo>
                <a:cubicBezTo>
                  <a:pt x="6204" y="7569"/>
                  <a:pt x="5791" y="7469"/>
                  <a:pt x="5405" y="7270"/>
                </a:cubicBezTo>
                <a:cubicBezTo>
                  <a:pt x="5018" y="7074"/>
                  <a:pt x="4682" y="6804"/>
                  <a:pt x="4399" y="6467"/>
                </a:cubicBezTo>
                <a:cubicBezTo>
                  <a:pt x="4116" y="6127"/>
                  <a:pt x="3893" y="5724"/>
                  <a:pt x="3727" y="5266"/>
                </a:cubicBezTo>
                <a:cubicBezTo>
                  <a:pt x="3562" y="4808"/>
                  <a:pt x="3480" y="4316"/>
                  <a:pt x="3480" y="3789"/>
                </a:cubicBezTo>
                <a:cubicBezTo>
                  <a:pt x="3480" y="3268"/>
                  <a:pt x="3562" y="2776"/>
                  <a:pt x="3727" y="2312"/>
                </a:cubicBezTo>
                <a:cubicBezTo>
                  <a:pt x="3893" y="1846"/>
                  <a:pt x="4116" y="1445"/>
                  <a:pt x="4399" y="1103"/>
                </a:cubicBezTo>
                <a:cubicBezTo>
                  <a:pt x="4682" y="766"/>
                  <a:pt x="5016" y="495"/>
                  <a:pt x="5400" y="297"/>
                </a:cubicBezTo>
                <a:cubicBezTo>
                  <a:pt x="5782" y="101"/>
                  <a:pt x="6194" y="0"/>
                  <a:pt x="6638" y="0"/>
                </a:cubicBezTo>
                <a:cubicBezTo>
                  <a:pt x="7106" y="0"/>
                  <a:pt x="7550" y="112"/>
                  <a:pt x="7968" y="337"/>
                </a:cubicBezTo>
                <a:cubicBezTo>
                  <a:pt x="8386" y="561"/>
                  <a:pt x="8724" y="884"/>
                  <a:pt x="8986" y="1296"/>
                </a:cubicBezTo>
                <a:lnTo>
                  <a:pt x="10800" y="4094"/>
                </a:lnTo>
                <a:lnTo>
                  <a:pt x="12614" y="1296"/>
                </a:lnTo>
                <a:cubicBezTo>
                  <a:pt x="12883" y="884"/>
                  <a:pt x="13224" y="561"/>
                  <a:pt x="13637" y="337"/>
                </a:cubicBezTo>
                <a:cubicBezTo>
                  <a:pt x="14050" y="112"/>
                  <a:pt x="14494" y="0"/>
                  <a:pt x="14971" y="0"/>
                </a:cubicBezTo>
                <a:cubicBezTo>
                  <a:pt x="15406" y="0"/>
                  <a:pt x="15816" y="101"/>
                  <a:pt x="16200" y="297"/>
                </a:cubicBezTo>
                <a:cubicBezTo>
                  <a:pt x="16582" y="495"/>
                  <a:pt x="16915" y="766"/>
                  <a:pt x="17198" y="1103"/>
                </a:cubicBezTo>
                <a:cubicBezTo>
                  <a:pt x="17482" y="1445"/>
                  <a:pt x="17705" y="1846"/>
                  <a:pt x="17870" y="2303"/>
                </a:cubicBezTo>
                <a:cubicBezTo>
                  <a:pt x="18036" y="2761"/>
                  <a:pt x="18118" y="3259"/>
                  <a:pt x="18118" y="3789"/>
                </a:cubicBezTo>
                <a:cubicBezTo>
                  <a:pt x="18118" y="4316"/>
                  <a:pt x="18036" y="4808"/>
                  <a:pt x="17870" y="5266"/>
                </a:cubicBezTo>
                <a:cubicBezTo>
                  <a:pt x="17705" y="5724"/>
                  <a:pt x="17482" y="6127"/>
                  <a:pt x="17198" y="6467"/>
                </a:cubicBezTo>
                <a:cubicBezTo>
                  <a:pt x="16915" y="6804"/>
                  <a:pt x="16582" y="7074"/>
                  <a:pt x="16200" y="7270"/>
                </a:cubicBezTo>
                <a:cubicBezTo>
                  <a:pt x="15816" y="7469"/>
                  <a:pt x="15406" y="7569"/>
                  <a:pt x="14971" y="7569"/>
                </a:cubicBezTo>
                <a:lnTo>
                  <a:pt x="21151" y="7569"/>
                </a:lnTo>
                <a:close/>
                <a:moveTo>
                  <a:pt x="5294" y="3789"/>
                </a:moveTo>
                <a:cubicBezTo>
                  <a:pt x="5294" y="4244"/>
                  <a:pt x="5424" y="4621"/>
                  <a:pt x="5681" y="4929"/>
                </a:cubicBezTo>
                <a:cubicBezTo>
                  <a:pt x="5938" y="5234"/>
                  <a:pt x="6257" y="5390"/>
                  <a:pt x="6638" y="5390"/>
                </a:cubicBezTo>
                <a:lnTo>
                  <a:pt x="9362" y="5390"/>
                </a:lnTo>
                <a:lnTo>
                  <a:pt x="7630" y="2689"/>
                </a:lnTo>
                <a:cubicBezTo>
                  <a:pt x="7550" y="2597"/>
                  <a:pt x="7430" y="2485"/>
                  <a:pt x="7260" y="2349"/>
                </a:cubicBezTo>
                <a:cubicBezTo>
                  <a:pt x="7092" y="2217"/>
                  <a:pt x="6886" y="2151"/>
                  <a:pt x="6638" y="2151"/>
                </a:cubicBezTo>
                <a:cubicBezTo>
                  <a:pt x="6264" y="2151"/>
                  <a:pt x="5947" y="2312"/>
                  <a:pt x="5686" y="2635"/>
                </a:cubicBezTo>
                <a:cubicBezTo>
                  <a:pt x="5426" y="2954"/>
                  <a:pt x="5294" y="3343"/>
                  <a:pt x="5294" y="3789"/>
                </a:cubicBezTo>
                <a:moveTo>
                  <a:pt x="13063" y="7569"/>
                </a:moveTo>
                <a:lnTo>
                  <a:pt x="8534" y="7569"/>
                </a:lnTo>
                <a:lnTo>
                  <a:pt x="8534" y="18554"/>
                </a:lnTo>
                <a:cubicBezTo>
                  <a:pt x="8534" y="18856"/>
                  <a:pt x="8628" y="19118"/>
                  <a:pt x="8810" y="19334"/>
                </a:cubicBezTo>
                <a:cubicBezTo>
                  <a:pt x="8995" y="19547"/>
                  <a:pt x="9209" y="19656"/>
                  <a:pt x="9456" y="19656"/>
                </a:cubicBezTo>
                <a:lnTo>
                  <a:pt x="12144" y="19656"/>
                </a:lnTo>
                <a:cubicBezTo>
                  <a:pt x="12396" y="19656"/>
                  <a:pt x="12612" y="19547"/>
                  <a:pt x="12792" y="19334"/>
                </a:cubicBezTo>
                <a:cubicBezTo>
                  <a:pt x="12972" y="19118"/>
                  <a:pt x="13063" y="18856"/>
                  <a:pt x="13063" y="18554"/>
                </a:cubicBezTo>
                <a:lnTo>
                  <a:pt x="13063" y="7569"/>
                </a:lnTo>
                <a:close/>
                <a:moveTo>
                  <a:pt x="12235" y="5390"/>
                </a:moveTo>
                <a:lnTo>
                  <a:pt x="14971" y="5390"/>
                </a:lnTo>
                <a:cubicBezTo>
                  <a:pt x="15346" y="5390"/>
                  <a:pt x="15660" y="5235"/>
                  <a:pt x="15917" y="4929"/>
                </a:cubicBezTo>
                <a:cubicBezTo>
                  <a:pt x="16174" y="4621"/>
                  <a:pt x="16303" y="4244"/>
                  <a:pt x="16303" y="3789"/>
                </a:cubicBezTo>
                <a:cubicBezTo>
                  <a:pt x="16303" y="3340"/>
                  <a:pt x="16174" y="2954"/>
                  <a:pt x="15917" y="2635"/>
                </a:cubicBezTo>
                <a:cubicBezTo>
                  <a:pt x="15660" y="2312"/>
                  <a:pt x="15346" y="2151"/>
                  <a:pt x="14971" y="2151"/>
                </a:cubicBezTo>
                <a:cubicBezTo>
                  <a:pt x="14717" y="2151"/>
                  <a:pt x="14508" y="2217"/>
                  <a:pt x="14342" y="2349"/>
                </a:cubicBezTo>
                <a:cubicBezTo>
                  <a:pt x="14179" y="2485"/>
                  <a:pt x="14059" y="2597"/>
                  <a:pt x="13982" y="2689"/>
                </a:cubicBezTo>
                <a:lnTo>
                  <a:pt x="12235" y="5390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58" name="Shape 1779"/>
          <p:cNvSpPr/>
          <p:nvPr/>
        </p:nvSpPr>
        <p:spPr>
          <a:xfrm>
            <a:off x="4502882" y="2618274"/>
            <a:ext cx="318525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24" h="21600" extrusionOk="0">
                <a:moveTo>
                  <a:pt x="12593" y="10421"/>
                </a:moveTo>
                <a:lnTo>
                  <a:pt x="12593" y="19432"/>
                </a:lnTo>
                <a:lnTo>
                  <a:pt x="16047" y="19432"/>
                </a:lnTo>
                <a:cubicBezTo>
                  <a:pt x="16353" y="19432"/>
                  <a:pt x="16612" y="19538"/>
                  <a:pt x="16821" y="19750"/>
                </a:cubicBezTo>
                <a:cubicBezTo>
                  <a:pt x="17028" y="19961"/>
                  <a:pt x="17136" y="20211"/>
                  <a:pt x="17136" y="20504"/>
                </a:cubicBezTo>
                <a:cubicBezTo>
                  <a:pt x="17136" y="20810"/>
                  <a:pt x="17028" y="21071"/>
                  <a:pt x="16821" y="21283"/>
                </a:cubicBezTo>
                <a:cubicBezTo>
                  <a:pt x="16612" y="21494"/>
                  <a:pt x="16353" y="21600"/>
                  <a:pt x="16047" y="21600"/>
                </a:cubicBezTo>
                <a:lnTo>
                  <a:pt x="5351" y="21600"/>
                </a:lnTo>
                <a:cubicBezTo>
                  <a:pt x="5062" y="21600"/>
                  <a:pt x="4812" y="21494"/>
                  <a:pt x="4603" y="21283"/>
                </a:cubicBezTo>
                <a:cubicBezTo>
                  <a:pt x="4396" y="21071"/>
                  <a:pt x="4288" y="20810"/>
                  <a:pt x="4288" y="20504"/>
                </a:cubicBezTo>
                <a:cubicBezTo>
                  <a:pt x="4288" y="20211"/>
                  <a:pt x="4396" y="19961"/>
                  <a:pt x="4603" y="19750"/>
                </a:cubicBezTo>
                <a:cubicBezTo>
                  <a:pt x="4812" y="19538"/>
                  <a:pt x="5062" y="19432"/>
                  <a:pt x="5351" y="19432"/>
                </a:cubicBezTo>
                <a:lnTo>
                  <a:pt x="8834" y="19432"/>
                </a:lnTo>
                <a:lnTo>
                  <a:pt x="8834" y="10421"/>
                </a:lnTo>
                <a:lnTo>
                  <a:pt x="334" y="1842"/>
                </a:lnTo>
                <a:cubicBezTo>
                  <a:pt x="-9" y="1498"/>
                  <a:pt x="-88" y="1101"/>
                  <a:pt x="98" y="661"/>
                </a:cubicBezTo>
                <a:cubicBezTo>
                  <a:pt x="284" y="220"/>
                  <a:pt x="607" y="0"/>
                  <a:pt x="1073" y="0"/>
                </a:cubicBezTo>
                <a:lnTo>
                  <a:pt x="20325" y="0"/>
                </a:lnTo>
                <a:cubicBezTo>
                  <a:pt x="20799" y="0"/>
                  <a:pt x="21134" y="220"/>
                  <a:pt x="21326" y="661"/>
                </a:cubicBezTo>
                <a:cubicBezTo>
                  <a:pt x="21512" y="1101"/>
                  <a:pt x="21433" y="1498"/>
                  <a:pt x="21090" y="1842"/>
                </a:cubicBezTo>
                <a:lnTo>
                  <a:pt x="12593" y="10421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59" name="Shape 1780"/>
          <p:cNvSpPr/>
          <p:nvPr/>
        </p:nvSpPr>
        <p:spPr>
          <a:xfrm>
            <a:off x="5285924" y="2618274"/>
            <a:ext cx="318525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4" y="0"/>
                </a:moveTo>
                <a:cubicBezTo>
                  <a:pt x="12265" y="0"/>
                  <a:pt x="13649" y="288"/>
                  <a:pt x="14958" y="861"/>
                </a:cubicBezTo>
                <a:cubicBezTo>
                  <a:pt x="16266" y="1434"/>
                  <a:pt x="17413" y="2211"/>
                  <a:pt x="18399" y="3199"/>
                </a:cubicBezTo>
                <a:cubicBezTo>
                  <a:pt x="19388" y="4187"/>
                  <a:pt x="20168" y="5333"/>
                  <a:pt x="20738" y="6646"/>
                </a:cubicBezTo>
                <a:cubicBezTo>
                  <a:pt x="21312" y="7959"/>
                  <a:pt x="21600" y="9342"/>
                  <a:pt x="21600" y="10801"/>
                </a:cubicBezTo>
                <a:cubicBezTo>
                  <a:pt x="21600" y="12281"/>
                  <a:pt x="21312" y="13670"/>
                  <a:pt x="20738" y="14971"/>
                </a:cubicBezTo>
                <a:cubicBezTo>
                  <a:pt x="20168" y="16273"/>
                  <a:pt x="19388" y="17413"/>
                  <a:pt x="18399" y="18401"/>
                </a:cubicBezTo>
                <a:cubicBezTo>
                  <a:pt x="17413" y="19387"/>
                  <a:pt x="16266" y="20172"/>
                  <a:pt x="14958" y="20739"/>
                </a:cubicBezTo>
                <a:cubicBezTo>
                  <a:pt x="13649" y="21312"/>
                  <a:pt x="12265" y="21600"/>
                  <a:pt x="10804" y="21600"/>
                </a:cubicBezTo>
                <a:cubicBezTo>
                  <a:pt x="9327" y="21600"/>
                  <a:pt x="7936" y="21312"/>
                  <a:pt x="6634" y="20739"/>
                </a:cubicBezTo>
                <a:cubicBezTo>
                  <a:pt x="5329" y="20172"/>
                  <a:pt x="4184" y="19387"/>
                  <a:pt x="3196" y="18401"/>
                </a:cubicBezTo>
                <a:cubicBezTo>
                  <a:pt x="2209" y="17413"/>
                  <a:pt x="1430" y="16273"/>
                  <a:pt x="856" y="14971"/>
                </a:cubicBezTo>
                <a:cubicBezTo>
                  <a:pt x="285" y="13670"/>
                  <a:pt x="0" y="12281"/>
                  <a:pt x="0" y="10801"/>
                </a:cubicBezTo>
                <a:cubicBezTo>
                  <a:pt x="0" y="9342"/>
                  <a:pt x="285" y="7959"/>
                  <a:pt x="856" y="6646"/>
                </a:cubicBezTo>
                <a:cubicBezTo>
                  <a:pt x="1430" y="5333"/>
                  <a:pt x="2209" y="4187"/>
                  <a:pt x="3196" y="3199"/>
                </a:cubicBezTo>
                <a:cubicBezTo>
                  <a:pt x="4184" y="2211"/>
                  <a:pt x="5329" y="1434"/>
                  <a:pt x="6634" y="861"/>
                </a:cubicBezTo>
                <a:cubicBezTo>
                  <a:pt x="7936" y="285"/>
                  <a:pt x="9327" y="0"/>
                  <a:pt x="10804" y="0"/>
                </a:cubicBezTo>
                <a:moveTo>
                  <a:pt x="6450" y="2242"/>
                </a:moveTo>
                <a:cubicBezTo>
                  <a:pt x="6134" y="2259"/>
                  <a:pt x="5784" y="2408"/>
                  <a:pt x="5394" y="2688"/>
                </a:cubicBezTo>
                <a:cubicBezTo>
                  <a:pt x="5007" y="2970"/>
                  <a:pt x="4628" y="3295"/>
                  <a:pt x="4258" y="3659"/>
                </a:cubicBezTo>
                <a:cubicBezTo>
                  <a:pt x="3891" y="4029"/>
                  <a:pt x="3549" y="4410"/>
                  <a:pt x="3238" y="4794"/>
                </a:cubicBezTo>
                <a:cubicBezTo>
                  <a:pt x="2927" y="5186"/>
                  <a:pt x="2684" y="5505"/>
                  <a:pt x="2515" y="5754"/>
                </a:cubicBezTo>
                <a:lnTo>
                  <a:pt x="2568" y="5754"/>
                </a:lnTo>
                <a:cubicBezTo>
                  <a:pt x="2605" y="5754"/>
                  <a:pt x="2662" y="5742"/>
                  <a:pt x="2738" y="5717"/>
                </a:cubicBezTo>
                <a:cubicBezTo>
                  <a:pt x="2814" y="5689"/>
                  <a:pt x="2851" y="5728"/>
                  <a:pt x="2851" y="5838"/>
                </a:cubicBezTo>
                <a:cubicBezTo>
                  <a:pt x="2851" y="5875"/>
                  <a:pt x="2840" y="5920"/>
                  <a:pt x="2811" y="5979"/>
                </a:cubicBezTo>
                <a:cubicBezTo>
                  <a:pt x="2783" y="6036"/>
                  <a:pt x="2834" y="6070"/>
                  <a:pt x="2961" y="6070"/>
                </a:cubicBezTo>
                <a:cubicBezTo>
                  <a:pt x="2998" y="6070"/>
                  <a:pt x="3020" y="6042"/>
                  <a:pt x="3029" y="5985"/>
                </a:cubicBezTo>
                <a:cubicBezTo>
                  <a:pt x="3037" y="5931"/>
                  <a:pt x="3051" y="5931"/>
                  <a:pt x="3068" y="5985"/>
                </a:cubicBezTo>
                <a:lnTo>
                  <a:pt x="3122" y="6200"/>
                </a:lnTo>
                <a:lnTo>
                  <a:pt x="3122" y="6228"/>
                </a:lnTo>
                <a:cubicBezTo>
                  <a:pt x="3122" y="6267"/>
                  <a:pt x="3099" y="6296"/>
                  <a:pt x="3054" y="6313"/>
                </a:cubicBezTo>
                <a:cubicBezTo>
                  <a:pt x="3012" y="6327"/>
                  <a:pt x="2998" y="6355"/>
                  <a:pt x="3015" y="6394"/>
                </a:cubicBezTo>
                <a:cubicBezTo>
                  <a:pt x="3051" y="6428"/>
                  <a:pt x="3094" y="6442"/>
                  <a:pt x="3142" y="6442"/>
                </a:cubicBezTo>
                <a:lnTo>
                  <a:pt x="3272" y="6442"/>
                </a:lnTo>
                <a:lnTo>
                  <a:pt x="3325" y="6417"/>
                </a:lnTo>
                <a:lnTo>
                  <a:pt x="3354" y="6394"/>
                </a:lnTo>
                <a:cubicBezTo>
                  <a:pt x="3354" y="6442"/>
                  <a:pt x="3379" y="6482"/>
                  <a:pt x="3433" y="6505"/>
                </a:cubicBezTo>
                <a:cubicBezTo>
                  <a:pt x="3489" y="6533"/>
                  <a:pt x="3535" y="6544"/>
                  <a:pt x="3568" y="6544"/>
                </a:cubicBezTo>
                <a:lnTo>
                  <a:pt x="3597" y="6544"/>
                </a:lnTo>
                <a:cubicBezTo>
                  <a:pt x="3597" y="6558"/>
                  <a:pt x="3577" y="6575"/>
                  <a:pt x="3543" y="6592"/>
                </a:cubicBezTo>
                <a:cubicBezTo>
                  <a:pt x="3506" y="6615"/>
                  <a:pt x="3506" y="6643"/>
                  <a:pt x="3543" y="6674"/>
                </a:cubicBezTo>
                <a:lnTo>
                  <a:pt x="3854" y="6730"/>
                </a:lnTo>
                <a:lnTo>
                  <a:pt x="3854" y="6759"/>
                </a:lnTo>
                <a:lnTo>
                  <a:pt x="4043" y="7148"/>
                </a:lnTo>
                <a:cubicBezTo>
                  <a:pt x="4043" y="7182"/>
                  <a:pt x="4029" y="7233"/>
                  <a:pt x="4004" y="7281"/>
                </a:cubicBezTo>
                <a:cubicBezTo>
                  <a:pt x="3975" y="7337"/>
                  <a:pt x="3944" y="7366"/>
                  <a:pt x="3908" y="7366"/>
                </a:cubicBezTo>
                <a:cubicBezTo>
                  <a:pt x="3871" y="7366"/>
                  <a:pt x="3857" y="7354"/>
                  <a:pt x="3868" y="7326"/>
                </a:cubicBezTo>
                <a:cubicBezTo>
                  <a:pt x="3876" y="7298"/>
                  <a:pt x="3879" y="7264"/>
                  <a:pt x="3879" y="7233"/>
                </a:cubicBezTo>
                <a:cubicBezTo>
                  <a:pt x="3879" y="7193"/>
                  <a:pt x="3871" y="7160"/>
                  <a:pt x="3854" y="7134"/>
                </a:cubicBezTo>
                <a:cubicBezTo>
                  <a:pt x="3837" y="7106"/>
                  <a:pt x="3769" y="7095"/>
                  <a:pt x="3650" y="7095"/>
                </a:cubicBezTo>
                <a:cubicBezTo>
                  <a:pt x="3633" y="7095"/>
                  <a:pt x="3608" y="7100"/>
                  <a:pt x="3583" y="7106"/>
                </a:cubicBezTo>
                <a:cubicBezTo>
                  <a:pt x="3554" y="7117"/>
                  <a:pt x="3552" y="7140"/>
                  <a:pt x="3568" y="7176"/>
                </a:cubicBezTo>
                <a:lnTo>
                  <a:pt x="3732" y="7524"/>
                </a:lnTo>
                <a:lnTo>
                  <a:pt x="3772" y="7552"/>
                </a:lnTo>
                <a:lnTo>
                  <a:pt x="3800" y="7580"/>
                </a:lnTo>
                <a:cubicBezTo>
                  <a:pt x="3710" y="7580"/>
                  <a:pt x="3648" y="7690"/>
                  <a:pt x="3616" y="7905"/>
                </a:cubicBezTo>
                <a:cubicBezTo>
                  <a:pt x="3585" y="8119"/>
                  <a:pt x="3568" y="8275"/>
                  <a:pt x="3568" y="8362"/>
                </a:cubicBezTo>
                <a:lnTo>
                  <a:pt x="3622" y="8611"/>
                </a:lnTo>
                <a:lnTo>
                  <a:pt x="3650" y="8687"/>
                </a:lnTo>
                <a:lnTo>
                  <a:pt x="3650" y="8743"/>
                </a:lnTo>
                <a:lnTo>
                  <a:pt x="3597" y="9003"/>
                </a:lnTo>
                <a:lnTo>
                  <a:pt x="3989" y="9582"/>
                </a:lnTo>
                <a:lnTo>
                  <a:pt x="4071" y="9582"/>
                </a:lnTo>
                <a:cubicBezTo>
                  <a:pt x="4088" y="9618"/>
                  <a:pt x="4080" y="9652"/>
                  <a:pt x="4043" y="9692"/>
                </a:cubicBezTo>
                <a:cubicBezTo>
                  <a:pt x="4006" y="9726"/>
                  <a:pt x="3998" y="9762"/>
                  <a:pt x="4015" y="9796"/>
                </a:cubicBezTo>
                <a:lnTo>
                  <a:pt x="4125" y="9906"/>
                </a:lnTo>
                <a:cubicBezTo>
                  <a:pt x="4125" y="9994"/>
                  <a:pt x="4142" y="10062"/>
                  <a:pt x="4179" y="10098"/>
                </a:cubicBezTo>
                <a:cubicBezTo>
                  <a:pt x="4213" y="10143"/>
                  <a:pt x="4272" y="10197"/>
                  <a:pt x="4354" y="10271"/>
                </a:cubicBezTo>
                <a:cubicBezTo>
                  <a:pt x="4334" y="10381"/>
                  <a:pt x="4427" y="10479"/>
                  <a:pt x="4631" y="10573"/>
                </a:cubicBezTo>
                <a:cubicBezTo>
                  <a:pt x="4834" y="10669"/>
                  <a:pt x="4961" y="10734"/>
                  <a:pt x="5018" y="10773"/>
                </a:cubicBezTo>
                <a:cubicBezTo>
                  <a:pt x="5089" y="10976"/>
                  <a:pt x="5179" y="11180"/>
                  <a:pt x="5286" y="11383"/>
                </a:cubicBezTo>
                <a:cubicBezTo>
                  <a:pt x="5394" y="11589"/>
                  <a:pt x="5526" y="11758"/>
                  <a:pt x="5679" y="11908"/>
                </a:cubicBezTo>
                <a:lnTo>
                  <a:pt x="5707" y="12094"/>
                </a:lnTo>
                <a:cubicBezTo>
                  <a:pt x="5707" y="12111"/>
                  <a:pt x="5685" y="12134"/>
                  <a:pt x="5639" y="12151"/>
                </a:cubicBezTo>
                <a:cubicBezTo>
                  <a:pt x="5594" y="12168"/>
                  <a:pt x="5589" y="12196"/>
                  <a:pt x="5625" y="12227"/>
                </a:cubicBezTo>
                <a:lnTo>
                  <a:pt x="5843" y="12326"/>
                </a:lnTo>
                <a:cubicBezTo>
                  <a:pt x="5877" y="12289"/>
                  <a:pt x="5925" y="12326"/>
                  <a:pt x="5984" y="12433"/>
                </a:cubicBezTo>
                <a:cubicBezTo>
                  <a:pt x="6041" y="12543"/>
                  <a:pt x="6089" y="12614"/>
                  <a:pt x="6125" y="12648"/>
                </a:cubicBezTo>
                <a:lnTo>
                  <a:pt x="6097" y="12730"/>
                </a:lnTo>
                <a:lnTo>
                  <a:pt x="6261" y="12961"/>
                </a:lnTo>
                <a:lnTo>
                  <a:pt x="6343" y="12989"/>
                </a:lnTo>
                <a:lnTo>
                  <a:pt x="6397" y="12879"/>
                </a:lnTo>
                <a:cubicBezTo>
                  <a:pt x="6360" y="12789"/>
                  <a:pt x="6298" y="12667"/>
                  <a:pt x="6207" y="12521"/>
                </a:cubicBezTo>
                <a:cubicBezTo>
                  <a:pt x="6117" y="12371"/>
                  <a:pt x="6024" y="12227"/>
                  <a:pt x="5930" y="12089"/>
                </a:cubicBezTo>
                <a:cubicBezTo>
                  <a:pt x="5834" y="11947"/>
                  <a:pt x="5755" y="11826"/>
                  <a:pt x="5693" y="11710"/>
                </a:cubicBezTo>
                <a:cubicBezTo>
                  <a:pt x="5628" y="11600"/>
                  <a:pt x="5597" y="11532"/>
                  <a:pt x="5597" y="11515"/>
                </a:cubicBezTo>
                <a:cubicBezTo>
                  <a:pt x="5597" y="11493"/>
                  <a:pt x="5589" y="11422"/>
                  <a:pt x="5572" y="11295"/>
                </a:cubicBezTo>
                <a:cubicBezTo>
                  <a:pt x="5552" y="11168"/>
                  <a:pt x="5535" y="11098"/>
                  <a:pt x="5518" y="11069"/>
                </a:cubicBezTo>
                <a:cubicBezTo>
                  <a:pt x="5572" y="11103"/>
                  <a:pt x="5639" y="11137"/>
                  <a:pt x="5721" y="11168"/>
                </a:cubicBezTo>
                <a:cubicBezTo>
                  <a:pt x="5801" y="11202"/>
                  <a:pt x="5868" y="11236"/>
                  <a:pt x="5922" y="11267"/>
                </a:cubicBezTo>
                <a:cubicBezTo>
                  <a:pt x="5959" y="11493"/>
                  <a:pt x="6046" y="11676"/>
                  <a:pt x="6188" y="11809"/>
                </a:cubicBezTo>
                <a:cubicBezTo>
                  <a:pt x="6326" y="11947"/>
                  <a:pt x="6450" y="12100"/>
                  <a:pt x="6558" y="12272"/>
                </a:cubicBezTo>
                <a:cubicBezTo>
                  <a:pt x="6521" y="12306"/>
                  <a:pt x="6521" y="12326"/>
                  <a:pt x="6558" y="12337"/>
                </a:cubicBezTo>
                <a:cubicBezTo>
                  <a:pt x="6594" y="12348"/>
                  <a:pt x="6626" y="12354"/>
                  <a:pt x="6654" y="12354"/>
                </a:cubicBezTo>
                <a:cubicBezTo>
                  <a:pt x="6688" y="12388"/>
                  <a:pt x="6707" y="12453"/>
                  <a:pt x="6707" y="12543"/>
                </a:cubicBezTo>
                <a:cubicBezTo>
                  <a:pt x="6835" y="12684"/>
                  <a:pt x="6998" y="12885"/>
                  <a:pt x="7199" y="13139"/>
                </a:cubicBezTo>
                <a:cubicBezTo>
                  <a:pt x="7403" y="13384"/>
                  <a:pt x="7504" y="13585"/>
                  <a:pt x="7504" y="13732"/>
                </a:cubicBezTo>
                <a:lnTo>
                  <a:pt x="7504" y="13754"/>
                </a:lnTo>
                <a:lnTo>
                  <a:pt x="7451" y="13949"/>
                </a:lnTo>
                <a:cubicBezTo>
                  <a:pt x="7504" y="14090"/>
                  <a:pt x="7597" y="14206"/>
                  <a:pt x="7727" y="14291"/>
                </a:cubicBezTo>
                <a:cubicBezTo>
                  <a:pt x="7857" y="14378"/>
                  <a:pt x="7987" y="14443"/>
                  <a:pt x="8115" y="14500"/>
                </a:cubicBezTo>
                <a:lnTo>
                  <a:pt x="8168" y="14500"/>
                </a:lnTo>
                <a:cubicBezTo>
                  <a:pt x="8349" y="14593"/>
                  <a:pt x="8533" y="14686"/>
                  <a:pt x="8722" y="14790"/>
                </a:cubicBezTo>
                <a:cubicBezTo>
                  <a:pt x="8911" y="14898"/>
                  <a:pt x="9106" y="14985"/>
                  <a:pt x="9304" y="15056"/>
                </a:cubicBezTo>
                <a:lnTo>
                  <a:pt x="9615" y="14864"/>
                </a:lnTo>
                <a:cubicBezTo>
                  <a:pt x="9688" y="14886"/>
                  <a:pt x="9765" y="14929"/>
                  <a:pt x="9846" y="15002"/>
                </a:cubicBezTo>
                <a:cubicBezTo>
                  <a:pt x="9926" y="15073"/>
                  <a:pt x="10019" y="15155"/>
                  <a:pt x="10123" y="15251"/>
                </a:cubicBezTo>
                <a:cubicBezTo>
                  <a:pt x="10225" y="15344"/>
                  <a:pt x="10347" y="15431"/>
                  <a:pt x="10488" y="15513"/>
                </a:cubicBezTo>
                <a:cubicBezTo>
                  <a:pt x="10626" y="15598"/>
                  <a:pt x="10787" y="15646"/>
                  <a:pt x="10968" y="15663"/>
                </a:cubicBezTo>
                <a:cubicBezTo>
                  <a:pt x="11092" y="15575"/>
                  <a:pt x="11157" y="15598"/>
                  <a:pt x="11157" y="15728"/>
                </a:cubicBezTo>
                <a:lnTo>
                  <a:pt x="11157" y="15784"/>
                </a:lnTo>
                <a:lnTo>
                  <a:pt x="11496" y="16194"/>
                </a:lnTo>
                <a:lnTo>
                  <a:pt x="11550" y="16391"/>
                </a:lnTo>
                <a:cubicBezTo>
                  <a:pt x="11641" y="16445"/>
                  <a:pt x="11731" y="16513"/>
                  <a:pt x="11827" y="16594"/>
                </a:cubicBezTo>
                <a:cubicBezTo>
                  <a:pt x="11920" y="16676"/>
                  <a:pt x="11997" y="16767"/>
                  <a:pt x="12050" y="16865"/>
                </a:cubicBezTo>
                <a:lnTo>
                  <a:pt x="12104" y="16865"/>
                </a:lnTo>
                <a:cubicBezTo>
                  <a:pt x="12194" y="16865"/>
                  <a:pt x="12268" y="16908"/>
                  <a:pt x="12327" y="16987"/>
                </a:cubicBezTo>
                <a:cubicBezTo>
                  <a:pt x="12386" y="17069"/>
                  <a:pt x="12460" y="17108"/>
                  <a:pt x="12550" y="17108"/>
                </a:cubicBezTo>
                <a:cubicBezTo>
                  <a:pt x="12604" y="17108"/>
                  <a:pt x="12632" y="17080"/>
                  <a:pt x="12632" y="17029"/>
                </a:cubicBezTo>
                <a:cubicBezTo>
                  <a:pt x="12632" y="16902"/>
                  <a:pt x="12641" y="16820"/>
                  <a:pt x="12658" y="16778"/>
                </a:cubicBezTo>
                <a:cubicBezTo>
                  <a:pt x="12675" y="16738"/>
                  <a:pt x="12700" y="16710"/>
                  <a:pt x="12726" y="16705"/>
                </a:cubicBezTo>
                <a:cubicBezTo>
                  <a:pt x="12754" y="16693"/>
                  <a:pt x="12782" y="16688"/>
                  <a:pt x="12807" y="16688"/>
                </a:cubicBezTo>
                <a:cubicBezTo>
                  <a:pt x="12836" y="16688"/>
                  <a:pt x="12850" y="16671"/>
                  <a:pt x="12850" y="16634"/>
                </a:cubicBezTo>
                <a:lnTo>
                  <a:pt x="12793" y="16555"/>
                </a:lnTo>
                <a:cubicBezTo>
                  <a:pt x="12757" y="16555"/>
                  <a:pt x="12731" y="16577"/>
                  <a:pt x="12714" y="16622"/>
                </a:cubicBezTo>
                <a:cubicBezTo>
                  <a:pt x="12694" y="16668"/>
                  <a:pt x="12669" y="16670"/>
                  <a:pt x="12632" y="16634"/>
                </a:cubicBezTo>
                <a:lnTo>
                  <a:pt x="12440" y="16744"/>
                </a:lnTo>
                <a:lnTo>
                  <a:pt x="12211" y="16687"/>
                </a:lnTo>
                <a:lnTo>
                  <a:pt x="11889" y="16137"/>
                </a:lnTo>
                <a:lnTo>
                  <a:pt x="11997" y="15366"/>
                </a:lnTo>
                <a:cubicBezTo>
                  <a:pt x="12014" y="15332"/>
                  <a:pt x="11980" y="15287"/>
                  <a:pt x="11895" y="15245"/>
                </a:cubicBezTo>
                <a:cubicBezTo>
                  <a:pt x="11807" y="15200"/>
                  <a:pt x="11785" y="15154"/>
                  <a:pt x="11819" y="15112"/>
                </a:cubicBezTo>
                <a:cubicBezTo>
                  <a:pt x="11694" y="15033"/>
                  <a:pt x="11542" y="15002"/>
                  <a:pt x="11361" y="15002"/>
                </a:cubicBezTo>
                <a:cubicBezTo>
                  <a:pt x="11324" y="15002"/>
                  <a:pt x="11231" y="15013"/>
                  <a:pt x="11084" y="15039"/>
                </a:cubicBezTo>
                <a:cubicBezTo>
                  <a:pt x="10934" y="15067"/>
                  <a:pt x="10858" y="15056"/>
                  <a:pt x="10858" y="15002"/>
                </a:cubicBezTo>
                <a:cubicBezTo>
                  <a:pt x="10858" y="14946"/>
                  <a:pt x="10872" y="14875"/>
                  <a:pt x="10900" y="14785"/>
                </a:cubicBezTo>
                <a:cubicBezTo>
                  <a:pt x="10926" y="14691"/>
                  <a:pt x="10960" y="14598"/>
                  <a:pt x="10994" y="14494"/>
                </a:cubicBezTo>
                <a:cubicBezTo>
                  <a:pt x="11030" y="14389"/>
                  <a:pt x="11059" y="14302"/>
                  <a:pt x="11075" y="14228"/>
                </a:cubicBezTo>
                <a:cubicBezTo>
                  <a:pt x="11092" y="14158"/>
                  <a:pt x="11104" y="14113"/>
                  <a:pt x="11104" y="14096"/>
                </a:cubicBezTo>
                <a:lnTo>
                  <a:pt x="11279" y="13732"/>
                </a:lnTo>
                <a:lnTo>
                  <a:pt x="11239" y="13678"/>
                </a:lnTo>
                <a:lnTo>
                  <a:pt x="11022" y="13621"/>
                </a:lnTo>
                <a:cubicBezTo>
                  <a:pt x="10985" y="13621"/>
                  <a:pt x="10926" y="13650"/>
                  <a:pt x="10847" y="13706"/>
                </a:cubicBezTo>
                <a:cubicBezTo>
                  <a:pt x="10765" y="13754"/>
                  <a:pt x="10686" y="13822"/>
                  <a:pt x="10609" y="13898"/>
                </a:cubicBezTo>
                <a:cubicBezTo>
                  <a:pt x="10533" y="13974"/>
                  <a:pt x="10468" y="14053"/>
                  <a:pt x="10414" y="14124"/>
                </a:cubicBezTo>
                <a:cubicBezTo>
                  <a:pt x="10361" y="14197"/>
                  <a:pt x="10332" y="14257"/>
                  <a:pt x="10332" y="14313"/>
                </a:cubicBezTo>
                <a:lnTo>
                  <a:pt x="9725" y="14443"/>
                </a:lnTo>
                <a:cubicBezTo>
                  <a:pt x="9598" y="14443"/>
                  <a:pt x="9493" y="14395"/>
                  <a:pt x="9411" y="14285"/>
                </a:cubicBezTo>
                <a:cubicBezTo>
                  <a:pt x="9377" y="14141"/>
                  <a:pt x="9301" y="13980"/>
                  <a:pt x="9182" y="13805"/>
                </a:cubicBezTo>
                <a:cubicBezTo>
                  <a:pt x="9067" y="13627"/>
                  <a:pt x="9007" y="13475"/>
                  <a:pt x="9007" y="13336"/>
                </a:cubicBezTo>
                <a:cubicBezTo>
                  <a:pt x="9007" y="13133"/>
                  <a:pt x="9041" y="12938"/>
                  <a:pt x="9115" y="12758"/>
                </a:cubicBezTo>
                <a:cubicBezTo>
                  <a:pt x="9188" y="12577"/>
                  <a:pt x="9160" y="12382"/>
                  <a:pt x="9033" y="12179"/>
                </a:cubicBezTo>
                <a:cubicBezTo>
                  <a:pt x="9053" y="12179"/>
                  <a:pt x="9075" y="12168"/>
                  <a:pt x="9101" y="12151"/>
                </a:cubicBezTo>
                <a:cubicBezTo>
                  <a:pt x="9129" y="12134"/>
                  <a:pt x="9134" y="12105"/>
                  <a:pt x="9115" y="12069"/>
                </a:cubicBezTo>
                <a:lnTo>
                  <a:pt x="9276" y="11880"/>
                </a:lnTo>
                <a:lnTo>
                  <a:pt x="9304" y="11851"/>
                </a:lnTo>
                <a:lnTo>
                  <a:pt x="9329" y="11880"/>
                </a:lnTo>
                <a:cubicBezTo>
                  <a:pt x="9457" y="11786"/>
                  <a:pt x="9623" y="11758"/>
                  <a:pt x="9832" y="11786"/>
                </a:cubicBezTo>
                <a:cubicBezTo>
                  <a:pt x="10039" y="11809"/>
                  <a:pt x="10169" y="11747"/>
                  <a:pt x="10225" y="11594"/>
                </a:cubicBezTo>
                <a:lnTo>
                  <a:pt x="10440" y="11770"/>
                </a:lnTo>
                <a:cubicBezTo>
                  <a:pt x="10476" y="11787"/>
                  <a:pt x="10516" y="11770"/>
                  <a:pt x="10561" y="11710"/>
                </a:cubicBezTo>
                <a:cubicBezTo>
                  <a:pt x="10606" y="11654"/>
                  <a:pt x="10629" y="11606"/>
                  <a:pt x="10629" y="11566"/>
                </a:cubicBezTo>
                <a:lnTo>
                  <a:pt x="10522" y="11515"/>
                </a:lnTo>
                <a:lnTo>
                  <a:pt x="11050" y="11377"/>
                </a:lnTo>
                <a:lnTo>
                  <a:pt x="11075" y="11462"/>
                </a:lnTo>
                <a:lnTo>
                  <a:pt x="11333" y="11434"/>
                </a:lnTo>
                <a:lnTo>
                  <a:pt x="11629" y="11620"/>
                </a:lnTo>
                <a:cubicBezTo>
                  <a:pt x="11666" y="11620"/>
                  <a:pt x="11703" y="11600"/>
                  <a:pt x="11739" y="11555"/>
                </a:cubicBezTo>
                <a:cubicBezTo>
                  <a:pt x="11776" y="11510"/>
                  <a:pt x="11816" y="11504"/>
                  <a:pt x="11861" y="11538"/>
                </a:cubicBezTo>
                <a:lnTo>
                  <a:pt x="12132" y="11826"/>
                </a:lnTo>
                <a:cubicBezTo>
                  <a:pt x="12095" y="11896"/>
                  <a:pt x="12090" y="11953"/>
                  <a:pt x="12118" y="11984"/>
                </a:cubicBezTo>
                <a:cubicBezTo>
                  <a:pt x="12143" y="12024"/>
                  <a:pt x="12158" y="12057"/>
                  <a:pt x="12158" y="12094"/>
                </a:cubicBezTo>
                <a:cubicBezTo>
                  <a:pt x="12158" y="12151"/>
                  <a:pt x="12206" y="12272"/>
                  <a:pt x="12299" y="12464"/>
                </a:cubicBezTo>
                <a:cubicBezTo>
                  <a:pt x="12395" y="12659"/>
                  <a:pt x="12480" y="12758"/>
                  <a:pt x="12550" y="12758"/>
                </a:cubicBezTo>
                <a:cubicBezTo>
                  <a:pt x="12641" y="12758"/>
                  <a:pt x="12680" y="12698"/>
                  <a:pt x="12672" y="12583"/>
                </a:cubicBezTo>
                <a:cubicBezTo>
                  <a:pt x="12663" y="12467"/>
                  <a:pt x="12658" y="12391"/>
                  <a:pt x="12658" y="12357"/>
                </a:cubicBezTo>
                <a:cubicBezTo>
                  <a:pt x="12658" y="12176"/>
                  <a:pt x="12621" y="11998"/>
                  <a:pt x="12550" y="11829"/>
                </a:cubicBezTo>
                <a:cubicBezTo>
                  <a:pt x="12480" y="11657"/>
                  <a:pt x="12409" y="11482"/>
                  <a:pt x="12347" y="11298"/>
                </a:cubicBezTo>
                <a:lnTo>
                  <a:pt x="12347" y="11222"/>
                </a:lnTo>
                <a:cubicBezTo>
                  <a:pt x="12347" y="11129"/>
                  <a:pt x="12403" y="11050"/>
                  <a:pt x="12516" y="10985"/>
                </a:cubicBezTo>
                <a:cubicBezTo>
                  <a:pt x="12629" y="10911"/>
                  <a:pt x="12686" y="10874"/>
                  <a:pt x="12686" y="10852"/>
                </a:cubicBezTo>
                <a:cubicBezTo>
                  <a:pt x="12776" y="10781"/>
                  <a:pt x="12878" y="10708"/>
                  <a:pt x="12991" y="10637"/>
                </a:cubicBezTo>
                <a:cubicBezTo>
                  <a:pt x="13101" y="10564"/>
                  <a:pt x="13186" y="10482"/>
                  <a:pt x="13240" y="10383"/>
                </a:cubicBezTo>
                <a:lnTo>
                  <a:pt x="13347" y="10163"/>
                </a:lnTo>
                <a:lnTo>
                  <a:pt x="13347" y="10030"/>
                </a:lnTo>
                <a:lnTo>
                  <a:pt x="13429" y="10030"/>
                </a:lnTo>
                <a:cubicBezTo>
                  <a:pt x="13466" y="10030"/>
                  <a:pt x="13483" y="10002"/>
                  <a:pt x="13483" y="9949"/>
                </a:cubicBezTo>
                <a:cubicBezTo>
                  <a:pt x="13483" y="9932"/>
                  <a:pt x="13471" y="9915"/>
                  <a:pt x="13443" y="9903"/>
                </a:cubicBezTo>
                <a:cubicBezTo>
                  <a:pt x="13415" y="9886"/>
                  <a:pt x="13384" y="9864"/>
                  <a:pt x="13347" y="9827"/>
                </a:cubicBezTo>
                <a:cubicBezTo>
                  <a:pt x="13313" y="9810"/>
                  <a:pt x="13276" y="9782"/>
                  <a:pt x="13240" y="9742"/>
                </a:cubicBezTo>
                <a:lnTo>
                  <a:pt x="13322" y="9694"/>
                </a:lnTo>
                <a:cubicBezTo>
                  <a:pt x="13358" y="9638"/>
                  <a:pt x="13384" y="9573"/>
                  <a:pt x="13404" y="9491"/>
                </a:cubicBezTo>
                <a:cubicBezTo>
                  <a:pt x="13421" y="9407"/>
                  <a:pt x="13412" y="9336"/>
                  <a:pt x="13375" y="9274"/>
                </a:cubicBezTo>
                <a:lnTo>
                  <a:pt x="13579" y="9164"/>
                </a:lnTo>
                <a:cubicBezTo>
                  <a:pt x="13559" y="9220"/>
                  <a:pt x="13579" y="9254"/>
                  <a:pt x="13632" y="9274"/>
                </a:cubicBezTo>
                <a:cubicBezTo>
                  <a:pt x="13686" y="9291"/>
                  <a:pt x="13731" y="9291"/>
                  <a:pt x="13768" y="9274"/>
                </a:cubicBezTo>
                <a:lnTo>
                  <a:pt x="13904" y="9054"/>
                </a:lnTo>
                <a:cubicBezTo>
                  <a:pt x="13867" y="8966"/>
                  <a:pt x="13844" y="8932"/>
                  <a:pt x="13836" y="8961"/>
                </a:cubicBezTo>
                <a:cubicBezTo>
                  <a:pt x="13827" y="8989"/>
                  <a:pt x="13850" y="8961"/>
                  <a:pt x="13904" y="8867"/>
                </a:cubicBezTo>
                <a:cubicBezTo>
                  <a:pt x="13994" y="8834"/>
                  <a:pt x="14082" y="8788"/>
                  <a:pt x="14166" y="8740"/>
                </a:cubicBezTo>
                <a:cubicBezTo>
                  <a:pt x="14254" y="8689"/>
                  <a:pt x="14339" y="8664"/>
                  <a:pt x="14432" y="8664"/>
                </a:cubicBezTo>
                <a:cubicBezTo>
                  <a:pt x="14449" y="8684"/>
                  <a:pt x="14466" y="8689"/>
                  <a:pt x="14486" y="8689"/>
                </a:cubicBezTo>
                <a:cubicBezTo>
                  <a:pt x="14539" y="8689"/>
                  <a:pt x="14565" y="8684"/>
                  <a:pt x="14565" y="8664"/>
                </a:cubicBezTo>
                <a:cubicBezTo>
                  <a:pt x="14565" y="8574"/>
                  <a:pt x="14548" y="8520"/>
                  <a:pt x="14511" y="8503"/>
                </a:cubicBezTo>
                <a:lnTo>
                  <a:pt x="14675" y="8167"/>
                </a:lnTo>
                <a:cubicBezTo>
                  <a:pt x="14799" y="8167"/>
                  <a:pt x="14895" y="8111"/>
                  <a:pt x="14958" y="8001"/>
                </a:cubicBezTo>
                <a:lnTo>
                  <a:pt x="15203" y="7972"/>
                </a:lnTo>
                <a:cubicBezTo>
                  <a:pt x="15257" y="7958"/>
                  <a:pt x="15282" y="7924"/>
                  <a:pt x="15282" y="7868"/>
                </a:cubicBezTo>
                <a:lnTo>
                  <a:pt x="15282" y="7843"/>
                </a:lnTo>
                <a:lnTo>
                  <a:pt x="15757" y="7704"/>
                </a:lnTo>
                <a:lnTo>
                  <a:pt x="15811" y="7555"/>
                </a:lnTo>
                <a:lnTo>
                  <a:pt x="15675" y="7368"/>
                </a:lnTo>
                <a:cubicBezTo>
                  <a:pt x="15692" y="7368"/>
                  <a:pt x="15701" y="7351"/>
                  <a:pt x="15701" y="7312"/>
                </a:cubicBezTo>
                <a:cubicBezTo>
                  <a:pt x="15701" y="7278"/>
                  <a:pt x="15684" y="7252"/>
                  <a:pt x="15647" y="7235"/>
                </a:cubicBezTo>
                <a:cubicBezTo>
                  <a:pt x="15613" y="7213"/>
                  <a:pt x="15579" y="7196"/>
                  <a:pt x="15554" y="7179"/>
                </a:cubicBezTo>
                <a:cubicBezTo>
                  <a:pt x="15525" y="7162"/>
                  <a:pt x="15494" y="7142"/>
                  <a:pt x="15458" y="7125"/>
                </a:cubicBezTo>
                <a:lnTo>
                  <a:pt x="15404" y="7151"/>
                </a:lnTo>
                <a:lnTo>
                  <a:pt x="15458" y="7125"/>
                </a:lnTo>
                <a:lnTo>
                  <a:pt x="15715" y="7125"/>
                </a:lnTo>
                <a:cubicBezTo>
                  <a:pt x="15797" y="7125"/>
                  <a:pt x="15836" y="7086"/>
                  <a:pt x="15836" y="7004"/>
                </a:cubicBezTo>
                <a:cubicBezTo>
                  <a:pt x="15836" y="6894"/>
                  <a:pt x="15774" y="6837"/>
                  <a:pt x="15647" y="6837"/>
                </a:cubicBezTo>
                <a:cubicBezTo>
                  <a:pt x="15486" y="6837"/>
                  <a:pt x="15299" y="6877"/>
                  <a:pt x="15087" y="6953"/>
                </a:cubicBezTo>
                <a:cubicBezTo>
                  <a:pt x="14876" y="7029"/>
                  <a:pt x="14729" y="7162"/>
                  <a:pt x="14647" y="7340"/>
                </a:cubicBezTo>
                <a:lnTo>
                  <a:pt x="14457" y="7450"/>
                </a:lnTo>
                <a:lnTo>
                  <a:pt x="14700" y="7207"/>
                </a:lnTo>
                <a:lnTo>
                  <a:pt x="14740" y="7125"/>
                </a:lnTo>
                <a:cubicBezTo>
                  <a:pt x="14740" y="7086"/>
                  <a:pt x="14698" y="7063"/>
                  <a:pt x="14613" y="7046"/>
                </a:cubicBezTo>
                <a:cubicBezTo>
                  <a:pt x="14528" y="7035"/>
                  <a:pt x="14503" y="7029"/>
                  <a:pt x="14539" y="7029"/>
                </a:cubicBezTo>
                <a:cubicBezTo>
                  <a:pt x="14700" y="7029"/>
                  <a:pt x="14825" y="7015"/>
                  <a:pt x="14909" y="6976"/>
                </a:cubicBezTo>
                <a:cubicBezTo>
                  <a:pt x="14997" y="6936"/>
                  <a:pt x="15068" y="6899"/>
                  <a:pt x="15121" y="6854"/>
                </a:cubicBezTo>
                <a:cubicBezTo>
                  <a:pt x="15175" y="6809"/>
                  <a:pt x="15232" y="6767"/>
                  <a:pt x="15288" y="6716"/>
                </a:cubicBezTo>
                <a:cubicBezTo>
                  <a:pt x="15347" y="6671"/>
                  <a:pt x="15432" y="6634"/>
                  <a:pt x="15540" y="6594"/>
                </a:cubicBezTo>
                <a:cubicBezTo>
                  <a:pt x="15746" y="6634"/>
                  <a:pt x="15946" y="6645"/>
                  <a:pt x="16136" y="6623"/>
                </a:cubicBezTo>
                <a:cubicBezTo>
                  <a:pt x="16322" y="6606"/>
                  <a:pt x="16523" y="6594"/>
                  <a:pt x="16729" y="6594"/>
                </a:cubicBezTo>
                <a:cubicBezTo>
                  <a:pt x="16786" y="6561"/>
                  <a:pt x="16839" y="6524"/>
                  <a:pt x="16893" y="6484"/>
                </a:cubicBezTo>
                <a:cubicBezTo>
                  <a:pt x="16947" y="6439"/>
                  <a:pt x="16980" y="6397"/>
                  <a:pt x="17000" y="6340"/>
                </a:cubicBezTo>
                <a:lnTo>
                  <a:pt x="17311" y="6287"/>
                </a:lnTo>
                <a:cubicBezTo>
                  <a:pt x="17348" y="6323"/>
                  <a:pt x="17401" y="6315"/>
                  <a:pt x="17475" y="6258"/>
                </a:cubicBezTo>
                <a:cubicBezTo>
                  <a:pt x="17546" y="6202"/>
                  <a:pt x="17582" y="6160"/>
                  <a:pt x="17582" y="6126"/>
                </a:cubicBezTo>
                <a:cubicBezTo>
                  <a:pt x="17582" y="6033"/>
                  <a:pt x="17531" y="5976"/>
                  <a:pt x="17433" y="5951"/>
                </a:cubicBezTo>
                <a:cubicBezTo>
                  <a:pt x="17334" y="5922"/>
                  <a:pt x="17283" y="5855"/>
                  <a:pt x="17283" y="5756"/>
                </a:cubicBezTo>
                <a:cubicBezTo>
                  <a:pt x="17283" y="5739"/>
                  <a:pt x="17288" y="5714"/>
                  <a:pt x="17297" y="5680"/>
                </a:cubicBezTo>
                <a:cubicBezTo>
                  <a:pt x="17308" y="5640"/>
                  <a:pt x="17294" y="5623"/>
                  <a:pt x="17257" y="5623"/>
                </a:cubicBezTo>
                <a:cubicBezTo>
                  <a:pt x="17204" y="5623"/>
                  <a:pt x="17116" y="5652"/>
                  <a:pt x="16995" y="5708"/>
                </a:cubicBezTo>
                <a:cubicBezTo>
                  <a:pt x="16870" y="5759"/>
                  <a:pt x="16786" y="5807"/>
                  <a:pt x="16729" y="5841"/>
                </a:cubicBezTo>
                <a:cubicBezTo>
                  <a:pt x="16692" y="5855"/>
                  <a:pt x="16672" y="5855"/>
                  <a:pt x="16661" y="5829"/>
                </a:cubicBezTo>
                <a:cubicBezTo>
                  <a:pt x="16653" y="5801"/>
                  <a:pt x="16650" y="5767"/>
                  <a:pt x="16650" y="5731"/>
                </a:cubicBezTo>
                <a:lnTo>
                  <a:pt x="16675" y="5756"/>
                </a:lnTo>
                <a:lnTo>
                  <a:pt x="16786" y="5705"/>
                </a:lnTo>
                <a:lnTo>
                  <a:pt x="17093" y="5595"/>
                </a:lnTo>
                <a:lnTo>
                  <a:pt x="17147" y="5539"/>
                </a:lnTo>
                <a:cubicBezTo>
                  <a:pt x="17147" y="5485"/>
                  <a:pt x="17116" y="5451"/>
                  <a:pt x="17048" y="5434"/>
                </a:cubicBezTo>
                <a:cubicBezTo>
                  <a:pt x="16980" y="5412"/>
                  <a:pt x="16927" y="5406"/>
                  <a:pt x="16893" y="5406"/>
                </a:cubicBezTo>
                <a:cubicBezTo>
                  <a:pt x="16856" y="5406"/>
                  <a:pt x="16802" y="5417"/>
                  <a:pt x="16729" y="5445"/>
                </a:cubicBezTo>
                <a:cubicBezTo>
                  <a:pt x="16658" y="5474"/>
                  <a:pt x="16622" y="5457"/>
                  <a:pt x="16622" y="5406"/>
                </a:cubicBezTo>
                <a:lnTo>
                  <a:pt x="16650" y="5349"/>
                </a:lnTo>
                <a:cubicBezTo>
                  <a:pt x="16540" y="5259"/>
                  <a:pt x="16444" y="5155"/>
                  <a:pt x="16359" y="5047"/>
                </a:cubicBezTo>
                <a:cubicBezTo>
                  <a:pt x="16271" y="4932"/>
                  <a:pt x="16229" y="4861"/>
                  <a:pt x="16229" y="4822"/>
                </a:cubicBezTo>
                <a:cubicBezTo>
                  <a:pt x="16229" y="4788"/>
                  <a:pt x="16235" y="4751"/>
                  <a:pt x="16243" y="4706"/>
                </a:cubicBezTo>
                <a:cubicBezTo>
                  <a:pt x="16252" y="4669"/>
                  <a:pt x="16229" y="4647"/>
                  <a:pt x="16175" y="4647"/>
                </a:cubicBezTo>
                <a:cubicBezTo>
                  <a:pt x="16139" y="4647"/>
                  <a:pt x="16107" y="4652"/>
                  <a:pt x="16082" y="4664"/>
                </a:cubicBezTo>
                <a:cubicBezTo>
                  <a:pt x="16054" y="4672"/>
                  <a:pt x="16040" y="4647"/>
                  <a:pt x="16040" y="4596"/>
                </a:cubicBezTo>
                <a:cubicBezTo>
                  <a:pt x="16040" y="4556"/>
                  <a:pt x="16017" y="4480"/>
                  <a:pt x="15972" y="4364"/>
                </a:cubicBezTo>
                <a:cubicBezTo>
                  <a:pt x="15927" y="4249"/>
                  <a:pt x="15864" y="4189"/>
                  <a:pt x="15783" y="4189"/>
                </a:cubicBezTo>
                <a:lnTo>
                  <a:pt x="15675" y="4299"/>
                </a:lnTo>
                <a:cubicBezTo>
                  <a:pt x="15675" y="4347"/>
                  <a:pt x="15647" y="4393"/>
                  <a:pt x="15593" y="4421"/>
                </a:cubicBezTo>
                <a:cubicBezTo>
                  <a:pt x="15540" y="4446"/>
                  <a:pt x="15511" y="4474"/>
                  <a:pt x="15511" y="4514"/>
                </a:cubicBezTo>
                <a:lnTo>
                  <a:pt x="15458" y="4514"/>
                </a:lnTo>
                <a:lnTo>
                  <a:pt x="15175" y="4672"/>
                </a:lnTo>
                <a:cubicBezTo>
                  <a:pt x="15155" y="4641"/>
                  <a:pt x="15133" y="4630"/>
                  <a:pt x="15107" y="4647"/>
                </a:cubicBezTo>
                <a:cubicBezTo>
                  <a:pt x="15079" y="4669"/>
                  <a:pt x="15048" y="4672"/>
                  <a:pt x="15011" y="4672"/>
                </a:cubicBezTo>
                <a:lnTo>
                  <a:pt x="14986" y="4672"/>
                </a:lnTo>
                <a:lnTo>
                  <a:pt x="14958" y="4700"/>
                </a:lnTo>
                <a:cubicBezTo>
                  <a:pt x="15028" y="4700"/>
                  <a:pt x="15062" y="4664"/>
                  <a:pt x="15054" y="4579"/>
                </a:cubicBezTo>
                <a:cubicBezTo>
                  <a:pt x="15042" y="4497"/>
                  <a:pt x="15011" y="4457"/>
                  <a:pt x="14958" y="4457"/>
                </a:cubicBezTo>
                <a:lnTo>
                  <a:pt x="14740" y="4514"/>
                </a:lnTo>
                <a:cubicBezTo>
                  <a:pt x="14706" y="4514"/>
                  <a:pt x="14683" y="4508"/>
                  <a:pt x="14681" y="4497"/>
                </a:cubicBezTo>
                <a:cubicBezTo>
                  <a:pt x="14675" y="4491"/>
                  <a:pt x="14683" y="4474"/>
                  <a:pt x="14709" y="4446"/>
                </a:cubicBezTo>
                <a:cubicBezTo>
                  <a:pt x="14731" y="4421"/>
                  <a:pt x="14751" y="4387"/>
                  <a:pt x="14768" y="4347"/>
                </a:cubicBezTo>
                <a:cubicBezTo>
                  <a:pt x="14788" y="4316"/>
                  <a:pt x="14788" y="4277"/>
                  <a:pt x="14768" y="4243"/>
                </a:cubicBezTo>
                <a:cubicBezTo>
                  <a:pt x="14751" y="4203"/>
                  <a:pt x="14720" y="4203"/>
                  <a:pt x="14681" y="4226"/>
                </a:cubicBezTo>
                <a:cubicBezTo>
                  <a:pt x="14641" y="4254"/>
                  <a:pt x="14618" y="4254"/>
                  <a:pt x="14618" y="4215"/>
                </a:cubicBezTo>
                <a:lnTo>
                  <a:pt x="14700" y="4215"/>
                </a:lnTo>
                <a:lnTo>
                  <a:pt x="14768" y="4150"/>
                </a:lnTo>
                <a:cubicBezTo>
                  <a:pt x="14788" y="4127"/>
                  <a:pt x="14780" y="4099"/>
                  <a:pt x="14748" y="4057"/>
                </a:cubicBezTo>
                <a:cubicBezTo>
                  <a:pt x="14717" y="4006"/>
                  <a:pt x="14692" y="3977"/>
                  <a:pt x="14675" y="3958"/>
                </a:cubicBezTo>
                <a:lnTo>
                  <a:pt x="14376" y="3907"/>
                </a:lnTo>
                <a:lnTo>
                  <a:pt x="14186" y="3740"/>
                </a:lnTo>
                <a:cubicBezTo>
                  <a:pt x="14169" y="3757"/>
                  <a:pt x="14135" y="3746"/>
                  <a:pt x="14087" y="3704"/>
                </a:cubicBezTo>
                <a:cubicBezTo>
                  <a:pt x="14036" y="3658"/>
                  <a:pt x="13994" y="3625"/>
                  <a:pt x="13957" y="3610"/>
                </a:cubicBezTo>
                <a:lnTo>
                  <a:pt x="13740" y="3687"/>
                </a:lnTo>
                <a:lnTo>
                  <a:pt x="13211" y="3565"/>
                </a:lnTo>
                <a:cubicBezTo>
                  <a:pt x="13178" y="3565"/>
                  <a:pt x="13141" y="3577"/>
                  <a:pt x="13104" y="3599"/>
                </a:cubicBezTo>
                <a:cubicBezTo>
                  <a:pt x="13070" y="3625"/>
                  <a:pt x="13050" y="3653"/>
                  <a:pt x="13050" y="3687"/>
                </a:cubicBezTo>
                <a:cubicBezTo>
                  <a:pt x="13050" y="3726"/>
                  <a:pt x="13070" y="3752"/>
                  <a:pt x="13104" y="3769"/>
                </a:cubicBezTo>
                <a:cubicBezTo>
                  <a:pt x="13141" y="3786"/>
                  <a:pt x="13158" y="3814"/>
                  <a:pt x="13158" y="3850"/>
                </a:cubicBezTo>
                <a:cubicBezTo>
                  <a:pt x="13158" y="3884"/>
                  <a:pt x="13172" y="3983"/>
                  <a:pt x="13200" y="4138"/>
                </a:cubicBezTo>
                <a:cubicBezTo>
                  <a:pt x="13226" y="4299"/>
                  <a:pt x="13203" y="4359"/>
                  <a:pt x="13132" y="4325"/>
                </a:cubicBezTo>
                <a:lnTo>
                  <a:pt x="12997" y="4514"/>
                </a:lnTo>
                <a:cubicBezTo>
                  <a:pt x="13014" y="4548"/>
                  <a:pt x="13045" y="4579"/>
                  <a:pt x="13090" y="4607"/>
                </a:cubicBezTo>
                <a:cubicBezTo>
                  <a:pt x="13138" y="4635"/>
                  <a:pt x="13180" y="4669"/>
                  <a:pt x="13226" y="4706"/>
                </a:cubicBezTo>
                <a:cubicBezTo>
                  <a:pt x="13271" y="4751"/>
                  <a:pt x="13313" y="4793"/>
                  <a:pt x="13347" y="4850"/>
                </a:cubicBezTo>
                <a:cubicBezTo>
                  <a:pt x="13384" y="4903"/>
                  <a:pt x="13392" y="4988"/>
                  <a:pt x="13375" y="5093"/>
                </a:cubicBezTo>
                <a:lnTo>
                  <a:pt x="12768" y="5510"/>
                </a:lnTo>
                <a:lnTo>
                  <a:pt x="12768" y="5567"/>
                </a:lnTo>
                <a:cubicBezTo>
                  <a:pt x="12768" y="5637"/>
                  <a:pt x="12785" y="5705"/>
                  <a:pt x="12822" y="5770"/>
                </a:cubicBezTo>
                <a:cubicBezTo>
                  <a:pt x="12855" y="5832"/>
                  <a:pt x="12892" y="5914"/>
                  <a:pt x="12929" y="6013"/>
                </a:cubicBezTo>
                <a:cubicBezTo>
                  <a:pt x="13019" y="6052"/>
                  <a:pt x="13062" y="6081"/>
                  <a:pt x="13059" y="6106"/>
                </a:cubicBezTo>
                <a:cubicBezTo>
                  <a:pt x="13053" y="6134"/>
                  <a:pt x="13022" y="6162"/>
                  <a:pt x="12963" y="6191"/>
                </a:cubicBezTo>
                <a:cubicBezTo>
                  <a:pt x="12903" y="6216"/>
                  <a:pt x="12850" y="6244"/>
                  <a:pt x="12793" y="6273"/>
                </a:cubicBezTo>
                <a:cubicBezTo>
                  <a:pt x="12740" y="6295"/>
                  <a:pt x="12714" y="6321"/>
                  <a:pt x="12714" y="6337"/>
                </a:cubicBezTo>
                <a:cubicBezTo>
                  <a:pt x="12714" y="6354"/>
                  <a:pt x="12694" y="6366"/>
                  <a:pt x="12658" y="6366"/>
                </a:cubicBezTo>
                <a:lnTo>
                  <a:pt x="12497" y="6366"/>
                </a:lnTo>
                <a:cubicBezTo>
                  <a:pt x="12497" y="6343"/>
                  <a:pt x="12505" y="6332"/>
                  <a:pt x="12522" y="6321"/>
                </a:cubicBezTo>
                <a:cubicBezTo>
                  <a:pt x="12542" y="6315"/>
                  <a:pt x="12550" y="6295"/>
                  <a:pt x="12550" y="6256"/>
                </a:cubicBezTo>
                <a:lnTo>
                  <a:pt x="12293" y="6095"/>
                </a:lnTo>
                <a:lnTo>
                  <a:pt x="12293" y="6123"/>
                </a:lnTo>
                <a:lnTo>
                  <a:pt x="12186" y="5903"/>
                </a:lnTo>
                <a:cubicBezTo>
                  <a:pt x="12220" y="5815"/>
                  <a:pt x="12225" y="5747"/>
                  <a:pt x="12200" y="5711"/>
                </a:cubicBezTo>
                <a:cubicBezTo>
                  <a:pt x="12172" y="5666"/>
                  <a:pt x="12158" y="5620"/>
                  <a:pt x="12158" y="5567"/>
                </a:cubicBezTo>
                <a:cubicBezTo>
                  <a:pt x="12158" y="5423"/>
                  <a:pt x="12093" y="5352"/>
                  <a:pt x="11963" y="5352"/>
                </a:cubicBezTo>
                <a:cubicBezTo>
                  <a:pt x="11833" y="5352"/>
                  <a:pt x="11694" y="5369"/>
                  <a:pt x="11550" y="5409"/>
                </a:cubicBezTo>
                <a:cubicBezTo>
                  <a:pt x="11584" y="5386"/>
                  <a:pt x="11581" y="5361"/>
                  <a:pt x="11536" y="5321"/>
                </a:cubicBezTo>
                <a:cubicBezTo>
                  <a:pt x="11491" y="5276"/>
                  <a:pt x="11460" y="5259"/>
                  <a:pt x="11440" y="5259"/>
                </a:cubicBezTo>
                <a:cubicBezTo>
                  <a:pt x="11296" y="5259"/>
                  <a:pt x="11126" y="5194"/>
                  <a:pt x="10926" y="5067"/>
                </a:cubicBezTo>
                <a:cubicBezTo>
                  <a:pt x="10731" y="4946"/>
                  <a:pt x="10567" y="4881"/>
                  <a:pt x="10440" y="4881"/>
                </a:cubicBezTo>
                <a:cubicBezTo>
                  <a:pt x="10386" y="4881"/>
                  <a:pt x="10321" y="4892"/>
                  <a:pt x="10250" y="4906"/>
                </a:cubicBezTo>
                <a:cubicBezTo>
                  <a:pt x="10180" y="4923"/>
                  <a:pt x="10112" y="4946"/>
                  <a:pt x="10047" y="4963"/>
                </a:cubicBezTo>
                <a:cubicBezTo>
                  <a:pt x="10084" y="4946"/>
                  <a:pt x="10106" y="4898"/>
                  <a:pt x="10115" y="4824"/>
                </a:cubicBezTo>
                <a:lnTo>
                  <a:pt x="9940" y="4516"/>
                </a:lnTo>
                <a:lnTo>
                  <a:pt x="9911" y="4488"/>
                </a:lnTo>
                <a:cubicBezTo>
                  <a:pt x="9858" y="4488"/>
                  <a:pt x="9796" y="4511"/>
                  <a:pt x="9725" y="4553"/>
                </a:cubicBezTo>
                <a:cubicBezTo>
                  <a:pt x="9651" y="4598"/>
                  <a:pt x="9615" y="4559"/>
                  <a:pt x="9615" y="4435"/>
                </a:cubicBezTo>
                <a:cubicBezTo>
                  <a:pt x="9615" y="4418"/>
                  <a:pt x="9623" y="4401"/>
                  <a:pt x="9643" y="4378"/>
                </a:cubicBezTo>
                <a:cubicBezTo>
                  <a:pt x="9660" y="4361"/>
                  <a:pt x="9660" y="4344"/>
                  <a:pt x="9643" y="4327"/>
                </a:cubicBezTo>
                <a:cubicBezTo>
                  <a:pt x="9623" y="4217"/>
                  <a:pt x="9646" y="4124"/>
                  <a:pt x="9711" y="4048"/>
                </a:cubicBezTo>
                <a:cubicBezTo>
                  <a:pt x="9773" y="3969"/>
                  <a:pt x="9824" y="3887"/>
                  <a:pt x="9858" y="3799"/>
                </a:cubicBezTo>
                <a:cubicBezTo>
                  <a:pt x="9894" y="3760"/>
                  <a:pt x="9911" y="3729"/>
                  <a:pt x="9911" y="3689"/>
                </a:cubicBezTo>
                <a:cubicBezTo>
                  <a:pt x="9911" y="3655"/>
                  <a:pt x="9931" y="3638"/>
                  <a:pt x="9965" y="3638"/>
                </a:cubicBezTo>
                <a:cubicBezTo>
                  <a:pt x="10039" y="3638"/>
                  <a:pt x="10109" y="3616"/>
                  <a:pt x="10177" y="3579"/>
                </a:cubicBezTo>
                <a:cubicBezTo>
                  <a:pt x="10245" y="3534"/>
                  <a:pt x="10321" y="3506"/>
                  <a:pt x="10414" y="3492"/>
                </a:cubicBezTo>
                <a:lnTo>
                  <a:pt x="10440" y="3407"/>
                </a:lnTo>
                <a:cubicBezTo>
                  <a:pt x="10440" y="3370"/>
                  <a:pt x="10344" y="3342"/>
                  <a:pt x="10149" y="3314"/>
                </a:cubicBezTo>
                <a:cubicBezTo>
                  <a:pt x="9957" y="3286"/>
                  <a:pt x="9858" y="3255"/>
                  <a:pt x="9858" y="3221"/>
                </a:cubicBezTo>
                <a:lnTo>
                  <a:pt x="9886" y="3192"/>
                </a:lnTo>
                <a:cubicBezTo>
                  <a:pt x="10067" y="3243"/>
                  <a:pt x="10202" y="3274"/>
                  <a:pt x="10298" y="3286"/>
                </a:cubicBezTo>
                <a:cubicBezTo>
                  <a:pt x="10392" y="3297"/>
                  <a:pt x="10471" y="3286"/>
                  <a:pt x="10536" y="3260"/>
                </a:cubicBezTo>
                <a:cubicBezTo>
                  <a:pt x="10598" y="3232"/>
                  <a:pt x="10671" y="3198"/>
                  <a:pt x="10759" y="3147"/>
                </a:cubicBezTo>
                <a:cubicBezTo>
                  <a:pt x="10844" y="3105"/>
                  <a:pt x="10977" y="3043"/>
                  <a:pt x="11157" y="2961"/>
                </a:cubicBezTo>
                <a:cubicBezTo>
                  <a:pt x="11157" y="2927"/>
                  <a:pt x="11061" y="2890"/>
                  <a:pt x="10866" y="2851"/>
                </a:cubicBezTo>
                <a:cubicBezTo>
                  <a:pt x="10671" y="2817"/>
                  <a:pt x="10550" y="2780"/>
                  <a:pt x="10496" y="2746"/>
                </a:cubicBezTo>
                <a:lnTo>
                  <a:pt x="10657" y="2746"/>
                </a:lnTo>
                <a:cubicBezTo>
                  <a:pt x="10691" y="2746"/>
                  <a:pt x="10739" y="2752"/>
                  <a:pt x="10799" y="2775"/>
                </a:cubicBezTo>
                <a:cubicBezTo>
                  <a:pt x="10858" y="2789"/>
                  <a:pt x="10906" y="2806"/>
                  <a:pt x="10940" y="2828"/>
                </a:cubicBezTo>
                <a:cubicBezTo>
                  <a:pt x="10940" y="2862"/>
                  <a:pt x="10968" y="2885"/>
                  <a:pt x="11022" y="2896"/>
                </a:cubicBezTo>
                <a:cubicBezTo>
                  <a:pt x="11075" y="2902"/>
                  <a:pt x="11121" y="2907"/>
                  <a:pt x="11157" y="2907"/>
                </a:cubicBezTo>
                <a:lnTo>
                  <a:pt x="11361" y="2775"/>
                </a:lnTo>
                <a:lnTo>
                  <a:pt x="11361" y="2690"/>
                </a:lnTo>
                <a:lnTo>
                  <a:pt x="11307" y="2608"/>
                </a:lnTo>
                <a:lnTo>
                  <a:pt x="11604" y="2554"/>
                </a:lnTo>
                <a:cubicBezTo>
                  <a:pt x="11584" y="2537"/>
                  <a:pt x="11590" y="2521"/>
                  <a:pt x="11615" y="2504"/>
                </a:cubicBezTo>
                <a:cubicBezTo>
                  <a:pt x="11643" y="2481"/>
                  <a:pt x="11666" y="2475"/>
                  <a:pt x="11683" y="2475"/>
                </a:cubicBezTo>
                <a:cubicBezTo>
                  <a:pt x="11739" y="2475"/>
                  <a:pt x="11793" y="2504"/>
                  <a:pt x="11852" y="2554"/>
                </a:cubicBezTo>
                <a:cubicBezTo>
                  <a:pt x="11912" y="2608"/>
                  <a:pt x="11951" y="2636"/>
                  <a:pt x="11968" y="2636"/>
                </a:cubicBezTo>
                <a:lnTo>
                  <a:pt x="12239" y="2532"/>
                </a:lnTo>
                <a:cubicBezTo>
                  <a:pt x="12220" y="2509"/>
                  <a:pt x="12245" y="2498"/>
                  <a:pt x="12313" y="2487"/>
                </a:cubicBezTo>
                <a:cubicBezTo>
                  <a:pt x="12381" y="2481"/>
                  <a:pt x="12401" y="2453"/>
                  <a:pt x="12375" y="2410"/>
                </a:cubicBezTo>
                <a:lnTo>
                  <a:pt x="12186" y="2190"/>
                </a:lnTo>
                <a:cubicBezTo>
                  <a:pt x="12166" y="2190"/>
                  <a:pt x="12152" y="2179"/>
                  <a:pt x="12143" y="2151"/>
                </a:cubicBezTo>
                <a:cubicBezTo>
                  <a:pt x="12135" y="2122"/>
                  <a:pt x="12141" y="2111"/>
                  <a:pt x="12158" y="2111"/>
                </a:cubicBezTo>
                <a:cubicBezTo>
                  <a:pt x="12248" y="2111"/>
                  <a:pt x="12273" y="2063"/>
                  <a:pt x="12239" y="1973"/>
                </a:cubicBezTo>
                <a:cubicBezTo>
                  <a:pt x="12166" y="1942"/>
                  <a:pt x="12090" y="1896"/>
                  <a:pt x="12011" y="1848"/>
                </a:cubicBezTo>
                <a:cubicBezTo>
                  <a:pt x="11929" y="1798"/>
                  <a:pt x="11838" y="1769"/>
                  <a:pt x="11739" y="1769"/>
                </a:cubicBezTo>
                <a:cubicBezTo>
                  <a:pt x="11703" y="1769"/>
                  <a:pt x="11663" y="1781"/>
                  <a:pt x="11615" y="1798"/>
                </a:cubicBezTo>
                <a:cubicBezTo>
                  <a:pt x="11573" y="1820"/>
                  <a:pt x="11550" y="1848"/>
                  <a:pt x="11550" y="1891"/>
                </a:cubicBezTo>
                <a:cubicBezTo>
                  <a:pt x="11550" y="1930"/>
                  <a:pt x="11573" y="1947"/>
                  <a:pt x="11615" y="1947"/>
                </a:cubicBezTo>
                <a:cubicBezTo>
                  <a:pt x="11663" y="1947"/>
                  <a:pt x="11694" y="1964"/>
                  <a:pt x="11711" y="2001"/>
                </a:cubicBezTo>
                <a:cubicBezTo>
                  <a:pt x="11748" y="2040"/>
                  <a:pt x="11739" y="2057"/>
                  <a:pt x="11683" y="2057"/>
                </a:cubicBezTo>
                <a:cubicBezTo>
                  <a:pt x="11629" y="2057"/>
                  <a:pt x="11604" y="2063"/>
                  <a:pt x="11604" y="2083"/>
                </a:cubicBezTo>
                <a:cubicBezTo>
                  <a:pt x="11530" y="2083"/>
                  <a:pt x="11462" y="2134"/>
                  <a:pt x="11400" y="2244"/>
                </a:cubicBezTo>
                <a:cubicBezTo>
                  <a:pt x="11338" y="2354"/>
                  <a:pt x="11256" y="2433"/>
                  <a:pt x="11157" y="2475"/>
                </a:cubicBezTo>
                <a:cubicBezTo>
                  <a:pt x="11121" y="2475"/>
                  <a:pt x="11107" y="2464"/>
                  <a:pt x="11118" y="2441"/>
                </a:cubicBezTo>
                <a:cubicBezTo>
                  <a:pt x="11126" y="2422"/>
                  <a:pt x="11121" y="2399"/>
                  <a:pt x="11104" y="2382"/>
                </a:cubicBezTo>
                <a:cubicBezTo>
                  <a:pt x="11084" y="2343"/>
                  <a:pt x="11053" y="2320"/>
                  <a:pt x="11008" y="2311"/>
                </a:cubicBezTo>
                <a:cubicBezTo>
                  <a:pt x="10962" y="2306"/>
                  <a:pt x="10940" y="2283"/>
                  <a:pt x="10940" y="2244"/>
                </a:cubicBezTo>
                <a:cubicBezTo>
                  <a:pt x="10940" y="2210"/>
                  <a:pt x="10962" y="2151"/>
                  <a:pt x="11008" y="2069"/>
                </a:cubicBezTo>
                <a:cubicBezTo>
                  <a:pt x="11053" y="1990"/>
                  <a:pt x="10993" y="1947"/>
                  <a:pt x="10832" y="1947"/>
                </a:cubicBezTo>
                <a:cubicBezTo>
                  <a:pt x="10759" y="1947"/>
                  <a:pt x="10708" y="1973"/>
                  <a:pt x="10677" y="2029"/>
                </a:cubicBezTo>
                <a:cubicBezTo>
                  <a:pt x="10646" y="2083"/>
                  <a:pt x="10612" y="2134"/>
                  <a:pt x="10575" y="2190"/>
                </a:cubicBezTo>
                <a:lnTo>
                  <a:pt x="10279" y="1851"/>
                </a:lnTo>
                <a:lnTo>
                  <a:pt x="10047" y="1826"/>
                </a:lnTo>
                <a:cubicBezTo>
                  <a:pt x="10047" y="1753"/>
                  <a:pt x="10064" y="1693"/>
                  <a:pt x="10095" y="1640"/>
                </a:cubicBezTo>
                <a:cubicBezTo>
                  <a:pt x="10126" y="1583"/>
                  <a:pt x="10084" y="1512"/>
                  <a:pt x="9965" y="1425"/>
                </a:cubicBezTo>
                <a:cubicBezTo>
                  <a:pt x="9911" y="1385"/>
                  <a:pt x="9863" y="1354"/>
                  <a:pt x="9818" y="1321"/>
                </a:cubicBezTo>
                <a:cubicBezTo>
                  <a:pt x="9773" y="1292"/>
                  <a:pt x="9725" y="1275"/>
                  <a:pt x="9671" y="1275"/>
                </a:cubicBezTo>
                <a:cubicBezTo>
                  <a:pt x="9651" y="1275"/>
                  <a:pt x="9609" y="1292"/>
                  <a:pt x="9541" y="1338"/>
                </a:cubicBezTo>
                <a:cubicBezTo>
                  <a:pt x="9473" y="1377"/>
                  <a:pt x="9411" y="1414"/>
                  <a:pt x="9358" y="1448"/>
                </a:cubicBezTo>
                <a:cubicBezTo>
                  <a:pt x="9304" y="1487"/>
                  <a:pt x="9276" y="1524"/>
                  <a:pt x="9276" y="1558"/>
                </a:cubicBezTo>
                <a:cubicBezTo>
                  <a:pt x="9276" y="1597"/>
                  <a:pt x="9321" y="1614"/>
                  <a:pt x="9411" y="1614"/>
                </a:cubicBezTo>
                <a:lnTo>
                  <a:pt x="9386" y="1614"/>
                </a:lnTo>
                <a:cubicBezTo>
                  <a:pt x="9329" y="1614"/>
                  <a:pt x="9304" y="1645"/>
                  <a:pt x="9304" y="1724"/>
                </a:cubicBezTo>
                <a:cubicBezTo>
                  <a:pt x="9304" y="1738"/>
                  <a:pt x="9346" y="1761"/>
                  <a:pt x="9434" y="1789"/>
                </a:cubicBezTo>
                <a:cubicBezTo>
                  <a:pt x="9519" y="1818"/>
                  <a:pt x="9578" y="1829"/>
                  <a:pt x="9615" y="1829"/>
                </a:cubicBezTo>
                <a:cubicBezTo>
                  <a:pt x="9651" y="1812"/>
                  <a:pt x="9677" y="1818"/>
                  <a:pt x="9697" y="1851"/>
                </a:cubicBezTo>
                <a:cubicBezTo>
                  <a:pt x="9714" y="1882"/>
                  <a:pt x="9742" y="1894"/>
                  <a:pt x="9779" y="1894"/>
                </a:cubicBezTo>
                <a:lnTo>
                  <a:pt x="9886" y="1854"/>
                </a:lnTo>
                <a:lnTo>
                  <a:pt x="9886" y="1922"/>
                </a:lnTo>
                <a:cubicBezTo>
                  <a:pt x="9866" y="1945"/>
                  <a:pt x="9858" y="1962"/>
                  <a:pt x="9858" y="1976"/>
                </a:cubicBezTo>
                <a:lnTo>
                  <a:pt x="9886" y="2086"/>
                </a:lnTo>
                <a:lnTo>
                  <a:pt x="9615" y="2218"/>
                </a:lnTo>
                <a:cubicBezTo>
                  <a:pt x="9598" y="2235"/>
                  <a:pt x="9578" y="2247"/>
                  <a:pt x="9561" y="2247"/>
                </a:cubicBezTo>
                <a:cubicBezTo>
                  <a:pt x="9544" y="2247"/>
                  <a:pt x="9521" y="2258"/>
                  <a:pt x="9493" y="2275"/>
                </a:cubicBezTo>
                <a:cubicBezTo>
                  <a:pt x="9493" y="2329"/>
                  <a:pt x="9519" y="2385"/>
                  <a:pt x="9567" y="2444"/>
                </a:cubicBezTo>
                <a:cubicBezTo>
                  <a:pt x="9618" y="2501"/>
                  <a:pt x="9564" y="2535"/>
                  <a:pt x="9411" y="2535"/>
                </a:cubicBezTo>
                <a:lnTo>
                  <a:pt x="9329" y="2478"/>
                </a:lnTo>
                <a:cubicBezTo>
                  <a:pt x="9329" y="2408"/>
                  <a:pt x="9259" y="2346"/>
                  <a:pt x="9109" y="2298"/>
                </a:cubicBezTo>
                <a:cubicBezTo>
                  <a:pt x="8959" y="2247"/>
                  <a:pt x="8778" y="2213"/>
                  <a:pt x="8566" y="2193"/>
                </a:cubicBezTo>
                <a:cubicBezTo>
                  <a:pt x="8355" y="2176"/>
                  <a:pt x="8143" y="2165"/>
                  <a:pt x="7931" y="2154"/>
                </a:cubicBezTo>
                <a:cubicBezTo>
                  <a:pt x="7719" y="2142"/>
                  <a:pt x="7558" y="2137"/>
                  <a:pt x="7450" y="2137"/>
                </a:cubicBezTo>
                <a:lnTo>
                  <a:pt x="7004" y="2275"/>
                </a:lnTo>
                <a:lnTo>
                  <a:pt x="7114" y="2535"/>
                </a:lnTo>
                <a:cubicBezTo>
                  <a:pt x="7078" y="2535"/>
                  <a:pt x="7055" y="2546"/>
                  <a:pt x="7046" y="2572"/>
                </a:cubicBezTo>
                <a:cubicBezTo>
                  <a:pt x="7035" y="2600"/>
                  <a:pt x="7049" y="2622"/>
                  <a:pt x="7086" y="2639"/>
                </a:cubicBezTo>
                <a:cubicBezTo>
                  <a:pt x="7049" y="2605"/>
                  <a:pt x="6981" y="2540"/>
                  <a:pt x="6883" y="2444"/>
                </a:cubicBezTo>
                <a:cubicBezTo>
                  <a:pt x="6784" y="2346"/>
                  <a:pt x="6716" y="2303"/>
                  <a:pt x="6679" y="2303"/>
                </a:cubicBezTo>
                <a:lnTo>
                  <a:pt x="6450" y="2242"/>
                </a:lnTo>
                <a:close/>
                <a:moveTo>
                  <a:pt x="8114" y="1663"/>
                </a:moveTo>
                <a:cubicBezTo>
                  <a:pt x="8078" y="1640"/>
                  <a:pt x="8033" y="1623"/>
                  <a:pt x="7979" y="1609"/>
                </a:cubicBezTo>
                <a:cubicBezTo>
                  <a:pt x="7925" y="1592"/>
                  <a:pt x="7880" y="1581"/>
                  <a:pt x="7843" y="1581"/>
                </a:cubicBezTo>
                <a:cubicBezTo>
                  <a:pt x="7807" y="1581"/>
                  <a:pt x="7733" y="1604"/>
                  <a:pt x="7620" y="1646"/>
                </a:cubicBezTo>
                <a:cubicBezTo>
                  <a:pt x="7507" y="1691"/>
                  <a:pt x="7380" y="1745"/>
                  <a:pt x="7241" y="1801"/>
                </a:cubicBezTo>
                <a:cubicBezTo>
                  <a:pt x="7100" y="1860"/>
                  <a:pt x="6967" y="1917"/>
                  <a:pt x="6843" y="1971"/>
                </a:cubicBezTo>
                <a:cubicBezTo>
                  <a:pt x="6716" y="2027"/>
                  <a:pt x="6631" y="2061"/>
                  <a:pt x="6586" y="2081"/>
                </a:cubicBezTo>
                <a:cubicBezTo>
                  <a:pt x="6713" y="2061"/>
                  <a:pt x="6826" y="2027"/>
                  <a:pt x="6931" y="1971"/>
                </a:cubicBezTo>
                <a:cubicBezTo>
                  <a:pt x="7032" y="1917"/>
                  <a:pt x="7143" y="1889"/>
                  <a:pt x="7261" y="1889"/>
                </a:cubicBezTo>
                <a:lnTo>
                  <a:pt x="7343" y="1945"/>
                </a:lnTo>
                <a:cubicBezTo>
                  <a:pt x="7397" y="1962"/>
                  <a:pt x="7445" y="1971"/>
                  <a:pt x="7493" y="1971"/>
                </a:cubicBezTo>
                <a:cubicBezTo>
                  <a:pt x="7538" y="1971"/>
                  <a:pt x="7578" y="1988"/>
                  <a:pt x="7612" y="2027"/>
                </a:cubicBezTo>
                <a:cubicBezTo>
                  <a:pt x="7685" y="2010"/>
                  <a:pt x="7761" y="2016"/>
                  <a:pt x="7843" y="2055"/>
                </a:cubicBezTo>
                <a:lnTo>
                  <a:pt x="7925" y="1999"/>
                </a:lnTo>
                <a:lnTo>
                  <a:pt x="7925" y="1889"/>
                </a:lnTo>
                <a:lnTo>
                  <a:pt x="7897" y="1824"/>
                </a:lnTo>
                <a:lnTo>
                  <a:pt x="7979" y="1849"/>
                </a:lnTo>
                <a:cubicBezTo>
                  <a:pt x="8033" y="1849"/>
                  <a:pt x="8086" y="1807"/>
                  <a:pt x="8140" y="1719"/>
                </a:cubicBezTo>
                <a:lnTo>
                  <a:pt x="8114" y="1663"/>
                </a:lnTo>
                <a:close/>
                <a:moveTo>
                  <a:pt x="12497" y="20256"/>
                </a:moveTo>
                <a:cubicBezTo>
                  <a:pt x="12497" y="20307"/>
                  <a:pt x="12488" y="20333"/>
                  <a:pt x="12468" y="20355"/>
                </a:cubicBezTo>
                <a:cubicBezTo>
                  <a:pt x="13505" y="20174"/>
                  <a:pt x="14486" y="19838"/>
                  <a:pt x="15404" y="19347"/>
                </a:cubicBezTo>
                <a:cubicBezTo>
                  <a:pt x="16322" y="18856"/>
                  <a:pt x="17144" y="18224"/>
                  <a:pt x="17865" y="17450"/>
                </a:cubicBezTo>
                <a:lnTo>
                  <a:pt x="17839" y="17450"/>
                </a:lnTo>
                <a:cubicBezTo>
                  <a:pt x="17766" y="17484"/>
                  <a:pt x="17704" y="17484"/>
                  <a:pt x="17650" y="17450"/>
                </a:cubicBezTo>
                <a:lnTo>
                  <a:pt x="17582" y="17498"/>
                </a:lnTo>
                <a:lnTo>
                  <a:pt x="17418" y="17450"/>
                </a:lnTo>
                <a:lnTo>
                  <a:pt x="17365" y="17450"/>
                </a:lnTo>
                <a:lnTo>
                  <a:pt x="17311" y="17555"/>
                </a:lnTo>
                <a:lnTo>
                  <a:pt x="17339" y="17450"/>
                </a:lnTo>
                <a:cubicBezTo>
                  <a:pt x="17283" y="17377"/>
                  <a:pt x="17221" y="17306"/>
                  <a:pt x="17147" y="17247"/>
                </a:cubicBezTo>
                <a:lnTo>
                  <a:pt x="17094" y="17219"/>
                </a:lnTo>
                <a:cubicBezTo>
                  <a:pt x="17060" y="17219"/>
                  <a:pt x="17040" y="17252"/>
                  <a:pt x="17040" y="17323"/>
                </a:cubicBezTo>
                <a:cubicBezTo>
                  <a:pt x="17060" y="17179"/>
                  <a:pt x="17020" y="17058"/>
                  <a:pt x="16927" y="16953"/>
                </a:cubicBezTo>
                <a:cubicBezTo>
                  <a:pt x="16831" y="16849"/>
                  <a:pt x="16712" y="16798"/>
                  <a:pt x="16568" y="16798"/>
                </a:cubicBezTo>
                <a:cubicBezTo>
                  <a:pt x="16568" y="16815"/>
                  <a:pt x="16560" y="16826"/>
                  <a:pt x="16540" y="16826"/>
                </a:cubicBezTo>
                <a:lnTo>
                  <a:pt x="16486" y="16826"/>
                </a:lnTo>
                <a:lnTo>
                  <a:pt x="16418" y="16772"/>
                </a:lnTo>
                <a:lnTo>
                  <a:pt x="16514" y="16772"/>
                </a:lnTo>
                <a:lnTo>
                  <a:pt x="16568" y="16612"/>
                </a:lnTo>
                <a:lnTo>
                  <a:pt x="16418" y="16501"/>
                </a:lnTo>
                <a:lnTo>
                  <a:pt x="16390" y="16530"/>
                </a:lnTo>
                <a:cubicBezTo>
                  <a:pt x="16266" y="16513"/>
                  <a:pt x="16175" y="16439"/>
                  <a:pt x="16122" y="16315"/>
                </a:cubicBezTo>
                <a:lnTo>
                  <a:pt x="16068" y="16287"/>
                </a:lnTo>
                <a:lnTo>
                  <a:pt x="16040" y="16315"/>
                </a:lnTo>
                <a:lnTo>
                  <a:pt x="15986" y="16341"/>
                </a:lnTo>
                <a:cubicBezTo>
                  <a:pt x="15879" y="16374"/>
                  <a:pt x="15783" y="16414"/>
                  <a:pt x="15701" y="16445"/>
                </a:cubicBezTo>
                <a:cubicBezTo>
                  <a:pt x="15593" y="16414"/>
                  <a:pt x="15511" y="16363"/>
                  <a:pt x="15458" y="16315"/>
                </a:cubicBezTo>
                <a:lnTo>
                  <a:pt x="15093" y="16341"/>
                </a:lnTo>
                <a:cubicBezTo>
                  <a:pt x="15093" y="16284"/>
                  <a:pt x="15076" y="16230"/>
                  <a:pt x="15039" y="16168"/>
                </a:cubicBezTo>
                <a:cubicBezTo>
                  <a:pt x="15003" y="16109"/>
                  <a:pt x="14949" y="16078"/>
                  <a:pt x="14876" y="16078"/>
                </a:cubicBezTo>
                <a:cubicBezTo>
                  <a:pt x="14788" y="16078"/>
                  <a:pt x="14695" y="16089"/>
                  <a:pt x="14599" y="16106"/>
                </a:cubicBezTo>
                <a:cubicBezTo>
                  <a:pt x="14505" y="16123"/>
                  <a:pt x="14440" y="16185"/>
                  <a:pt x="14404" y="16281"/>
                </a:cubicBezTo>
                <a:cubicBezTo>
                  <a:pt x="14404" y="16312"/>
                  <a:pt x="14412" y="16352"/>
                  <a:pt x="14432" y="16386"/>
                </a:cubicBezTo>
                <a:cubicBezTo>
                  <a:pt x="14449" y="16425"/>
                  <a:pt x="14466" y="16451"/>
                  <a:pt x="14486" y="16468"/>
                </a:cubicBezTo>
                <a:lnTo>
                  <a:pt x="14486" y="16578"/>
                </a:lnTo>
                <a:lnTo>
                  <a:pt x="14457" y="16657"/>
                </a:lnTo>
                <a:lnTo>
                  <a:pt x="14404" y="16682"/>
                </a:lnTo>
                <a:lnTo>
                  <a:pt x="14376" y="16682"/>
                </a:lnTo>
                <a:lnTo>
                  <a:pt x="14296" y="16468"/>
                </a:lnTo>
                <a:lnTo>
                  <a:pt x="14376" y="16335"/>
                </a:lnTo>
                <a:cubicBezTo>
                  <a:pt x="14359" y="16298"/>
                  <a:pt x="14350" y="16247"/>
                  <a:pt x="14350" y="16191"/>
                </a:cubicBezTo>
                <a:cubicBezTo>
                  <a:pt x="14350" y="16132"/>
                  <a:pt x="14339" y="16087"/>
                  <a:pt x="14322" y="16050"/>
                </a:cubicBezTo>
                <a:lnTo>
                  <a:pt x="14296" y="15993"/>
                </a:lnTo>
                <a:lnTo>
                  <a:pt x="14214" y="15993"/>
                </a:lnTo>
                <a:lnTo>
                  <a:pt x="14011" y="16132"/>
                </a:lnTo>
                <a:lnTo>
                  <a:pt x="13904" y="16132"/>
                </a:lnTo>
                <a:lnTo>
                  <a:pt x="13850" y="16188"/>
                </a:lnTo>
                <a:cubicBezTo>
                  <a:pt x="13830" y="16202"/>
                  <a:pt x="13822" y="16219"/>
                  <a:pt x="13822" y="16236"/>
                </a:cubicBezTo>
                <a:cubicBezTo>
                  <a:pt x="13822" y="16259"/>
                  <a:pt x="13813" y="16270"/>
                  <a:pt x="13794" y="16281"/>
                </a:cubicBezTo>
                <a:lnTo>
                  <a:pt x="13768" y="16236"/>
                </a:lnTo>
                <a:lnTo>
                  <a:pt x="13661" y="16236"/>
                </a:lnTo>
                <a:cubicBezTo>
                  <a:pt x="13587" y="16313"/>
                  <a:pt x="13548" y="16397"/>
                  <a:pt x="13539" y="16496"/>
                </a:cubicBezTo>
                <a:lnTo>
                  <a:pt x="13579" y="16550"/>
                </a:lnTo>
                <a:lnTo>
                  <a:pt x="13457" y="16629"/>
                </a:lnTo>
                <a:lnTo>
                  <a:pt x="13429" y="16682"/>
                </a:lnTo>
                <a:lnTo>
                  <a:pt x="13347" y="16739"/>
                </a:lnTo>
                <a:cubicBezTo>
                  <a:pt x="13347" y="16756"/>
                  <a:pt x="13344" y="16767"/>
                  <a:pt x="13336" y="16767"/>
                </a:cubicBezTo>
                <a:cubicBezTo>
                  <a:pt x="13325" y="16767"/>
                  <a:pt x="13322" y="16778"/>
                  <a:pt x="13322" y="16793"/>
                </a:cubicBezTo>
                <a:lnTo>
                  <a:pt x="13322" y="16942"/>
                </a:lnTo>
                <a:lnTo>
                  <a:pt x="13293" y="16970"/>
                </a:lnTo>
                <a:lnTo>
                  <a:pt x="13293" y="16914"/>
                </a:lnTo>
                <a:lnTo>
                  <a:pt x="13268" y="16889"/>
                </a:lnTo>
                <a:cubicBezTo>
                  <a:pt x="13248" y="16779"/>
                  <a:pt x="13144" y="16683"/>
                  <a:pt x="12957" y="16606"/>
                </a:cubicBezTo>
                <a:lnTo>
                  <a:pt x="12875" y="16606"/>
                </a:lnTo>
                <a:lnTo>
                  <a:pt x="12875" y="16657"/>
                </a:lnTo>
                <a:cubicBezTo>
                  <a:pt x="12892" y="16711"/>
                  <a:pt x="12932" y="16762"/>
                  <a:pt x="12991" y="16798"/>
                </a:cubicBezTo>
                <a:cubicBezTo>
                  <a:pt x="13048" y="16838"/>
                  <a:pt x="13096" y="16877"/>
                  <a:pt x="13132" y="16914"/>
                </a:cubicBezTo>
                <a:cubicBezTo>
                  <a:pt x="13113" y="16897"/>
                  <a:pt x="13090" y="16894"/>
                  <a:pt x="13065" y="16903"/>
                </a:cubicBezTo>
                <a:cubicBezTo>
                  <a:pt x="13036" y="16908"/>
                  <a:pt x="13025" y="16925"/>
                  <a:pt x="13025" y="16942"/>
                </a:cubicBezTo>
                <a:lnTo>
                  <a:pt x="13025" y="16999"/>
                </a:lnTo>
                <a:lnTo>
                  <a:pt x="13212" y="17267"/>
                </a:lnTo>
                <a:lnTo>
                  <a:pt x="13212" y="17792"/>
                </a:lnTo>
                <a:lnTo>
                  <a:pt x="13268" y="17930"/>
                </a:lnTo>
                <a:cubicBezTo>
                  <a:pt x="13231" y="18074"/>
                  <a:pt x="13158" y="18193"/>
                  <a:pt x="13050" y="18295"/>
                </a:cubicBezTo>
                <a:lnTo>
                  <a:pt x="13050" y="18266"/>
                </a:lnTo>
                <a:lnTo>
                  <a:pt x="12997" y="18295"/>
                </a:lnTo>
                <a:lnTo>
                  <a:pt x="12957" y="18320"/>
                </a:lnTo>
                <a:lnTo>
                  <a:pt x="12929" y="18453"/>
                </a:lnTo>
                <a:lnTo>
                  <a:pt x="12957" y="18481"/>
                </a:lnTo>
                <a:lnTo>
                  <a:pt x="12957" y="18509"/>
                </a:lnTo>
                <a:lnTo>
                  <a:pt x="12904" y="18453"/>
                </a:lnTo>
                <a:lnTo>
                  <a:pt x="12875" y="18628"/>
                </a:lnTo>
                <a:lnTo>
                  <a:pt x="12714" y="18681"/>
                </a:lnTo>
                <a:cubicBezTo>
                  <a:pt x="12658" y="18721"/>
                  <a:pt x="12635" y="18772"/>
                  <a:pt x="12646" y="18831"/>
                </a:cubicBezTo>
                <a:cubicBezTo>
                  <a:pt x="12655" y="18896"/>
                  <a:pt x="12632" y="18941"/>
                  <a:pt x="12579" y="18981"/>
                </a:cubicBezTo>
                <a:lnTo>
                  <a:pt x="12604" y="19034"/>
                </a:lnTo>
                <a:lnTo>
                  <a:pt x="12522" y="19114"/>
                </a:lnTo>
                <a:cubicBezTo>
                  <a:pt x="12522" y="19150"/>
                  <a:pt x="12519" y="19178"/>
                  <a:pt x="12508" y="19201"/>
                </a:cubicBezTo>
                <a:cubicBezTo>
                  <a:pt x="12500" y="19229"/>
                  <a:pt x="12497" y="19255"/>
                  <a:pt x="12497" y="19289"/>
                </a:cubicBezTo>
                <a:lnTo>
                  <a:pt x="12522" y="19483"/>
                </a:lnTo>
                <a:lnTo>
                  <a:pt x="12604" y="19531"/>
                </a:lnTo>
                <a:lnTo>
                  <a:pt x="12658" y="19483"/>
                </a:lnTo>
                <a:lnTo>
                  <a:pt x="12686" y="19399"/>
                </a:lnTo>
                <a:lnTo>
                  <a:pt x="12714" y="19560"/>
                </a:lnTo>
                <a:cubicBezTo>
                  <a:pt x="12714" y="19599"/>
                  <a:pt x="12694" y="19630"/>
                  <a:pt x="12658" y="19670"/>
                </a:cubicBezTo>
                <a:cubicBezTo>
                  <a:pt x="12604" y="19709"/>
                  <a:pt x="12550" y="19746"/>
                  <a:pt x="12497" y="19797"/>
                </a:cubicBezTo>
                <a:cubicBezTo>
                  <a:pt x="12440" y="19845"/>
                  <a:pt x="12415" y="19918"/>
                  <a:pt x="12415" y="20006"/>
                </a:cubicBezTo>
                <a:cubicBezTo>
                  <a:pt x="12415" y="20045"/>
                  <a:pt x="12429" y="20082"/>
                  <a:pt x="12454" y="20127"/>
                </a:cubicBezTo>
                <a:cubicBezTo>
                  <a:pt x="12483" y="20186"/>
                  <a:pt x="12497" y="20225"/>
                  <a:pt x="12497" y="20256"/>
                </a:cubicBezTo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60" name="Shape 1781"/>
          <p:cNvSpPr/>
          <p:nvPr/>
        </p:nvSpPr>
        <p:spPr>
          <a:xfrm>
            <a:off x="5283270" y="3303854"/>
            <a:ext cx="318525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09" y="0"/>
                </a:moveTo>
                <a:cubicBezTo>
                  <a:pt x="20951" y="0"/>
                  <a:pt x="21159" y="106"/>
                  <a:pt x="21336" y="317"/>
                </a:cubicBezTo>
                <a:cubicBezTo>
                  <a:pt x="21512" y="529"/>
                  <a:pt x="21600" y="778"/>
                  <a:pt x="21600" y="1069"/>
                </a:cubicBezTo>
                <a:lnTo>
                  <a:pt x="21600" y="20501"/>
                </a:lnTo>
                <a:cubicBezTo>
                  <a:pt x="21600" y="20813"/>
                  <a:pt x="21512" y="21074"/>
                  <a:pt x="21336" y="21283"/>
                </a:cubicBezTo>
                <a:cubicBezTo>
                  <a:pt x="21159" y="21494"/>
                  <a:pt x="20951" y="21600"/>
                  <a:pt x="20709" y="21600"/>
                </a:cubicBezTo>
                <a:lnTo>
                  <a:pt x="913" y="21600"/>
                </a:lnTo>
                <a:cubicBezTo>
                  <a:pt x="656" y="21600"/>
                  <a:pt x="441" y="21494"/>
                  <a:pt x="262" y="21283"/>
                </a:cubicBezTo>
                <a:cubicBezTo>
                  <a:pt x="86" y="21074"/>
                  <a:pt x="0" y="20813"/>
                  <a:pt x="0" y="20501"/>
                </a:cubicBezTo>
                <a:lnTo>
                  <a:pt x="0" y="1069"/>
                </a:lnTo>
                <a:cubicBezTo>
                  <a:pt x="0" y="778"/>
                  <a:pt x="86" y="529"/>
                  <a:pt x="262" y="317"/>
                </a:cubicBezTo>
                <a:cubicBezTo>
                  <a:pt x="438" y="106"/>
                  <a:pt x="654" y="0"/>
                  <a:pt x="913" y="0"/>
                </a:cubicBezTo>
                <a:lnTo>
                  <a:pt x="20709" y="0"/>
                </a:lnTo>
                <a:close/>
                <a:moveTo>
                  <a:pt x="19806" y="6483"/>
                </a:moveTo>
                <a:cubicBezTo>
                  <a:pt x="19313" y="6483"/>
                  <a:pt x="18846" y="6369"/>
                  <a:pt x="18400" y="6140"/>
                </a:cubicBezTo>
                <a:cubicBezTo>
                  <a:pt x="17955" y="5910"/>
                  <a:pt x="17573" y="5602"/>
                  <a:pt x="17257" y="5217"/>
                </a:cubicBezTo>
                <a:cubicBezTo>
                  <a:pt x="16941" y="4832"/>
                  <a:pt x="16687" y="4377"/>
                  <a:pt x="16491" y="3845"/>
                </a:cubicBezTo>
                <a:cubicBezTo>
                  <a:pt x="16297" y="3317"/>
                  <a:pt x="16197" y="2755"/>
                  <a:pt x="16197" y="2165"/>
                </a:cubicBezTo>
                <a:lnTo>
                  <a:pt x="5406" y="2165"/>
                </a:lnTo>
                <a:cubicBezTo>
                  <a:pt x="5406" y="2755"/>
                  <a:pt x="5310" y="3317"/>
                  <a:pt x="5117" y="3845"/>
                </a:cubicBezTo>
                <a:cubicBezTo>
                  <a:pt x="4926" y="4377"/>
                  <a:pt x="4669" y="4832"/>
                  <a:pt x="4350" y="5217"/>
                </a:cubicBezTo>
                <a:cubicBezTo>
                  <a:pt x="4030" y="5602"/>
                  <a:pt x="3650" y="5910"/>
                  <a:pt x="3207" y="6140"/>
                </a:cubicBezTo>
                <a:cubicBezTo>
                  <a:pt x="2766" y="6369"/>
                  <a:pt x="2299" y="6483"/>
                  <a:pt x="1812" y="6483"/>
                </a:cubicBezTo>
                <a:lnTo>
                  <a:pt x="1812" y="15117"/>
                </a:lnTo>
                <a:cubicBezTo>
                  <a:pt x="2299" y="15117"/>
                  <a:pt x="2769" y="15231"/>
                  <a:pt x="3207" y="15463"/>
                </a:cubicBezTo>
                <a:cubicBezTo>
                  <a:pt x="3650" y="15693"/>
                  <a:pt x="4030" y="15998"/>
                  <a:pt x="4350" y="16383"/>
                </a:cubicBezTo>
                <a:cubicBezTo>
                  <a:pt x="4671" y="16768"/>
                  <a:pt x="4926" y="17223"/>
                  <a:pt x="5117" y="17755"/>
                </a:cubicBezTo>
                <a:cubicBezTo>
                  <a:pt x="5310" y="18283"/>
                  <a:pt x="5406" y="18845"/>
                  <a:pt x="5406" y="19435"/>
                </a:cubicBezTo>
                <a:lnTo>
                  <a:pt x="16197" y="19435"/>
                </a:lnTo>
                <a:cubicBezTo>
                  <a:pt x="16197" y="18845"/>
                  <a:pt x="16297" y="18283"/>
                  <a:pt x="16491" y="17755"/>
                </a:cubicBezTo>
                <a:cubicBezTo>
                  <a:pt x="16687" y="17223"/>
                  <a:pt x="16944" y="16768"/>
                  <a:pt x="17257" y="16383"/>
                </a:cubicBezTo>
                <a:cubicBezTo>
                  <a:pt x="17570" y="15998"/>
                  <a:pt x="17952" y="15693"/>
                  <a:pt x="18395" y="15463"/>
                </a:cubicBezTo>
                <a:cubicBezTo>
                  <a:pt x="18836" y="15231"/>
                  <a:pt x="19306" y="15117"/>
                  <a:pt x="19806" y="15117"/>
                </a:cubicBezTo>
                <a:lnTo>
                  <a:pt x="19806" y="6483"/>
                </a:lnTo>
                <a:close/>
                <a:moveTo>
                  <a:pt x="10804" y="3769"/>
                </a:moveTo>
                <a:cubicBezTo>
                  <a:pt x="11430" y="3769"/>
                  <a:pt x="12013" y="3951"/>
                  <a:pt x="12557" y="4318"/>
                </a:cubicBezTo>
                <a:cubicBezTo>
                  <a:pt x="13100" y="4682"/>
                  <a:pt x="13575" y="5182"/>
                  <a:pt x="13981" y="5813"/>
                </a:cubicBezTo>
                <a:cubicBezTo>
                  <a:pt x="14388" y="6448"/>
                  <a:pt x="14711" y="7194"/>
                  <a:pt x="14953" y="8052"/>
                </a:cubicBezTo>
                <a:cubicBezTo>
                  <a:pt x="15196" y="8910"/>
                  <a:pt x="15316" y="9826"/>
                  <a:pt x="15316" y="10801"/>
                </a:cubicBezTo>
                <a:cubicBezTo>
                  <a:pt x="15316" y="11777"/>
                  <a:pt x="15193" y="12690"/>
                  <a:pt x="14953" y="13548"/>
                </a:cubicBezTo>
                <a:cubicBezTo>
                  <a:pt x="14708" y="14406"/>
                  <a:pt x="14388" y="15152"/>
                  <a:pt x="13981" y="15787"/>
                </a:cubicBezTo>
                <a:cubicBezTo>
                  <a:pt x="13575" y="16418"/>
                  <a:pt x="13100" y="16917"/>
                  <a:pt x="12552" y="17285"/>
                </a:cubicBezTo>
                <a:cubicBezTo>
                  <a:pt x="12006" y="17649"/>
                  <a:pt x="11423" y="17831"/>
                  <a:pt x="10804" y="17831"/>
                </a:cubicBezTo>
                <a:cubicBezTo>
                  <a:pt x="10179" y="17831"/>
                  <a:pt x="9594" y="17649"/>
                  <a:pt x="9046" y="17285"/>
                </a:cubicBezTo>
                <a:cubicBezTo>
                  <a:pt x="8498" y="16917"/>
                  <a:pt x="8023" y="16418"/>
                  <a:pt x="7616" y="15787"/>
                </a:cubicBezTo>
                <a:cubicBezTo>
                  <a:pt x="7210" y="15152"/>
                  <a:pt x="6892" y="14406"/>
                  <a:pt x="6661" y="13548"/>
                </a:cubicBezTo>
                <a:cubicBezTo>
                  <a:pt x="6429" y="12690"/>
                  <a:pt x="6314" y="11777"/>
                  <a:pt x="6314" y="10801"/>
                </a:cubicBezTo>
                <a:cubicBezTo>
                  <a:pt x="6314" y="9826"/>
                  <a:pt x="6429" y="8910"/>
                  <a:pt x="6661" y="8052"/>
                </a:cubicBezTo>
                <a:cubicBezTo>
                  <a:pt x="6892" y="7194"/>
                  <a:pt x="7210" y="6448"/>
                  <a:pt x="7616" y="5813"/>
                </a:cubicBezTo>
                <a:cubicBezTo>
                  <a:pt x="8023" y="5182"/>
                  <a:pt x="8498" y="4682"/>
                  <a:pt x="9046" y="4318"/>
                </a:cubicBezTo>
                <a:cubicBezTo>
                  <a:pt x="9594" y="3951"/>
                  <a:pt x="10179" y="3769"/>
                  <a:pt x="10804" y="3769"/>
                </a:cubicBezTo>
                <a:moveTo>
                  <a:pt x="13489" y="13078"/>
                </a:moveTo>
                <a:lnTo>
                  <a:pt x="11837" y="13078"/>
                </a:lnTo>
                <a:lnTo>
                  <a:pt x="11837" y="5640"/>
                </a:lnTo>
                <a:lnTo>
                  <a:pt x="10197" y="5640"/>
                </a:lnTo>
                <a:lnTo>
                  <a:pt x="8108" y="7973"/>
                </a:lnTo>
                <a:lnTo>
                  <a:pt x="9210" y="9365"/>
                </a:lnTo>
                <a:lnTo>
                  <a:pt x="9668" y="8871"/>
                </a:lnTo>
                <a:cubicBezTo>
                  <a:pt x="9729" y="8816"/>
                  <a:pt x="9775" y="8754"/>
                  <a:pt x="9802" y="8683"/>
                </a:cubicBezTo>
                <a:cubicBezTo>
                  <a:pt x="9832" y="8613"/>
                  <a:pt x="9859" y="8560"/>
                  <a:pt x="9891" y="8522"/>
                </a:cubicBezTo>
                <a:cubicBezTo>
                  <a:pt x="9922" y="8501"/>
                  <a:pt x="9952" y="8460"/>
                  <a:pt x="9984" y="8381"/>
                </a:cubicBezTo>
                <a:lnTo>
                  <a:pt x="10008" y="8381"/>
                </a:lnTo>
                <a:lnTo>
                  <a:pt x="10008" y="8607"/>
                </a:lnTo>
                <a:cubicBezTo>
                  <a:pt x="10008" y="8681"/>
                  <a:pt x="10003" y="8757"/>
                  <a:pt x="9996" y="8839"/>
                </a:cubicBezTo>
                <a:cubicBezTo>
                  <a:pt x="9988" y="8918"/>
                  <a:pt x="9984" y="9004"/>
                  <a:pt x="9984" y="9101"/>
                </a:cubicBezTo>
                <a:lnTo>
                  <a:pt x="9984" y="13078"/>
                </a:lnTo>
                <a:lnTo>
                  <a:pt x="8356" y="13078"/>
                </a:lnTo>
                <a:lnTo>
                  <a:pt x="8356" y="14891"/>
                </a:lnTo>
                <a:lnTo>
                  <a:pt x="13489" y="14891"/>
                </a:lnTo>
                <a:lnTo>
                  <a:pt x="13489" y="13078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61" name="Shape 1782"/>
          <p:cNvSpPr/>
          <p:nvPr/>
        </p:nvSpPr>
        <p:spPr>
          <a:xfrm>
            <a:off x="6022513" y="3303854"/>
            <a:ext cx="318527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57" y="10218"/>
                </a:moveTo>
                <a:cubicBezTo>
                  <a:pt x="21518" y="10382"/>
                  <a:pt x="21600" y="10574"/>
                  <a:pt x="21600" y="10800"/>
                </a:cubicBezTo>
                <a:cubicBezTo>
                  <a:pt x="21600" y="11023"/>
                  <a:pt x="21518" y="11218"/>
                  <a:pt x="21357" y="11382"/>
                </a:cubicBezTo>
                <a:lnTo>
                  <a:pt x="17895" y="14840"/>
                </a:lnTo>
                <a:cubicBezTo>
                  <a:pt x="17649" y="15086"/>
                  <a:pt x="17449" y="15174"/>
                  <a:pt x="17285" y="15103"/>
                </a:cubicBezTo>
                <a:cubicBezTo>
                  <a:pt x="17121" y="15038"/>
                  <a:pt x="17042" y="14829"/>
                  <a:pt x="17042" y="14476"/>
                </a:cubicBezTo>
                <a:lnTo>
                  <a:pt x="17042" y="12096"/>
                </a:lnTo>
                <a:lnTo>
                  <a:pt x="12160" y="12096"/>
                </a:lnTo>
                <a:lnTo>
                  <a:pt x="12160" y="17032"/>
                </a:lnTo>
                <a:lnTo>
                  <a:pt x="14484" y="17032"/>
                </a:lnTo>
                <a:cubicBezTo>
                  <a:pt x="14837" y="17032"/>
                  <a:pt x="15049" y="17113"/>
                  <a:pt x="15122" y="17280"/>
                </a:cubicBezTo>
                <a:cubicBezTo>
                  <a:pt x="15193" y="17449"/>
                  <a:pt x="15102" y="17647"/>
                  <a:pt x="14851" y="17884"/>
                </a:cubicBezTo>
                <a:lnTo>
                  <a:pt x="11389" y="21340"/>
                </a:lnTo>
                <a:cubicBezTo>
                  <a:pt x="11225" y="21504"/>
                  <a:pt x="11033" y="21589"/>
                  <a:pt x="10807" y="21600"/>
                </a:cubicBezTo>
                <a:cubicBezTo>
                  <a:pt x="10581" y="21600"/>
                  <a:pt x="10389" y="21512"/>
                  <a:pt x="10225" y="21340"/>
                </a:cubicBezTo>
                <a:lnTo>
                  <a:pt x="6763" y="17884"/>
                </a:lnTo>
                <a:cubicBezTo>
                  <a:pt x="6520" y="17639"/>
                  <a:pt x="6430" y="17438"/>
                  <a:pt x="6492" y="17274"/>
                </a:cubicBezTo>
                <a:cubicBezTo>
                  <a:pt x="6554" y="17111"/>
                  <a:pt x="6763" y="17032"/>
                  <a:pt x="7116" y="17032"/>
                </a:cubicBezTo>
                <a:lnTo>
                  <a:pt x="9440" y="17032"/>
                </a:lnTo>
                <a:lnTo>
                  <a:pt x="9440" y="12096"/>
                </a:lnTo>
                <a:lnTo>
                  <a:pt x="4572" y="12096"/>
                </a:lnTo>
                <a:lnTo>
                  <a:pt x="4572" y="14476"/>
                </a:lnTo>
                <a:cubicBezTo>
                  <a:pt x="4572" y="14829"/>
                  <a:pt x="4490" y="15038"/>
                  <a:pt x="4321" y="15103"/>
                </a:cubicBezTo>
                <a:cubicBezTo>
                  <a:pt x="4154" y="15174"/>
                  <a:pt x="3951" y="15086"/>
                  <a:pt x="3705" y="14840"/>
                </a:cubicBezTo>
                <a:lnTo>
                  <a:pt x="243" y="11382"/>
                </a:lnTo>
                <a:cubicBezTo>
                  <a:pt x="82" y="11218"/>
                  <a:pt x="0" y="11023"/>
                  <a:pt x="0" y="10800"/>
                </a:cubicBezTo>
                <a:cubicBezTo>
                  <a:pt x="0" y="10574"/>
                  <a:pt x="82" y="10382"/>
                  <a:pt x="243" y="10218"/>
                </a:cubicBezTo>
                <a:lnTo>
                  <a:pt x="3705" y="6757"/>
                </a:lnTo>
                <a:cubicBezTo>
                  <a:pt x="3951" y="6514"/>
                  <a:pt x="4154" y="6426"/>
                  <a:pt x="4321" y="6494"/>
                </a:cubicBezTo>
                <a:cubicBezTo>
                  <a:pt x="4490" y="6562"/>
                  <a:pt x="4572" y="6771"/>
                  <a:pt x="4572" y="7121"/>
                </a:cubicBezTo>
                <a:lnTo>
                  <a:pt x="4572" y="9422"/>
                </a:lnTo>
                <a:lnTo>
                  <a:pt x="9440" y="9422"/>
                </a:lnTo>
                <a:lnTo>
                  <a:pt x="9440" y="4568"/>
                </a:lnTo>
                <a:lnTo>
                  <a:pt x="7116" y="4568"/>
                </a:lnTo>
                <a:cubicBezTo>
                  <a:pt x="6783" y="4568"/>
                  <a:pt x="6582" y="4487"/>
                  <a:pt x="6506" y="4317"/>
                </a:cubicBezTo>
                <a:cubicBezTo>
                  <a:pt x="6436" y="4153"/>
                  <a:pt x="6520" y="3950"/>
                  <a:pt x="6763" y="3716"/>
                </a:cubicBezTo>
                <a:lnTo>
                  <a:pt x="10225" y="257"/>
                </a:lnTo>
                <a:cubicBezTo>
                  <a:pt x="10389" y="93"/>
                  <a:pt x="10581" y="8"/>
                  <a:pt x="10807" y="0"/>
                </a:cubicBezTo>
                <a:cubicBezTo>
                  <a:pt x="11033" y="0"/>
                  <a:pt x="11225" y="85"/>
                  <a:pt x="11389" y="257"/>
                </a:cubicBezTo>
                <a:lnTo>
                  <a:pt x="14851" y="3716"/>
                </a:lnTo>
                <a:cubicBezTo>
                  <a:pt x="15094" y="3959"/>
                  <a:pt x="15181" y="4162"/>
                  <a:pt x="15114" y="4326"/>
                </a:cubicBezTo>
                <a:cubicBezTo>
                  <a:pt x="15049" y="4487"/>
                  <a:pt x="14837" y="4568"/>
                  <a:pt x="14484" y="4568"/>
                </a:cubicBezTo>
                <a:lnTo>
                  <a:pt x="12160" y="4568"/>
                </a:lnTo>
                <a:lnTo>
                  <a:pt x="12160" y="9422"/>
                </a:lnTo>
                <a:lnTo>
                  <a:pt x="17042" y="9422"/>
                </a:lnTo>
                <a:lnTo>
                  <a:pt x="17042" y="7121"/>
                </a:lnTo>
                <a:cubicBezTo>
                  <a:pt x="17042" y="6771"/>
                  <a:pt x="17121" y="6562"/>
                  <a:pt x="17285" y="6494"/>
                </a:cubicBezTo>
                <a:cubicBezTo>
                  <a:pt x="17449" y="6426"/>
                  <a:pt x="17649" y="6514"/>
                  <a:pt x="17895" y="6757"/>
                </a:cubicBezTo>
                <a:lnTo>
                  <a:pt x="21357" y="10218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62" name="Shape 1783"/>
          <p:cNvSpPr/>
          <p:nvPr/>
        </p:nvSpPr>
        <p:spPr>
          <a:xfrm>
            <a:off x="6753797" y="3303854"/>
            <a:ext cx="318525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13" y="0"/>
                </a:moveTo>
                <a:cubicBezTo>
                  <a:pt x="20752" y="0"/>
                  <a:pt x="21034" y="104"/>
                  <a:pt x="21261" y="316"/>
                </a:cubicBezTo>
                <a:cubicBezTo>
                  <a:pt x="21488" y="531"/>
                  <a:pt x="21600" y="791"/>
                  <a:pt x="21600" y="1110"/>
                </a:cubicBezTo>
                <a:lnTo>
                  <a:pt x="21600" y="15003"/>
                </a:lnTo>
                <a:cubicBezTo>
                  <a:pt x="21600" y="15537"/>
                  <a:pt x="21467" y="16009"/>
                  <a:pt x="21203" y="16415"/>
                </a:cubicBezTo>
                <a:cubicBezTo>
                  <a:pt x="20937" y="16828"/>
                  <a:pt x="20582" y="17169"/>
                  <a:pt x="20143" y="17446"/>
                </a:cubicBezTo>
                <a:cubicBezTo>
                  <a:pt x="19701" y="17720"/>
                  <a:pt x="19219" y="17932"/>
                  <a:pt x="18701" y="18079"/>
                </a:cubicBezTo>
                <a:cubicBezTo>
                  <a:pt x="18177" y="18228"/>
                  <a:pt x="17668" y="18302"/>
                  <a:pt x="17175" y="18302"/>
                </a:cubicBezTo>
                <a:cubicBezTo>
                  <a:pt x="16687" y="18302"/>
                  <a:pt x="16172" y="18228"/>
                  <a:pt x="15645" y="18079"/>
                </a:cubicBezTo>
                <a:cubicBezTo>
                  <a:pt x="15118" y="17932"/>
                  <a:pt x="14642" y="17720"/>
                  <a:pt x="14215" y="17446"/>
                </a:cubicBezTo>
                <a:cubicBezTo>
                  <a:pt x="13788" y="17169"/>
                  <a:pt x="13446" y="16830"/>
                  <a:pt x="13179" y="16424"/>
                </a:cubicBezTo>
                <a:cubicBezTo>
                  <a:pt x="12913" y="16020"/>
                  <a:pt x="12779" y="15546"/>
                  <a:pt x="12779" y="15003"/>
                </a:cubicBezTo>
                <a:cubicBezTo>
                  <a:pt x="12779" y="14492"/>
                  <a:pt x="12913" y="14029"/>
                  <a:pt x="13179" y="13611"/>
                </a:cubicBezTo>
                <a:cubicBezTo>
                  <a:pt x="13446" y="13199"/>
                  <a:pt x="13788" y="12852"/>
                  <a:pt x="14215" y="12572"/>
                </a:cubicBezTo>
                <a:cubicBezTo>
                  <a:pt x="14642" y="12295"/>
                  <a:pt x="15118" y="12081"/>
                  <a:pt x="15645" y="11937"/>
                </a:cubicBezTo>
                <a:cubicBezTo>
                  <a:pt x="16172" y="11793"/>
                  <a:pt x="16687" y="11719"/>
                  <a:pt x="17175" y="11719"/>
                </a:cubicBezTo>
                <a:cubicBezTo>
                  <a:pt x="17441" y="11719"/>
                  <a:pt x="17693" y="11736"/>
                  <a:pt x="17941" y="11776"/>
                </a:cubicBezTo>
                <a:cubicBezTo>
                  <a:pt x="18183" y="11812"/>
                  <a:pt x="18423" y="11855"/>
                  <a:pt x="18653" y="11908"/>
                </a:cubicBezTo>
                <a:lnTo>
                  <a:pt x="18653" y="4648"/>
                </a:lnTo>
                <a:lnTo>
                  <a:pt x="8824" y="7286"/>
                </a:lnTo>
                <a:lnTo>
                  <a:pt x="8824" y="18302"/>
                </a:lnTo>
                <a:cubicBezTo>
                  <a:pt x="8824" y="18835"/>
                  <a:pt x="8690" y="19307"/>
                  <a:pt x="8424" y="19716"/>
                </a:cubicBezTo>
                <a:cubicBezTo>
                  <a:pt x="8157" y="20126"/>
                  <a:pt x="7812" y="20468"/>
                  <a:pt x="7385" y="20744"/>
                </a:cubicBezTo>
                <a:cubicBezTo>
                  <a:pt x="6961" y="21018"/>
                  <a:pt x="6485" y="21230"/>
                  <a:pt x="5955" y="21377"/>
                </a:cubicBezTo>
                <a:cubicBezTo>
                  <a:pt x="5428" y="21527"/>
                  <a:pt x="4919" y="21600"/>
                  <a:pt x="4425" y="21600"/>
                </a:cubicBezTo>
                <a:cubicBezTo>
                  <a:pt x="3914" y="21600"/>
                  <a:pt x="3399" y="21527"/>
                  <a:pt x="2881" y="21377"/>
                </a:cubicBezTo>
                <a:cubicBezTo>
                  <a:pt x="2363" y="21230"/>
                  <a:pt x="1887" y="21018"/>
                  <a:pt x="1451" y="20744"/>
                </a:cubicBezTo>
                <a:cubicBezTo>
                  <a:pt x="1015" y="20468"/>
                  <a:pt x="666" y="20126"/>
                  <a:pt x="400" y="19716"/>
                </a:cubicBezTo>
                <a:cubicBezTo>
                  <a:pt x="133" y="19307"/>
                  <a:pt x="0" y="18835"/>
                  <a:pt x="0" y="18302"/>
                </a:cubicBezTo>
                <a:cubicBezTo>
                  <a:pt x="0" y="17791"/>
                  <a:pt x="133" y="17327"/>
                  <a:pt x="400" y="16910"/>
                </a:cubicBezTo>
                <a:cubicBezTo>
                  <a:pt x="666" y="16497"/>
                  <a:pt x="1015" y="16150"/>
                  <a:pt x="1451" y="15870"/>
                </a:cubicBezTo>
                <a:cubicBezTo>
                  <a:pt x="1887" y="15591"/>
                  <a:pt x="2363" y="15376"/>
                  <a:pt x="2881" y="15229"/>
                </a:cubicBezTo>
                <a:cubicBezTo>
                  <a:pt x="3399" y="15080"/>
                  <a:pt x="3914" y="15003"/>
                  <a:pt x="4425" y="15003"/>
                </a:cubicBezTo>
                <a:cubicBezTo>
                  <a:pt x="4668" y="15003"/>
                  <a:pt x="4913" y="15023"/>
                  <a:pt x="5158" y="15060"/>
                </a:cubicBezTo>
                <a:cubicBezTo>
                  <a:pt x="5404" y="15097"/>
                  <a:pt x="5649" y="15145"/>
                  <a:pt x="5888" y="15210"/>
                </a:cubicBezTo>
                <a:lnTo>
                  <a:pt x="5888" y="4676"/>
                </a:lnTo>
                <a:cubicBezTo>
                  <a:pt x="5888" y="4434"/>
                  <a:pt x="5967" y="4216"/>
                  <a:pt x="6122" y="4030"/>
                </a:cubicBezTo>
                <a:cubicBezTo>
                  <a:pt x="6276" y="3838"/>
                  <a:pt x="6482" y="3708"/>
                  <a:pt x="6746" y="3634"/>
                </a:cubicBezTo>
                <a:cubicBezTo>
                  <a:pt x="6967" y="3584"/>
                  <a:pt x="7445" y="3454"/>
                  <a:pt x="8187" y="3242"/>
                </a:cubicBezTo>
                <a:cubicBezTo>
                  <a:pt x="8927" y="3036"/>
                  <a:pt x="9787" y="2798"/>
                  <a:pt x="10771" y="2533"/>
                </a:cubicBezTo>
                <a:cubicBezTo>
                  <a:pt x="11756" y="2268"/>
                  <a:pt x="12792" y="1985"/>
                  <a:pt x="13888" y="1689"/>
                </a:cubicBezTo>
                <a:cubicBezTo>
                  <a:pt x="14985" y="1392"/>
                  <a:pt x="16005" y="1118"/>
                  <a:pt x="16947" y="873"/>
                </a:cubicBezTo>
                <a:cubicBezTo>
                  <a:pt x="17892" y="624"/>
                  <a:pt x="18683" y="415"/>
                  <a:pt x="19328" y="248"/>
                </a:cubicBezTo>
                <a:cubicBezTo>
                  <a:pt x="19976" y="82"/>
                  <a:pt x="20337" y="0"/>
                  <a:pt x="20413" y="0"/>
                </a:cubicBezTo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63" name="Shape 1784"/>
          <p:cNvSpPr/>
          <p:nvPr/>
        </p:nvSpPr>
        <p:spPr>
          <a:xfrm>
            <a:off x="7462517" y="3313493"/>
            <a:ext cx="318525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873" y="2851"/>
                </a:moveTo>
                <a:cubicBezTo>
                  <a:pt x="18364" y="3807"/>
                  <a:pt x="19524" y="5034"/>
                  <a:pt x="20355" y="6531"/>
                </a:cubicBezTo>
                <a:cubicBezTo>
                  <a:pt x="21185" y="8031"/>
                  <a:pt x="21600" y="9635"/>
                  <a:pt x="21600" y="11343"/>
                </a:cubicBezTo>
                <a:cubicBezTo>
                  <a:pt x="21600" y="12760"/>
                  <a:pt x="21318" y="14087"/>
                  <a:pt x="20755" y="15328"/>
                </a:cubicBezTo>
                <a:cubicBezTo>
                  <a:pt x="20185" y="16569"/>
                  <a:pt x="19415" y="17655"/>
                  <a:pt x="18433" y="18588"/>
                </a:cubicBezTo>
                <a:cubicBezTo>
                  <a:pt x="17452" y="19521"/>
                  <a:pt x="16300" y="20255"/>
                  <a:pt x="14985" y="20794"/>
                </a:cubicBezTo>
                <a:cubicBezTo>
                  <a:pt x="13670" y="21332"/>
                  <a:pt x="12270" y="21600"/>
                  <a:pt x="10776" y="21600"/>
                </a:cubicBezTo>
                <a:cubicBezTo>
                  <a:pt x="9288" y="21600"/>
                  <a:pt x="7891" y="21332"/>
                  <a:pt x="6585" y="20794"/>
                </a:cubicBezTo>
                <a:cubicBezTo>
                  <a:pt x="5279" y="20255"/>
                  <a:pt x="4136" y="19521"/>
                  <a:pt x="3161" y="18588"/>
                </a:cubicBezTo>
                <a:cubicBezTo>
                  <a:pt x="2185" y="17655"/>
                  <a:pt x="1412" y="16569"/>
                  <a:pt x="845" y="15328"/>
                </a:cubicBezTo>
                <a:cubicBezTo>
                  <a:pt x="279" y="14087"/>
                  <a:pt x="0" y="12760"/>
                  <a:pt x="0" y="11343"/>
                </a:cubicBezTo>
                <a:cubicBezTo>
                  <a:pt x="0" y="9635"/>
                  <a:pt x="415" y="8031"/>
                  <a:pt x="1245" y="6531"/>
                </a:cubicBezTo>
                <a:cubicBezTo>
                  <a:pt x="2076" y="5034"/>
                  <a:pt x="3236" y="3807"/>
                  <a:pt x="4724" y="2851"/>
                </a:cubicBezTo>
                <a:cubicBezTo>
                  <a:pt x="4839" y="2762"/>
                  <a:pt x="4976" y="2733"/>
                  <a:pt x="5130" y="2770"/>
                </a:cubicBezTo>
                <a:cubicBezTo>
                  <a:pt x="5306" y="2805"/>
                  <a:pt x="5430" y="2880"/>
                  <a:pt x="5494" y="2989"/>
                </a:cubicBezTo>
                <a:lnTo>
                  <a:pt x="6800" y="4797"/>
                </a:lnTo>
                <a:cubicBezTo>
                  <a:pt x="6897" y="4907"/>
                  <a:pt x="6927" y="5034"/>
                  <a:pt x="6888" y="5175"/>
                </a:cubicBezTo>
                <a:cubicBezTo>
                  <a:pt x="6849" y="5319"/>
                  <a:pt x="6770" y="5437"/>
                  <a:pt x="6655" y="5526"/>
                </a:cubicBezTo>
                <a:cubicBezTo>
                  <a:pt x="5630" y="6185"/>
                  <a:pt x="4833" y="7026"/>
                  <a:pt x="4270" y="8043"/>
                </a:cubicBezTo>
                <a:cubicBezTo>
                  <a:pt x="3703" y="9056"/>
                  <a:pt x="3421" y="10156"/>
                  <a:pt x="3421" y="11343"/>
                </a:cubicBezTo>
                <a:cubicBezTo>
                  <a:pt x="3421" y="12299"/>
                  <a:pt x="3612" y="13209"/>
                  <a:pt x="3994" y="14067"/>
                </a:cubicBezTo>
                <a:cubicBezTo>
                  <a:pt x="4376" y="14925"/>
                  <a:pt x="4900" y="15668"/>
                  <a:pt x="5570" y="16299"/>
                </a:cubicBezTo>
                <a:cubicBezTo>
                  <a:pt x="6236" y="16929"/>
                  <a:pt x="7021" y="17430"/>
                  <a:pt x="7918" y="17796"/>
                </a:cubicBezTo>
                <a:cubicBezTo>
                  <a:pt x="8815" y="18162"/>
                  <a:pt x="9770" y="18346"/>
                  <a:pt x="10773" y="18346"/>
                </a:cubicBezTo>
                <a:cubicBezTo>
                  <a:pt x="11779" y="18346"/>
                  <a:pt x="12733" y="18162"/>
                  <a:pt x="13639" y="17796"/>
                </a:cubicBezTo>
                <a:cubicBezTo>
                  <a:pt x="14542" y="17430"/>
                  <a:pt x="15333" y="16929"/>
                  <a:pt x="16009" y="16299"/>
                </a:cubicBezTo>
                <a:cubicBezTo>
                  <a:pt x="16685" y="15668"/>
                  <a:pt x="17215" y="14928"/>
                  <a:pt x="17597" y="14076"/>
                </a:cubicBezTo>
                <a:cubicBezTo>
                  <a:pt x="17979" y="13220"/>
                  <a:pt x="18170" y="12307"/>
                  <a:pt x="18170" y="11343"/>
                </a:cubicBezTo>
                <a:cubicBezTo>
                  <a:pt x="18170" y="10156"/>
                  <a:pt x="17882" y="9056"/>
                  <a:pt x="17312" y="8043"/>
                </a:cubicBezTo>
                <a:cubicBezTo>
                  <a:pt x="16742" y="7023"/>
                  <a:pt x="15952" y="6185"/>
                  <a:pt x="14933" y="5526"/>
                </a:cubicBezTo>
                <a:cubicBezTo>
                  <a:pt x="14800" y="5437"/>
                  <a:pt x="14721" y="5324"/>
                  <a:pt x="14703" y="5198"/>
                </a:cubicBezTo>
                <a:cubicBezTo>
                  <a:pt x="14664" y="5051"/>
                  <a:pt x="14694" y="4916"/>
                  <a:pt x="14788" y="4797"/>
                </a:cubicBezTo>
                <a:lnTo>
                  <a:pt x="16067" y="2989"/>
                </a:lnTo>
                <a:cubicBezTo>
                  <a:pt x="16161" y="2880"/>
                  <a:pt x="16285" y="2811"/>
                  <a:pt x="16436" y="2785"/>
                </a:cubicBezTo>
                <a:cubicBezTo>
                  <a:pt x="16594" y="2756"/>
                  <a:pt x="16739" y="2779"/>
                  <a:pt x="16873" y="2851"/>
                </a:cubicBezTo>
                <a:moveTo>
                  <a:pt x="9664" y="10778"/>
                </a:moveTo>
                <a:cubicBezTo>
                  <a:pt x="9509" y="10778"/>
                  <a:pt x="9376" y="10727"/>
                  <a:pt x="9264" y="10626"/>
                </a:cubicBezTo>
                <a:cubicBezTo>
                  <a:pt x="9155" y="10525"/>
                  <a:pt x="9097" y="10398"/>
                  <a:pt x="9097" y="10240"/>
                </a:cubicBezTo>
                <a:lnTo>
                  <a:pt x="9097" y="536"/>
                </a:lnTo>
                <a:cubicBezTo>
                  <a:pt x="9097" y="389"/>
                  <a:pt x="9151" y="265"/>
                  <a:pt x="9258" y="158"/>
                </a:cubicBezTo>
                <a:cubicBezTo>
                  <a:pt x="9364" y="49"/>
                  <a:pt x="9497" y="0"/>
                  <a:pt x="9664" y="0"/>
                </a:cubicBezTo>
                <a:lnTo>
                  <a:pt x="11942" y="0"/>
                </a:lnTo>
                <a:cubicBezTo>
                  <a:pt x="12097" y="0"/>
                  <a:pt x="12230" y="49"/>
                  <a:pt x="12339" y="158"/>
                </a:cubicBezTo>
                <a:cubicBezTo>
                  <a:pt x="12451" y="265"/>
                  <a:pt x="12509" y="389"/>
                  <a:pt x="12509" y="536"/>
                </a:cubicBezTo>
                <a:lnTo>
                  <a:pt x="12509" y="10240"/>
                </a:lnTo>
                <a:cubicBezTo>
                  <a:pt x="12509" y="10387"/>
                  <a:pt x="12455" y="10513"/>
                  <a:pt x="12348" y="10620"/>
                </a:cubicBezTo>
                <a:cubicBezTo>
                  <a:pt x="12242" y="10724"/>
                  <a:pt x="12106" y="10778"/>
                  <a:pt x="11942" y="10778"/>
                </a:cubicBezTo>
                <a:lnTo>
                  <a:pt x="9664" y="10778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64" name="Shape 1785"/>
          <p:cNvSpPr/>
          <p:nvPr/>
        </p:nvSpPr>
        <p:spPr>
          <a:xfrm>
            <a:off x="8189815" y="3305232"/>
            <a:ext cx="318530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5" h="21600" extrusionOk="0">
                <a:moveTo>
                  <a:pt x="8043" y="21600"/>
                </a:moveTo>
                <a:cubicBezTo>
                  <a:pt x="7769" y="21600"/>
                  <a:pt x="7478" y="21508"/>
                  <a:pt x="7164" y="21320"/>
                </a:cubicBezTo>
                <a:cubicBezTo>
                  <a:pt x="6851" y="21133"/>
                  <a:pt x="6608" y="20916"/>
                  <a:pt x="6437" y="20665"/>
                </a:cubicBezTo>
                <a:lnTo>
                  <a:pt x="267" y="11698"/>
                </a:lnTo>
                <a:cubicBezTo>
                  <a:pt x="88" y="11439"/>
                  <a:pt x="0" y="11121"/>
                  <a:pt x="0" y="10742"/>
                </a:cubicBezTo>
                <a:cubicBezTo>
                  <a:pt x="0" y="10363"/>
                  <a:pt x="88" y="10047"/>
                  <a:pt x="267" y="9799"/>
                </a:cubicBezTo>
                <a:lnTo>
                  <a:pt x="2307" y="6832"/>
                </a:lnTo>
                <a:cubicBezTo>
                  <a:pt x="2488" y="6573"/>
                  <a:pt x="2709" y="6446"/>
                  <a:pt x="2971" y="6453"/>
                </a:cubicBezTo>
                <a:cubicBezTo>
                  <a:pt x="3233" y="6460"/>
                  <a:pt x="3449" y="6584"/>
                  <a:pt x="3622" y="6832"/>
                </a:cubicBezTo>
                <a:lnTo>
                  <a:pt x="7904" y="13022"/>
                </a:lnTo>
                <a:cubicBezTo>
                  <a:pt x="8083" y="13281"/>
                  <a:pt x="8303" y="13408"/>
                  <a:pt x="8568" y="13408"/>
                </a:cubicBezTo>
                <a:cubicBezTo>
                  <a:pt x="8827" y="13408"/>
                  <a:pt x="9045" y="13281"/>
                  <a:pt x="9221" y="13022"/>
                </a:cubicBezTo>
                <a:lnTo>
                  <a:pt x="17965" y="393"/>
                </a:lnTo>
                <a:cubicBezTo>
                  <a:pt x="18144" y="127"/>
                  <a:pt x="18365" y="0"/>
                  <a:pt x="18629" y="0"/>
                </a:cubicBezTo>
                <a:cubicBezTo>
                  <a:pt x="18889" y="0"/>
                  <a:pt x="19109" y="127"/>
                  <a:pt x="19293" y="393"/>
                </a:cubicBezTo>
                <a:lnTo>
                  <a:pt x="21333" y="3340"/>
                </a:lnTo>
                <a:cubicBezTo>
                  <a:pt x="21512" y="3602"/>
                  <a:pt x="21600" y="3920"/>
                  <a:pt x="21595" y="4299"/>
                </a:cubicBezTo>
                <a:cubicBezTo>
                  <a:pt x="21590" y="4678"/>
                  <a:pt x="21502" y="4994"/>
                  <a:pt x="21333" y="5242"/>
                </a:cubicBezTo>
                <a:lnTo>
                  <a:pt x="10664" y="20665"/>
                </a:lnTo>
                <a:cubicBezTo>
                  <a:pt x="10483" y="20931"/>
                  <a:pt x="10238" y="21147"/>
                  <a:pt x="9929" y="21331"/>
                </a:cubicBezTo>
                <a:cubicBezTo>
                  <a:pt x="9621" y="21511"/>
                  <a:pt x="9339" y="21600"/>
                  <a:pt x="9079" y="21600"/>
                </a:cubicBezTo>
                <a:lnTo>
                  <a:pt x="8043" y="21600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76" name="Shape 1797"/>
          <p:cNvSpPr/>
          <p:nvPr/>
        </p:nvSpPr>
        <p:spPr>
          <a:xfrm>
            <a:off x="618193" y="4767253"/>
            <a:ext cx="318527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7" h="21600" extrusionOk="0">
                <a:moveTo>
                  <a:pt x="3920" y="21600"/>
                </a:moveTo>
                <a:cubicBezTo>
                  <a:pt x="3386" y="21600"/>
                  <a:pt x="2879" y="21485"/>
                  <a:pt x="2409" y="21256"/>
                </a:cubicBezTo>
                <a:cubicBezTo>
                  <a:pt x="1933" y="21027"/>
                  <a:pt x="1519" y="20716"/>
                  <a:pt x="1164" y="20319"/>
                </a:cubicBezTo>
                <a:cubicBezTo>
                  <a:pt x="801" y="19928"/>
                  <a:pt x="521" y="19470"/>
                  <a:pt x="312" y="18947"/>
                </a:cubicBezTo>
                <a:cubicBezTo>
                  <a:pt x="101" y="18430"/>
                  <a:pt x="0" y="17872"/>
                  <a:pt x="0" y="17282"/>
                </a:cubicBezTo>
                <a:lnTo>
                  <a:pt x="0" y="4318"/>
                </a:lnTo>
                <a:cubicBezTo>
                  <a:pt x="0" y="3728"/>
                  <a:pt x="101" y="3170"/>
                  <a:pt x="312" y="2653"/>
                </a:cubicBezTo>
                <a:cubicBezTo>
                  <a:pt x="521" y="2130"/>
                  <a:pt x="804" y="1674"/>
                  <a:pt x="1164" y="1281"/>
                </a:cubicBezTo>
                <a:cubicBezTo>
                  <a:pt x="1519" y="887"/>
                  <a:pt x="1933" y="576"/>
                  <a:pt x="2409" y="344"/>
                </a:cubicBezTo>
                <a:cubicBezTo>
                  <a:pt x="2881" y="115"/>
                  <a:pt x="3386" y="0"/>
                  <a:pt x="3920" y="0"/>
                </a:cubicBezTo>
                <a:lnTo>
                  <a:pt x="9813" y="0"/>
                </a:lnTo>
                <a:lnTo>
                  <a:pt x="9813" y="2714"/>
                </a:lnTo>
                <a:lnTo>
                  <a:pt x="3920" y="2714"/>
                </a:lnTo>
                <a:cubicBezTo>
                  <a:pt x="3522" y="2714"/>
                  <a:pt x="3178" y="2873"/>
                  <a:pt x="2892" y="3184"/>
                </a:cubicBezTo>
                <a:cubicBezTo>
                  <a:pt x="2609" y="3502"/>
                  <a:pt x="2465" y="3878"/>
                  <a:pt x="2465" y="4318"/>
                </a:cubicBezTo>
                <a:lnTo>
                  <a:pt x="2465" y="17282"/>
                </a:lnTo>
                <a:cubicBezTo>
                  <a:pt x="2465" y="17725"/>
                  <a:pt x="2609" y="18101"/>
                  <a:pt x="2892" y="18416"/>
                </a:cubicBezTo>
                <a:cubicBezTo>
                  <a:pt x="3175" y="18730"/>
                  <a:pt x="3519" y="18886"/>
                  <a:pt x="3920" y="18886"/>
                </a:cubicBezTo>
                <a:lnTo>
                  <a:pt x="9813" y="18886"/>
                </a:lnTo>
                <a:lnTo>
                  <a:pt x="9813" y="21600"/>
                </a:lnTo>
                <a:lnTo>
                  <a:pt x="3920" y="21600"/>
                </a:lnTo>
                <a:close/>
                <a:moveTo>
                  <a:pt x="21360" y="10199"/>
                </a:moveTo>
                <a:cubicBezTo>
                  <a:pt x="21515" y="10370"/>
                  <a:pt x="21592" y="10572"/>
                  <a:pt x="21597" y="10819"/>
                </a:cubicBezTo>
                <a:cubicBezTo>
                  <a:pt x="21600" y="11060"/>
                  <a:pt x="21523" y="11257"/>
                  <a:pt x="21360" y="11407"/>
                </a:cubicBezTo>
                <a:lnTo>
                  <a:pt x="14294" y="19185"/>
                </a:lnTo>
                <a:cubicBezTo>
                  <a:pt x="14137" y="19353"/>
                  <a:pt x="13955" y="19438"/>
                  <a:pt x="13741" y="19438"/>
                </a:cubicBezTo>
                <a:cubicBezTo>
                  <a:pt x="13659" y="19438"/>
                  <a:pt x="13565" y="19420"/>
                  <a:pt x="13461" y="19382"/>
                </a:cubicBezTo>
                <a:cubicBezTo>
                  <a:pt x="13130" y="19232"/>
                  <a:pt x="12962" y="18965"/>
                  <a:pt x="12962" y="18583"/>
                </a:cubicBezTo>
                <a:lnTo>
                  <a:pt x="12962" y="14488"/>
                </a:lnTo>
                <a:lnTo>
                  <a:pt x="7490" y="14488"/>
                </a:lnTo>
                <a:cubicBezTo>
                  <a:pt x="7210" y="14488"/>
                  <a:pt x="6975" y="14382"/>
                  <a:pt x="6780" y="14174"/>
                </a:cubicBezTo>
                <a:cubicBezTo>
                  <a:pt x="6590" y="13959"/>
                  <a:pt x="6494" y="13698"/>
                  <a:pt x="6494" y="13389"/>
                </a:cubicBezTo>
                <a:lnTo>
                  <a:pt x="6494" y="8216"/>
                </a:lnTo>
                <a:cubicBezTo>
                  <a:pt x="6494" y="7911"/>
                  <a:pt x="6590" y="7655"/>
                  <a:pt x="6780" y="7447"/>
                </a:cubicBezTo>
                <a:cubicBezTo>
                  <a:pt x="6972" y="7247"/>
                  <a:pt x="7207" y="7147"/>
                  <a:pt x="7490" y="7147"/>
                </a:cubicBezTo>
                <a:lnTo>
                  <a:pt x="12962" y="7147"/>
                </a:lnTo>
                <a:lnTo>
                  <a:pt x="12962" y="3029"/>
                </a:lnTo>
                <a:cubicBezTo>
                  <a:pt x="12962" y="2644"/>
                  <a:pt x="13127" y="2376"/>
                  <a:pt x="13461" y="2224"/>
                </a:cubicBezTo>
                <a:cubicBezTo>
                  <a:pt x="13795" y="2092"/>
                  <a:pt x="14072" y="2162"/>
                  <a:pt x="14294" y="2423"/>
                </a:cubicBezTo>
                <a:lnTo>
                  <a:pt x="21360" y="10199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77" name="Shape 1798"/>
          <p:cNvSpPr/>
          <p:nvPr/>
        </p:nvSpPr>
        <p:spPr>
          <a:xfrm>
            <a:off x="1361421" y="4757616"/>
            <a:ext cx="318527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09" y="14020"/>
                </a:moveTo>
                <a:cubicBezTo>
                  <a:pt x="20951" y="14020"/>
                  <a:pt x="21162" y="14126"/>
                  <a:pt x="21336" y="14334"/>
                </a:cubicBezTo>
                <a:cubicBezTo>
                  <a:pt x="21512" y="14549"/>
                  <a:pt x="21600" y="14810"/>
                  <a:pt x="21600" y="15116"/>
                </a:cubicBezTo>
                <a:lnTo>
                  <a:pt x="21600" y="20504"/>
                </a:lnTo>
                <a:cubicBezTo>
                  <a:pt x="21600" y="20816"/>
                  <a:pt x="21512" y="21071"/>
                  <a:pt x="21336" y="21286"/>
                </a:cubicBezTo>
                <a:cubicBezTo>
                  <a:pt x="21162" y="21494"/>
                  <a:pt x="20951" y="21600"/>
                  <a:pt x="20709" y="21600"/>
                </a:cubicBezTo>
                <a:lnTo>
                  <a:pt x="16198" y="21600"/>
                </a:lnTo>
                <a:cubicBezTo>
                  <a:pt x="15940" y="21600"/>
                  <a:pt x="15730" y="21494"/>
                  <a:pt x="15564" y="21286"/>
                </a:cubicBezTo>
                <a:cubicBezTo>
                  <a:pt x="15400" y="21071"/>
                  <a:pt x="15316" y="20816"/>
                  <a:pt x="15316" y="20504"/>
                </a:cubicBezTo>
                <a:lnTo>
                  <a:pt x="15316" y="15116"/>
                </a:lnTo>
                <a:cubicBezTo>
                  <a:pt x="15316" y="14810"/>
                  <a:pt x="15400" y="14549"/>
                  <a:pt x="15571" y="14334"/>
                </a:cubicBezTo>
                <a:cubicBezTo>
                  <a:pt x="15737" y="14126"/>
                  <a:pt x="15945" y="14020"/>
                  <a:pt x="16198" y="14020"/>
                </a:cubicBezTo>
                <a:lnTo>
                  <a:pt x="17789" y="14020"/>
                </a:lnTo>
                <a:lnTo>
                  <a:pt x="17789" y="11869"/>
                </a:lnTo>
                <a:cubicBezTo>
                  <a:pt x="17789" y="11699"/>
                  <a:pt x="17708" y="11611"/>
                  <a:pt x="17544" y="11602"/>
                </a:cubicBezTo>
                <a:lnTo>
                  <a:pt x="11473" y="11602"/>
                </a:lnTo>
                <a:lnTo>
                  <a:pt x="11473" y="14020"/>
                </a:lnTo>
                <a:lnTo>
                  <a:pt x="13054" y="14020"/>
                </a:lnTo>
                <a:cubicBezTo>
                  <a:pt x="13297" y="14020"/>
                  <a:pt x="13507" y="14126"/>
                  <a:pt x="13681" y="14334"/>
                </a:cubicBezTo>
                <a:cubicBezTo>
                  <a:pt x="13857" y="14549"/>
                  <a:pt x="13945" y="14810"/>
                  <a:pt x="13945" y="15116"/>
                </a:cubicBezTo>
                <a:lnTo>
                  <a:pt x="13945" y="20504"/>
                </a:lnTo>
                <a:cubicBezTo>
                  <a:pt x="13945" y="20816"/>
                  <a:pt x="13857" y="21071"/>
                  <a:pt x="13681" y="21286"/>
                </a:cubicBezTo>
                <a:cubicBezTo>
                  <a:pt x="13507" y="21494"/>
                  <a:pt x="13297" y="21600"/>
                  <a:pt x="13054" y="21600"/>
                </a:cubicBezTo>
                <a:lnTo>
                  <a:pt x="8543" y="21600"/>
                </a:lnTo>
                <a:cubicBezTo>
                  <a:pt x="8298" y="21600"/>
                  <a:pt x="8090" y="21494"/>
                  <a:pt x="7914" y="21286"/>
                </a:cubicBezTo>
                <a:cubicBezTo>
                  <a:pt x="7740" y="21071"/>
                  <a:pt x="7652" y="20816"/>
                  <a:pt x="7652" y="20504"/>
                </a:cubicBezTo>
                <a:lnTo>
                  <a:pt x="7652" y="15116"/>
                </a:lnTo>
                <a:cubicBezTo>
                  <a:pt x="7652" y="14810"/>
                  <a:pt x="7740" y="14549"/>
                  <a:pt x="7914" y="14334"/>
                </a:cubicBezTo>
                <a:cubicBezTo>
                  <a:pt x="8090" y="14126"/>
                  <a:pt x="8298" y="14020"/>
                  <a:pt x="8543" y="14020"/>
                </a:cubicBezTo>
                <a:lnTo>
                  <a:pt x="10124" y="14020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2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2" y="14020"/>
                  <a:pt x="5875" y="14126"/>
                  <a:pt x="6054" y="14334"/>
                </a:cubicBezTo>
                <a:cubicBezTo>
                  <a:pt x="6230" y="14549"/>
                  <a:pt x="6316" y="14810"/>
                  <a:pt x="6316" y="15116"/>
                </a:cubicBezTo>
                <a:lnTo>
                  <a:pt x="6316" y="20504"/>
                </a:lnTo>
                <a:cubicBezTo>
                  <a:pt x="6316" y="20816"/>
                  <a:pt x="6230" y="21071"/>
                  <a:pt x="6054" y="21286"/>
                </a:cubicBezTo>
                <a:cubicBezTo>
                  <a:pt x="5877" y="21494"/>
                  <a:pt x="5664" y="21600"/>
                  <a:pt x="5402" y="21600"/>
                </a:cubicBezTo>
                <a:lnTo>
                  <a:pt x="913" y="21600"/>
                </a:lnTo>
                <a:cubicBezTo>
                  <a:pt x="658" y="21600"/>
                  <a:pt x="441" y="21494"/>
                  <a:pt x="262" y="21286"/>
                </a:cubicBezTo>
                <a:cubicBezTo>
                  <a:pt x="88" y="21071"/>
                  <a:pt x="0" y="20816"/>
                  <a:pt x="0" y="20504"/>
                </a:cubicBezTo>
                <a:lnTo>
                  <a:pt x="0" y="15116"/>
                </a:lnTo>
                <a:cubicBezTo>
                  <a:pt x="0" y="14810"/>
                  <a:pt x="88" y="14549"/>
                  <a:pt x="262" y="14334"/>
                </a:cubicBezTo>
                <a:cubicBezTo>
                  <a:pt x="438" y="14126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2"/>
                  <a:pt x="2942" y="10544"/>
                </a:cubicBezTo>
                <a:cubicBezTo>
                  <a:pt x="3253" y="10180"/>
                  <a:pt x="3623" y="9998"/>
                  <a:pt x="4054" y="9998"/>
                </a:cubicBezTo>
                <a:lnTo>
                  <a:pt x="10122" y="9998"/>
                </a:lnTo>
                <a:lnTo>
                  <a:pt x="10122" y="7551"/>
                </a:lnTo>
                <a:lnTo>
                  <a:pt x="8541" y="7551"/>
                </a:lnTo>
                <a:cubicBezTo>
                  <a:pt x="8296" y="7551"/>
                  <a:pt x="8088" y="7451"/>
                  <a:pt x="7912" y="7248"/>
                </a:cubicBezTo>
                <a:cubicBezTo>
                  <a:pt x="7738" y="7045"/>
                  <a:pt x="7650" y="6790"/>
                  <a:pt x="7650" y="6484"/>
                </a:cubicBezTo>
                <a:lnTo>
                  <a:pt x="7650" y="1066"/>
                </a:lnTo>
                <a:cubicBezTo>
                  <a:pt x="7650" y="776"/>
                  <a:pt x="7738" y="523"/>
                  <a:pt x="7912" y="314"/>
                </a:cubicBezTo>
                <a:cubicBezTo>
                  <a:pt x="8088" y="103"/>
                  <a:pt x="8296" y="0"/>
                  <a:pt x="8541" y="0"/>
                </a:cubicBezTo>
                <a:lnTo>
                  <a:pt x="13052" y="0"/>
                </a:lnTo>
                <a:cubicBezTo>
                  <a:pt x="13294" y="0"/>
                  <a:pt x="13505" y="103"/>
                  <a:pt x="13679" y="314"/>
                </a:cubicBezTo>
                <a:cubicBezTo>
                  <a:pt x="13855" y="523"/>
                  <a:pt x="13943" y="776"/>
                  <a:pt x="13943" y="1066"/>
                </a:cubicBezTo>
                <a:lnTo>
                  <a:pt x="13943" y="6484"/>
                </a:lnTo>
                <a:cubicBezTo>
                  <a:pt x="13943" y="6790"/>
                  <a:pt x="13855" y="7045"/>
                  <a:pt x="13679" y="7248"/>
                </a:cubicBezTo>
                <a:cubicBezTo>
                  <a:pt x="13505" y="7451"/>
                  <a:pt x="13294" y="7551"/>
                  <a:pt x="13052" y="7551"/>
                </a:cubicBezTo>
                <a:lnTo>
                  <a:pt x="11471" y="7551"/>
                </a:lnTo>
                <a:lnTo>
                  <a:pt x="11471" y="9998"/>
                </a:lnTo>
                <a:lnTo>
                  <a:pt x="17541" y="9998"/>
                </a:lnTo>
                <a:cubicBezTo>
                  <a:pt x="17970" y="9998"/>
                  <a:pt x="18339" y="10177"/>
                  <a:pt x="18653" y="10539"/>
                </a:cubicBezTo>
                <a:cubicBezTo>
                  <a:pt x="18966" y="10900"/>
                  <a:pt x="19123" y="11344"/>
                  <a:pt x="19123" y="11869"/>
                </a:cubicBezTo>
                <a:lnTo>
                  <a:pt x="19123" y="14020"/>
                </a:lnTo>
                <a:lnTo>
                  <a:pt x="20709" y="14020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78" name="Shape 1799"/>
          <p:cNvSpPr/>
          <p:nvPr/>
        </p:nvSpPr>
        <p:spPr>
          <a:xfrm>
            <a:off x="2141808" y="4767253"/>
            <a:ext cx="318527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33" y="9367"/>
                </a:moveTo>
                <a:cubicBezTo>
                  <a:pt x="969" y="9367"/>
                  <a:pt x="657" y="9262"/>
                  <a:pt x="393" y="9056"/>
                </a:cubicBezTo>
                <a:cubicBezTo>
                  <a:pt x="132" y="8850"/>
                  <a:pt x="0" y="8602"/>
                  <a:pt x="0" y="8311"/>
                </a:cubicBezTo>
                <a:cubicBezTo>
                  <a:pt x="0" y="8014"/>
                  <a:pt x="136" y="7763"/>
                  <a:pt x="404" y="7557"/>
                </a:cubicBezTo>
                <a:lnTo>
                  <a:pt x="9820" y="308"/>
                </a:lnTo>
                <a:cubicBezTo>
                  <a:pt x="10088" y="102"/>
                  <a:pt x="10411" y="0"/>
                  <a:pt x="10789" y="0"/>
                </a:cubicBezTo>
                <a:cubicBezTo>
                  <a:pt x="11174" y="0"/>
                  <a:pt x="11501" y="102"/>
                  <a:pt x="11773" y="308"/>
                </a:cubicBezTo>
                <a:lnTo>
                  <a:pt x="21193" y="7557"/>
                </a:lnTo>
                <a:cubicBezTo>
                  <a:pt x="21460" y="7763"/>
                  <a:pt x="21596" y="8014"/>
                  <a:pt x="21596" y="8311"/>
                </a:cubicBezTo>
                <a:cubicBezTo>
                  <a:pt x="21596" y="8593"/>
                  <a:pt x="21464" y="8839"/>
                  <a:pt x="21200" y="9048"/>
                </a:cubicBezTo>
                <a:cubicBezTo>
                  <a:pt x="20939" y="9260"/>
                  <a:pt x="20612" y="9367"/>
                  <a:pt x="20223" y="9367"/>
                </a:cubicBezTo>
                <a:lnTo>
                  <a:pt x="1333" y="9367"/>
                </a:lnTo>
                <a:close/>
                <a:moveTo>
                  <a:pt x="20227" y="12233"/>
                </a:moveTo>
                <a:cubicBezTo>
                  <a:pt x="20613" y="12233"/>
                  <a:pt x="20939" y="12338"/>
                  <a:pt x="21204" y="12544"/>
                </a:cubicBezTo>
                <a:cubicBezTo>
                  <a:pt x="21468" y="12753"/>
                  <a:pt x="21600" y="12998"/>
                  <a:pt x="21600" y="13286"/>
                </a:cubicBezTo>
                <a:cubicBezTo>
                  <a:pt x="21600" y="13586"/>
                  <a:pt x="21464" y="13837"/>
                  <a:pt x="21196" y="14046"/>
                </a:cubicBezTo>
                <a:lnTo>
                  <a:pt x="11776" y="21289"/>
                </a:lnTo>
                <a:cubicBezTo>
                  <a:pt x="11509" y="21498"/>
                  <a:pt x="11182" y="21600"/>
                  <a:pt x="10793" y="21600"/>
                </a:cubicBezTo>
                <a:cubicBezTo>
                  <a:pt x="10404" y="21600"/>
                  <a:pt x="10084" y="21498"/>
                  <a:pt x="9824" y="21289"/>
                </a:cubicBezTo>
                <a:lnTo>
                  <a:pt x="407" y="14046"/>
                </a:lnTo>
                <a:cubicBezTo>
                  <a:pt x="140" y="13837"/>
                  <a:pt x="4" y="13586"/>
                  <a:pt x="4" y="13286"/>
                </a:cubicBezTo>
                <a:cubicBezTo>
                  <a:pt x="4" y="13007"/>
                  <a:pt x="136" y="12764"/>
                  <a:pt x="396" y="12549"/>
                </a:cubicBezTo>
                <a:cubicBezTo>
                  <a:pt x="661" y="12338"/>
                  <a:pt x="973" y="12233"/>
                  <a:pt x="1336" y="12233"/>
                </a:cubicBezTo>
                <a:lnTo>
                  <a:pt x="20227" y="12233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79" name="Shape 1800"/>
          <p:cNvSpPr/>
          <p:nvPr/>
        </p:nvSpPr>
        <p:spPr>
          <a:xfrm>
            <a:off x="2922196" y="4764499"/>
            <a:ext cx="318527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64" y="0"/>
                </a:moveTo>
                <a:cubicBezTo>
                  <a:pt x="20627" y="0"/>
                  <a:pt x="20943" y="234"/>
                  <a:pt x="21203" y="710"/>
                </a:cubicBezTo>
                <a:cubicBezTo>
                  <a:pt x="21468" y="1198"/>
                  <a:pt x="21600" y="1765"/>
                  <a:pt x="21600" y="2429"/>
                </a:cubicBezTo>
                <a:cubicBezTo>
                  <a:pt x="21600" y="3119"/>
                  <a:pt x="21464" y="3699"/>
                  <a:pt x="21196" y="4181"/>
                </a:cubicBezTo>
                <a:lnTo>
                  <a:pt x="11775" y="20884"/>
                </a:lnTo>
                <a:cubicBezTo>
                  <a:pt x="11507" y="21359"/>
                  <a:pt x="11180" y="21600"/>
                  <a:pt x="10791" y="21600"/>
                </a:cubicBezTo>
                <a:cubicBezTo>
                  <a:pt x="10380" y="21600"/>
                  <a:pt x="10071" y="21359"/>
                  <a:pt x="9858" y="20884"/>
                </a:cubicBezTo>
                <a:lnTo>
                  <a:pt x="404" y="4181"/>
                </a:lnTo>
                <a:cubicBezTo>
                  <a:pt x="136" y="3699"/>
                  <a:pt x="0" y="3119"/>
                  <a:pt x="0" y="2429"/>
                </a:cubicBezTo>
                <a:cubicBezTo>
                  <a:pt x="0" y="1784"/>
                  <a:pt x="132" y="1224"/>
                  <a:pt x="393" y="729"/>
                </a:cubicBezTo>
                <a:cubicBezTo>
                  <a:pt x="657" y="241"/>
                  <a:pt x="969" y="0"/>
                  <a:pt x="1336" y="0"/>
                </a:cubicBezTo>
                <a:lnTo>
                  <a:pt x="20264" y="0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80" name="Shape 1801"/>
          <p:cNvSpPr/>
          <p:nvPr/>
        </p:nvSpPr>
        <p:spPr>
          <a:xfrm>
            <a:off x="3734437" y="4765877"/>
            <a:ext cx="318527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36" y="21600"/>
                </a:moveTo>
                <a:cubicBezTo>
                  <a:pt x="969" y="21600"/>
                  <a:pt x="657" y="21366"/>
                  <a:pt x="393" y="20890"/>
                </a:cubicBezTo>
                <a:cubicBezTo>
                  <a:pt x="132" y="20402"/>
                  <a:pt x="0" y="19835"/>
                  <a:pt x="0" y="19171"/>
                </a:cubicBezTo>
                <a:cubicBezTo>
                  <a:pt x="0" y="18481"/>
                  <a:pt x="136" y="17908"/>
                  <a:pt x="404" y="17419"/>
                </a:cubicBezTo>
                <a:lnTo>
                  <a:pt x="9822" y="716"/>
                </a:lnTo>
                <a:cubicBezTo>
                  <a:pt x="10090" y="241"/>
                  <a:pt x="10413" y="0"/>
                  <a:pt x="10791" y="0"/>
                </a:cubicBezTo>
                <a:cubicBezTo>
                  <a:pt x="11176" y="0"/>
                  <a:pt x="11503" y="241"/>
                  <a:pt x="11775" y="716"/>
                </a:cubicBezTo>
                <a:lnTo>
                  <a:pt x="21196" y="17419"/>
                </a:lnTo>
                <a:cubicBezTo>
                  <a:pt x="21464" y="17908"/>
                  <a:pt x="21600" y="18481"/>
                  <a:pt x="21600" y="19171"/>
                </a:cubicBezTo>
                <a:cubicBezTo>
                  <a:pt x="21600" y="19816"/>
                  <a:pt x="21468" y="20376"/>
                  <a:pt x="21203" y="20871"/>
                </a:cubicBezTo>
                <a:cubicBezTo>
                  <a:pt x="20943" y="21359"/>
                  <a:pt x="20627" y="21600"/>
                  <a:pt x="20264" y="21600"/>
                </a:cubicBezTo>
                <a:lnTo>
                  <a:pt x="1336" y="21600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81" name="Shape 1802"/>
          <p:cNvSpPr/>
          <p:nvPr/>
        </p:nvSpPr>
        <p:spPr>
          <a:xfrm>
            <a:off x="4496247" y="4758994"/>
            <a:ext cx="318527" cy="3304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97" h="21544" extrusionOk="0">
                <a:moveTo>
                  <a:pt x="358" y="9006"/>
                </a:moveTo>
                <a:cubicBezTo>
                  <a:pt x="58" y="8710"/>
                  <a:pt x="-52" y="8437"/>
                  <a:pt x="23" y="8189"/>
                </a:cubicBezTo>
                <a:cubicBezTo>
                  <a:pt x="101" y="7942"/>
                  <a:pt x="331" y="7790"/>
                  <a:pt x="717" y="7739"/>
                </a:cubicBezTo>
                <a:lnTo>
                  <a:pt x="7205" y="6739"/>
                </a:lnTo>
                <a:lnTo>
                  <a:pt x="10113" y="552"/>
                </a:lnTo>
                <a:cubicBezTo>
                  <a:pt x="10285" y="183"/>
                  <a:pt x="10496" y="0"/>
                  <a:pt x="10743" y="0"/>
                </a:cubicBezTo>
                <a:cubicBezTo>
                  <a:pt x="10989" y="0"/>
                  <a:pt x="11203" y="180"/>
                  <a:pt x="11383" y="552"/>
                </a:cubicBezTo>
                <a:lnTo>
                  <a:pt x="14294" y="6739"/>
                </a:lnTo>
                <a:lnTo>
                  <a:pt x="20779" y="7739"/>
                </a:lnTo>
                <a:cubicBezTo>
                  <a:pt x="21168" y="7790"/>
                  <a:pt x="21393" y="7942"/>
                  <a:pt x="21473" y="8189"/>
                </a:cubicBezTo>
                <a:cubicBezTo>
                  <a:pt x="21548" y="8437"/>
                  <a:pt x="21449" y="8710"/>
                  <a:pt x="21178" y="9006"/>
                </a:cubicBezTo>
                <a:lnTo>
                  <a:pt x="16473" y="13805"/>
                </a:lnTo>
                <a:lnTo>
                  <a:pt x="17574" y="20597"/>
                </a:lnTo>
                <a:cubicBezTo>
                  <a:pt x="17644" y="21006"/>
                  <a:pt x="17577" y="21282"/>
                  <a:pt x="17376" y="21442"/>
                </a:cubicBezTo>
                <a:cubicBezTo>
                  <a:pt x="17178" y="21600"/>
                  <a:pt x="16899" y="21575"/>
                  <a:pt x="16548" y="21369"/>
                </a:cubicBezTo>
                <a:lnTo>
                  <a:pt x="10753" y="18173"/>
                </a:lnTo>
                <a:lnTo>
                  <a:pt x="4948" y="21369"/>
                </a:lnTo>
                <a:cubicBezTo>
                  <a:pt x="4597" y="21575"/>
                  <a:pt x="4321" y="21600"/>
                  <a:pt x="4120" y="21442"/>
                </a:cubicBezTo>
                <a:cubicBezTo>
                  <a:pt x="3919" y="21282"/>
                  <a:pt x="3850" y="21003"/>
                  <a:pt x="3922" y="20597"/>
                </a:cubicBezTo>
                <a:lnTo>
                  <a:pt x="5023" y="13805"/>
                </a:lnTo>
                <a:lnTo>
                  <a:pt x="358" y="9006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82" name="Shape 1803"/>
          <p:cNvSpPr/>
          <p:nvPr/>
        </p:nvSpPr>
        <p:spPr>
          <a:xfrm>
            <a:off x="5289903" y="4758994"/>
            <a:ext cx="318527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0959" y="0"/>
                  <a:pt x="11088" y="62"/>
                  <a:pt x="11196" y="184"/>
                </a:cubicBezTo>
                <a:cubicBezTo>
                  <a:pt x="11304" y="305"/>
                  <a:pt x="11382" y="426"/>
                  <a:pt x="11436" y="553"/>
                </a:cubicBezTo>
                <a:lnTo>
                  <a:pt x="14364" y="6760"/>
                </a:lnTo>
                <a:lnTo>
                  <a:pt x="20889" y="7759"/>
                </a:lnTo>
                <a:cubicBezTo>
                  <a:pt x="21045" y="7796"/>
                  <a:pt x="21199" y="7852"/>
                  <a:pt x="21360" y="7934"/>
                </a:cubicBezTo>
                <a:cubicBezTo>
                  <a:pt x="21519" y="8016"/>
                  <a:pt x="21600" y="8160"/>
                  <a:pt x="21600" y="8366"/>
                </a:cubicBezTo>
                <a:cubicBezTo>
                  <a:pt x="21600" y="8493"/>
                  <a:pt x="21568" y="8612"/>
                  <a:pt x="21508" y="8725"/>
                </a:cubicBezTo>
                <a:cubicBezTo>
                  <a:pt x="21449" y="8838"/>
                  <a:pt x="21376" y="8939"/>
                  <a:pt x="21290" y="9027"/>
                </a:cubicBezTo>
                <a:lnTo>
                  <a:pt x="16557" y="13841"/>
                </a:lnTo>
                <a:lnTo>
                  <a:pt x="17664" y="20654"/>
                </a:lnTo>
                <a:cubicBezTo>
                  <a:pt x="17664" y="20688"/>
                  <a:pt x="17670" y="20730"/>
                  <a:pt x="17678" y="20776"/>
                </a:cubicBezTo>
                <a:cubicBezTo>
                  <a:pt x="17688" y="20821"/>
                  <a:pt x="17691" y="20874"/>
                  <a:pt x="17691" y="20936"/>
                </a:cubicBezTo>
                <a:cubicBezTo>
                  <a:pt x="17691" y="21120"/>
                  <a:pt x="17653" y="21272"/>
                  <a:pt x="17575" y="21402"/>
                </a:cubicBezTo>
                <a:cubicBezTo>
                  <a:pt x="17500" y="21535"/>
                  <a:pt x="17360" y="21600"/>
                  <a:pt x="17163" y="21600"/>
                </a:cubicBezTo>
                <a:cubicBezTo>
                  <a:pt x="16966" y="21600"/>
                  <a:pt x="16789" y="21541"/>
                  <a:pt x="16635" y="21425"/>
                </a:cubicBezTo>
                <a:lnTo>
                  <a:pt x="10803" y="18220"/>
                </a:lnTo>
                <a:lnTo>
                  <a:pt x="4965" y="21425"/>
                </a:lnTo>
                <a:cubicBezTo>
                  <a:pt x="4809" y="21532"/>
                  <a:pt x="4642" y="21592"/>
                  <a:pt x="4461" y="21600"/>
                </a:cubicBezTo>
                <a:cubicBezTo>
                  <a:pt x="4262" y="21600"/>
                  <a:pt x="4122" y="21535"/>
                  <a:pt x="4036" y="21402"/>
                </a:cubicBezTo>
                <a:cubicBezTo>
                  <a:pt x="3949" y="21272"/>
                  <a:pt x="3906" y="21120"/>
                  <a:pt x="3906" y="20936"/>
                </a:cubicBezTo>
                <a:cubicBezTo>
                  <a:pt x="3906" y="20886"/>
                  <a:pt x="3909" y="20832"/>
                  <a:pt x="3920" y="20781"/>
                </a:cubicBezTo>
                <a:cubicBezTo>
                  <a:pt x="3928" y="20733"/>
                  <a:pt x="3933" y="20688"/>
                  <a:pt x="3933" y="20654"/>
                </a:cubicBezTo>
                <a:lnTo>
                  <a:pt x="5040" y="13841"/>
                </a:lnTo>
                <a:lnTo>
                  <a:pt x="348" y="9027"/>
                </a:lnTo>
                <a:cubicBezTo>
                  <a:pt x="261" y="8939"/>
                  <a:pt x="180" y="8838"/>
                  <a:pt x="108" y="8725"/>
                </a:cubicBezTo>
                <a:cubicBezTo>
                  <a:pt x="35" y="8612"/>
                  <a:pt x="0" y="8493"/>
                  <a:pt x="0" y="8366"/>
                </a:cubicBezTo>
                <a:cubicBezTo>
                  <a:pt x="0" y="8160"/>
                  <a:pt x="78" y="8016"/>
                  <a:pt x="237" y="7934"/>
                </a:cubicBezTo>
                <a:cubicBezTo>
                  <a:pt x="399" y="7852"/>
                  <a:pt x="552" y="7796"/>
                  <a:pt x="709" y="7759"/>
                </a:cubicBezTo>
                <a:lnTo>
                  <a:pt x="7236" y="6760"/>
                </a:lnTo>
                <a:lnTo>
                  <a:pt x="10162" y="553"/>
                </a:lnTo>
                <a:cubicBezTo>
                  <a:pt x="10215" y="426"/>
                  <a:pt x="10302" y="305"/>
                  <a:pt x="10420" y="184"/>
                </a:cubicBezTo>
                <a:cubicBezTo>
                  <a:pt x="10539" y="62"/>
                  <a:pt x="10668" y="0"/>
                  <a:pt x="10800" y="0"/>
                </a:cubicBezTo>
                <a:moveTo>
                  <a:pt x="8613" y="8719"/>
                </a:moveTo>
                <a:lnTo>
                  <a:pt x="3726" y="9476"/>
                </a:lnTo>
                <a:lnTo>
                  <a:pt x="7260" y="13098"/>
                </a:lnTo>
                <a:lnTo>
                  <a:pt x="6422" y="18192"/>
                </a:lnTo>
                <a:lnTo>
                  <a:pt x="10803" y="15786"/>
                </a:lnTo>
                <a:lnTo>
                  <a:pt x="15191" y="18192"/>
                </a:lnTo>
                <a:lnTo>
                  <a:pt x="14343" y="13098"/>
                </a:lnTo>
                <a:lnTo>
                  <a:pt x="17877" y="9476"/>
                </a:lnTo>
                <a:lnTo>
                  <a:pt x="13001" y="8719"/>
                </a:lnTo>
                <a:lnTo>
                  <a:pt x="10805" y="4069"/>
                </a:lnTo>
                <a:lnTo>
                  <a:pt x="8613" y="8719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83" name="Shape 1804"/>
          <p:cNvSpPr/>
          <p:nvPr/>
        </p:nvSpPr>
        <p:spPr>
          <a:xfrm>
            <a:off x="6102142" y="4760369"/>
            <a:ext cx="167232" cy="330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93" h="21545" extrusionOk="0">
                <a:moveTo>
                  <a:pt x="21493" y="18170"/>
                </a:moveTo>
                <a:lnTo>
                  <a:pt x="9885" y="21363"/>
                </a:lnTo>
                <a:cubicBezTo>
                  <a:pt x="9184" y="21572"/>
                  <a:pt x="8638" y="21600"/>
                  <a:pt x="8231" y="21451"/>
                </a:cubicBezTo>
                <a:cubicBezTo>
                  <a:pt x="7824" y="21301"/>
                  <a:pt x="7696" y="21020"/>
                  <a:pt x="7835" y="20595"/>
                </a:cubicBezTo>
                <a:lnTo>
                  <a:pt x="10040" y="13800"/>
                </a:lnTo>
                <a:lnTo>
                  <a:pt x="712" y="9002"/>
                </a:lnTo>
                <a:cubicBezTo>
                  <a:pt x="118" y="8706"/>
                  <a:pt x="-107" y="8436"/>
                  <a:pt x="48" y="8188"/>
                </a:cubicBezTo>
                <a:cubicBezTo>
                  <a:pt x="198" y="7941"/>
                  <a:pt x="664" y="7789"/>
                  <a:pt x="1434" y="7735"/>
                </a:cubicBezTo>
                <a:lnTo>
                  <a:pt x="14396" y="6738"/>
                </a:lnTo>
                <a:lnTo>
                  <a:pt x="20214" y="552"/>
                </a:lnTo>
                <a:cubicBezTo>
                  <a:pt x="20605" y="183"/>
                  <a:pt x="21033" y="0"/>
                  <a:pt x="21493" y="0"/>
                </a:cubicBezTo>
                <a:lnTo>
                  <a:pt x="21493" y="18170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84" name="Shape 1805"/>
          <p:cNvSpPr/>
          <p:nvPr/>
        </p:nvSpPr>
        <p:spPr>
          <a:xfrm>
            <a:off x="6749814" y="4757618"/>
            <a:ext cx="318532" cy="3303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1" h="21591" extrusionOk="0">
                <a:moveTo>
                  <a:pt x="21097" y="11487"/>
                </a:moveTo>
                <a:cubicBezTo>
                  <a:pt x="21415" y="11844"/>
                  <a:pt x="21582" y="12247"/>
                  <a:pt x="21591" y="12695"/>
                </a:cubicBezTo>
                <a:cubicBezTo>
                  <a:pt x="21600" y="13147"/>
                  <a:pt x="21436" y="13532"/>
                  <a:pt x="21097" y="13855"/>
                </a:cubicBezTo>
                <a:lnTo>
                  <a:pt x="13464" y="21094"/>
                </a:lnTo>
                <a:cubicBezTo>
                  <a:pt x="13125" y="21419"/>
                  <a:pt x="12710" y="21583"/>
                  <a:pt x="12216" y="21591"/>
                </a:cubicBezTo>
                <a:cubicBezTo>
                  <a:pt x="11721" y="21600"/>
                  <a:pt x="11306" y="21436"/>
                  <a:pt x="10970" y="21094"/>
                </a:cubicBezTo>
                <a:lnTo>
                  <a:pt x="1246" y="10771"/>
                </a:lnTo>
                <a:cubicBezTo>
                  <a:pt x="909" y="10429"/>
                  <a:pt x="615" y="9989"/>
                  <a:pt x="370" y="9448"/>
                </a:cubicBezTo>
                <a:cubicBezTo>
                  <a:pt x="121" y="8908"/>
                  <a:pt x="0" y="8396"/>
                  <a:pt x="0" y="7918"/>
                </a:cubicBezTo>
                <a:lnTo>
                  <a:pt x="0" y="1668"/>
                </a:lnTo>
                <a:cubicBezTo>
                  <a:pt x="0" y="1220"/>
                  <a:pt x="170" y="828"/>
                  <a:pt x="506" y="498"/>
                </a:cubicBezTo>
                <a:cubicBezTo>
                  <a:pt x="843" y="167"/>
                  <a:pt x="1261" y="0"/>
                  <a:pt x="1755" y="0"/>
                </a:cubicBezTo>
                <a:lnTo>
                  <a:pt x="8342" y="0"/>
                </a:lnTo>
                <a:cubicBezTo>
                  <a:pt x="8836" y="0"/>
                  <a:pt x="9384" y="115"/>
                  <a:pt x="9982" y="342"/>
                </a:cubicBezTo>
                <a:cubicBezTo>
                  <a:pt x="10582" y="567"/>
                  <a:pt x="11036" y="846"/>
                  <a:pt x="11346" y="1188"/>
                </a:cubicBezTo>
                <a:lnTo>
                  <a:pt x="21097" y="11487"/>
                </a:lnTo>
                <a:close/>
                <a:moveTo>
                  <a:pt x="4541" y="5922"/>
                </a:moveTo>
                <a:cubicBezTo>
                  <a:pt x="5014" y="5922"/>
                  <a:pt x="5417" y="5767"/>
                  <a:pt x="5744" y="5456"/>
                </a:cubicBezTo>
                <a:cubicBezTo>
                  <a:pt x="6071" y="5143"/>
                  <a:pt x="6235" y="4763"/>
                  <a:pt x="6235" y="4311"/>
                </a:cubicBezTo>
                <a:cubicBezTo>
                  <a:pt x="6235" y="3863"/>
                  <a:pt x="6071" y="3483"/>
                  <a:pt x="5744" y="3175"/>
                </a:cubicBezTo>
                <a:cubicBezTo>
                  <a:pt x="5417" y="2868"/>
                  <a:pt x="5014" y="2715"/>
                  <a:pt x="4541" y="2715"/>
                </a:cubicBezTo>
                <a:cubicBezTo>
                  <a:pt x="4068" y="2715"/>
                  <a:pt x="3668" y="2868"/>
                  <a:pt x="3340" y="3175"/>
                </a:cubicBezTo>
                <a:cubicBezTo>
                  <a:pt x="3019" y="3483"/>
                  <a:pt x="2855" y="3863"/>
                  <a:pt x="2855" y="4311"/>
                </a:cubicBezTo>
                <a:cubicBezTo>
                  <a:pt x="2855" y="4763"/>
                  <a:pt x="3019" y="5143"/>
                  <a:pt x="3340" y="5456"/>
                </a:cubicBezTo>
                <a:cubicBezTo>
                  <a:pt x="3668" y="5767"/>
                  <a:pt x="4068" y="5922"/>
                  <a:pt x="4541" y="5922"/>
                </a:cubicBezTo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85" name="Shape 1806"/>
          <p:cNvSpPr/>
          <p:nvPr/>
        </p:nvSpPr>
        <p:spPr>
          <a:xfrm>
            <a:off x="7461187" y="4760373"/>
            <a:ext cx="318527" cy="3303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1" extrusionOk="0">
                <a:moveTo>
                  <a:pt x="16720" y="11485"/>
                </a:moveTo>
                <a:cubicBezTo>
                  <a:pt x="16972" y="11824"/>
                  <a:pt x="17102" y="12218"/>
                  <a:pt x="17112" y="12667"/>
                </a:cubicBezTo>
                <a:cubicBezTo>
                  <a:pt x="17119" y="13118"/>
                  <a:pt x="16987" y="13504"/>
                  <a:pt x="16720" y="13826"/>
                </a:cubicBezTo>
                <a:lnTo>
                  <a:pt x="10661" y="21039"/>
                </a:lnTo>
                <a:cubicBezTo>
                  <a:pt x="10394" y="21361"/>
                  <a:pt x="10062" y="21531"/>
                  <a:pt x="9665" y="21548"/>
                </a:cubicBezTo>
                <a:cubicBezTo>
                  <a:pt x="9270" y="21568"/>
                  <a:pt x="8950" y="21399"/>
                  <a:pt x="8705" y="21039"/>
                </a:cubicBezTo>
                <a:lnTo>
                  <a:pt x="991" y="10768"/>
                </a:lnTo>
                <a:cubicBezTo>
                  <a:pt x="722" y="10409"/>
                  <a:pt x="488" y="9960"/>
                  <a:pt x="293" y="9417"/>
                </a:cubicBezTo>
                <a:cubicBezTo>
                  <a:pt x="99" y="8879"/>
                  <a:pt x="0" y="8375"/>
                  <a:pt x="0" y="7918"/>
                </a:cubicBezTo>
                <a:lnTo>
                  <a:pt x="0" y="1668"/>
                </a:lnTo>
                <a:cubicBezTo>
                  <a:pt x="0" y="1217"/>
                  <a:pt x="135" y="826"/>
                  <a:pt x="402" y="498"/>
                </a:cubicBezTo>
                <a:cubicBezTo>
                  <a:pt x="671" y="167"/>
                  <a:pt x="1003" y="0"/>
                  <a:pt x="1393" y="0"/>
                </a:cubicBezTo>
                <a:lnTo>
                  <a:pt x="6620" y="0"/>
                </a:lnTo>
                <a:cubicBezTo>
                  <a:pt x="6812" y="0"/>
                  <a:pt x="7016" y="29"/>
                  <a:pt x="7238" y="83"/>
                </a:cubicBezTo>
                <a:cubicBezTo>
                  <a:pt x="7457" y="138"/>
                  <a:pt x="7678" y="224"/>
                  <a:pt x="7899" y="337"/>
                </a:cubicBezTo>
                <a:cubicBezTo>
                  <a:pt x="8120" y="452"/>
                  <a:pt x="8332" y="581"/>
                  <a:pt x="8525" y="725"/>
                </a:cubicBezTo>
                <a:cubicBezTo>
                  <a:pt x="8719" y="866"/>
                  <a:pt x="8881" y="1021"/>
                  <a:pt x="9006" y="1185"/>
                </a:cubicBezTo>
                <a:lnTo>
                  <a:pt x="16720" y="11485"/>
                </a:lnTo>
                <a:close/>
                <a:moveTo>
                  <a:pt x="3603" y="5922"/>
                </a:moveTo>
                <a:cubicBezTo>
                  <a:pt x="3964" y="5922"/>
                  <a:pt x="4279" y="5761"/>
                  <a:pt x="4549" y="5442"/>
                </a:cubicBezTo>
                <a:cubicBezTo>
                  <a:pt x="4816" y="5117"/>
                  <a:pt x="4953" y="4740"/>
                  <a:pt x="4953" y="4311"/>
                </a:cubicBezTo>
                <a:cubicBezTo>
                  <a:pt x="4953" y="3863"/>
                  <a:pt x="4816" y="3477"/>
                  <a:pt x="4549" y="3161"/>
                </a:cubicBezTo>
                <a:cubicBezTo>
                  <a:pt x="4282" y="2845"/>
                  <a:pt x="3966" y="2686"/>
                  <a:pt x="3603" y="2686"/>
                </a:cubicBezTo>
                <a:cubicBezTo>
                  <a:pt x="3228" y="2686"/>
                  <a:pt x="2908" y="2845"/>
                  <a:pt x="2643" y="3161"/>
                </a:cubicBezTo>
                <a:cubicBezTo>
                  <a:pt x="2379" y="3477"/>
                  <a:pt x="2247" y="3863"/>
                  <a:pt x="2247" y="4311"/>
                </a:cubicBezTo>
                <a:cubicBezTo>
                  <a:pt x="2247" y="4740"/>
                  <a:pt x="2379" y="5117"/>
                  <a:pt x="2643" y="5442"/>
                </a:cubicBezTo>
                <a:cubicBezTo>
                  <a:pt x="2906" y="5761"/>
                  <a:pt x="3226" y="5922"/>
                  <a:pt x="3603" y="5922"/>
                </a:cubicBezTo>
                <a:moveTo>
                  <a:pt x="21198" y="11510"/>
                </a:moveTo>
                <a:cubicBezTo>
                  <a:pt x="21465" y="11853"/>
                  <a:pt x="21600" y="12252"/>
                  <a:pt x="21600" y="12710"/>
                </a:cubicBezTo>
                <a:cubicBezTo>
                  <a:pt x="21600" y="13167"/>
                  <a:pt x="21465" y="13558"/>
                  <a:pt x="21198" y="13880"/>
                </a:cubicBezTo>
                <a:lnTo>
                  <a:pt x="15163" y="21094"/>
                </a:lnTo>
                <a:cubicBezTo>
                  <a:pt x="14896" y="21416"/>
                  <a:pt x="14564" y="21583"/>
                  <a:pt x="14175" y="21591"/>
                </a:cubicBezTo>
                <a:cubicBezTo>
                  <a:pt x="13783" y="21600"/>
                  <a:pt x="13451" y="21433"/>
                  <a:pt x="13184" y="21094"/>
                </a:cubicBezTo>
                <a:lnTo>
                  <a:pt x="13044" y="20904"/>
                </a:lnTo>
                <a:lnTo>
                  <a:pt x="18964" y="13826"/>
                </a:lnTo>
                <a:cubicBezTo>
                  <a:pt x="19231" y="13504"/>
                  <a:pt x="19365" y="13118"/>
                  <a:pt x="19361" y="12661"/>
                </a:cubicBezTo>
                <a:cubicBezTo>
                  <a:pt x="19356" y="12206"/>
                  <a:pt x="19224" y="11812"/>
                  <a:pt x="18964" y="11485"/>
                </a:cubicBezTo>
                <a:lnTo>
                  <a:pt x="11247" y="1185"/>
                </a:lnTo>
                <a:cubicBezTo>
                  <a:pt x="11009" y="866"/>
                  <a:pt x="10689" y="604"/>
                  <a:pt x="10283" y="408"/>
                </a:cubicBezTo>
                <a:cubicBezTo>
                  <a:pt x="9874" y="210"/>
                  <a:pt x="9484" y="83"/>
                  <a:pt x="9109" y="29"/>
                </a:cubicBezTo>
                <a:lnTo>
                  <a:pt x="11113" y="29"/>
                </a:lnTo>
                <a:cubicBezTo>
                  <a:pt x="11502" y="29"/>
                  <a:pt x="11935" y="141"/>
                  <a:pt x="12407" y="365"/>
                </a:cubicBezTo>
                <a:cubicBezTo>
                  <a:pt x="12878" y="590"/>
                  <a:pt x="13237" y="874"/>
                  <a:pt x="13482" y="1214"/>
                </a:cubicBezTo>
                <a:lnTo>
                  <a:pt x="21198" y="11510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86" name="Shape 1807"/>
          <p:cNvSpPr/>
          <p:nvPr/>
        </p:nvSpPr>
        <p:spPr>
          <a:xfrm>
            <a:off x="8189817" y="4758994"/>
            <a:ext cx="318525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84" y="0"/>
                </a:moveTo>
                <a:cubicBezTo>
                  <a:pt x="20941" y="0"/>
                  <a:pt x="21159" y="106"/>
                  <a:pt x="21336" y="314"/>
                </a:cubicBezTo>
                <a:cubicBezTo>
                  <a:pt x="21512" y="529"/>
                  <a:pt x="21600" y="781"/>
                  <a:pt x="21600" y="1069"/>
                </a:cubicBezTo>
                <a:lnTo>
                  <a:pt x="21600" y="4118"/>
                </a:lnTo>
                <a:cubicBezTo>
                  <a:pt x="21600" y="4412"/>
                  <a:pt x="21512" y="4661"/>
                  <a:pt x="21336" y="4873"/>
                </a:cubicBezTo>
                <a:cubicBezTo>
                  <a:pt x="21162" y="5084"/>
                  <a:pt x="20944" y="5190"/>
                  <a:pt x="20684" y="5190"/>
                </a:cubicBezTo>
                <a:lnTo>
                  <a:pt x="891" y="5190"/>
                </a:lnTo>
                <a:cubicBezTo>
                  <a:pt x="646" y="5190"/>
                  <a:pt x="438" y="5084"/>
                  <a:pt x="262" y="4873"/>
                </a:cubicBezTo>
                <a:cubicBezTo>
                  <a:pt x="88" y="4661"/>
                  <a:pt x="0" y="4412"/>
                  <a:pt x="0" y="4118"/>
                </a:cubicBezTo>
                <a:lnTo>
                  <a:pt x="0" y="1069"/>
                </a:lnTo>
                <a:cubicBezTo>
                  <a:pt x="0" y="781"/>
                  <a:pt x="88" y="529"/>
                  <a:pt x="262" y="314"/>
                </a:cubicBezTo>
                <a:cubicBezTo>
                  <a:pt x="438" y="106"/>
                  <a:pt x="646" y="0"/>
                  <a:pt x="891" y="0"/>
                </a:cubicBezTo>
                <a:lnTo>
                  <a:pt x="20684" y="0"/>
                </a:lnTo>
                <a:close/>
                <a:moveTo>
                  <a:pt x="20684" y="8212"/>
                </a:moveTo>
                <a:cubicBezTo>
                  <a:pt x="20941" y="8212"/>
                  <a:pt x="21159" y="8318"/>
                  <a:pt x="21336" y="8527"/>
                </a:cubicBezTo>
                <a:cubicBezTo>
                  <a:pt x="21512" y="8741"/>
                  <a:pt x="21600" y="8988"/>
                  <a:pt x="21600" y="9267"/>
                </a:cubicBezTo>
                <a:lnTo>
                  <a:pt x="21600" y="12292"/>
                </a:lnTo>
                <a:cubicBezTo>
                  <a:pt x="21600" y="12598"/>
                  <a:pt x="21512" y="12859"/>
                  <a:pt x="21336" y="13071"/>
                </a:cubicBezTo>
                <a:cubicBezTo>
                  <a:pt x="21162" y="13282"/>
                  <a:pt x="20944" y="13388"/>
                  <a:pt x="20684" y="13388"/>
                </a:cubicBezTo>
                <a:lnTo>
                  <a:pt x="891" y="13388"/>
                </a:lnTo>
                <a:cubicBezTo>
                  <a:pt x="646" y="13388"/>
                  <a:pt x="438" y="13282"/>
                  <a:pt x="262" y="13071"/>
                </a:cubicBezTo>
                <a:cubicBezTo>
                  <a:pt x="88" y="12859"/>
                  <a:pt x="0" y="12598"/>
                  <a:pt x="0" y="12292"/>
                </a:cubicBezTo>
                <a:lnTo>
                  <a:pt x="0" y="9267"/>
                </a:lnTo>
                <a:cubicBezTo>
                  <a:pt x="0" y="8976"/>
                  <a:pt x="88" y="8729"/>
                  <a:pt x="262" y="8521"/>
                </a:cubicBezTo>
                <a:cubicBezTo>
                  <a:pt x="438" y="8315"/>
                  <a:pt x="646" y="8212"/>
                  <a:pt x="891" y="8212"/>
                </a:cubicBezTo>
                <a:lnTo>
                  <a:pt x="20684" y="8212"/>
                </a:lnTo>
                <a:close/>
                <a:moveTo>
                  <a:pt x="20684" y="16410"/>
                </a:moveTo>
                <a:cubicBezTo>
                  <a:pt x="20941" y="16410"/>
                  <a:pt x="21159" y="16516"/>
                  <a:pt x="21336" y="16724"/>
                </a:cubicBezTo>
                <a:cubicBezTo>
                  <a:pt x="21512" y="16939"/>
                  <a:pt x="21600" y="17188"/>
                  <a:pt x="21600" y="17479"/>
                </a:cubicBezTo>
                <a:lnTo>
                  <a:pt x="21600" y="20528"/>
                </a:lnTo>
                <a:cubicBezTo>
                  <a:pt x="21600" y="20822"/>
                  <a:pt x="21512" y="21071"/>
                  <a:pt x="21336" y="21283"/>
                </a:cubicBezTo>
                <a:cubicBezTo>
                  <a:pt x="21162" y="21491"/>
                  <a:pt x="20944" y="21600"/>
                  <a:pt x="20684" y="21600"/>
                </a:cubicBezTo>
                <a:lnTo>
                  <a:pt x="891" y="21600"/>
                </a:lnTo>
                <a:cubicBezTo>
                  <a:pt x="646" y="21600"/>
                  <a:pt x="438" y="21491"/>
                  <a:pt x="262" y="21283"/>
                </a:cubicBezTo>
                <a:cubicBezTo>
                  <a:pt x="88" y="21071"/>
                  <a:pt x="0" y="20822"/>
                  <a:pt x="0" y="20528"/>
                </a:cubicBezTo>
                <a:lnTo>
                  <a:pt x="0" y="17479"/>
                </a:lnTo>
                <a:cubicBezTo>
                  <a:pt x="0" y="17188"/>
                  <a:pt x="88" y="16939"/>
                  <a:pt x="262" y="16724"/>
                </a:cubicBezTo>
                <a:cubicBezTo>
                  <a:pt x="438" y="16516"/>
                  <a:pt x="646" y="16410"/>
                  <a:pt x="891" y="16410"/>
                </a:cubicBezTo>
                <a:lnTo>
                  <a:pt x="20684" y="16410"/>
                </a:lnTo>
                <a:close/>
                <a:moveTo>
                  <a:pt x="20520" y="9704"/>
                </a:moveTo>
                <a:lnTo>
                  <a:pt x="8811" y="9704"/>
                </a:lnTo>
                <a:lnTo>
                  <a:pt x="8811" y="11869"/>
                </a:lnTo>
                <a:lnTo>
                  <a:pt x="20520" y="11869"/>
                </a:lnTo>
                <a:lnTo>
                  <a:pt x="20520" y="9704"/>
                </a:lnTo>
                <a:close/>
                <a:moveTo>
                  <a:pt x="20520" y="17917"/>
                </a:moveTo>
                <a:lnTo>
                  <a:pt x="12410" y="17917"/>
                </a:lnTo>
                <a:lnTo>
                  <a:pt x="12410" y="20067"/>
                </a:lnTo>
                <a:lnTo>
                  <a:pt x="20520" y="20067"/>
                </a:lnTo>
                <a:lnTo>
                  <a:pt x="20520" y="17917"/>
                </a:lnTo>
                <a:close/>
                <a:moveTo>
                  <a:pt x="20520" y="1533"/>
                </a:moveTo>
                <a:lnTo>
                  <a:pt x="16004" y="1533"/>
                </a:lnTo>
                <a:lnTo>
                  <a:pt x="16004" y="3683"/>
                </a:lnTo>
                <a:lnTo>
                  <a:pt x="20520" y="3683"/>
                </a:lnTo>
                <a:lnTo>
                  <a:pt x="20520" y="1533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94" name="Shape 1815"/>
          <p:cNvSpPr/>
          <p:nvPr/>
        </p:nvSpPr>
        <p:spPr>
          <a:xfrm>
            <a:off x="611560" y="1973993"/>
            <a:ext cx="318525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09" y="6867"/>
                </a:moveTo>
                <a:cubicBezTo>
                  <a:pt x="18210" y="7364"/>
                  <a:pt x="18439" y="7917"/>
                  <a:pt x="18600" y="8530"/>
                </a:cubicBezTo>
                <a:cubicBezTo>
                  <a:pt x="19045" y="8620"/>
                  <a:pt x="19513" y="8680"/>
                  <a:pt x="20005" y="8705"/>
                </a:cubicBezTo>
                <a:cubicBezTo>
                  <a:pt x="20498" y="8733"/>
                  <a:pt x="20957" y="8821"/>
                  <a:pt x="21382" y="8976"/>
                </a:cubicBezTo>
                <a:cubicBezTo>
                  <a:pt x="21526" y="9013"/>
                  <a:pt x="21600" y="9092"/>
                  <a:pt x="21600" y="9219"/>
                </a:cubicBezTo>
                <a:lnTo>
                  <a:pt x="21600" y="12410"/>
                </a:lnTo>
                <a:cubicBezTo>
                  <a:pt x="21600" y="12517"/>
                  <a:pt x="21464" y="12613"/>
                  <a:pt x="21198" y="12697"/>
                </a:cubicBezTo>
                <a:cubicBezTo>
                  <a:pt x="20932" y="12788"/>
                  <a:pt x="20623" y="12853"/>
                  <a:pt x="20269" y="12909"/>
                </a:cubicBezTo>
                <a:cubicBezTo>
                  <a:pt x="19918" y="12963"/>
                  <a:pt x="19575" y="13003"/>
                  <a:pt x="19241" y="13031"/>
                </a:cubicBezTo>
                <a:cubicBezTo>
                  <a:pt x="18904" y="13056"/>
                  <a:pt x="18683" y="13079"/>
                  <a:pt x="18575" y="13098"/>
                </a:cubicBezTo>
                <a:cubicBezTo>
                  <a:pt x="18448" y="13612"/>
                  <a:pt x="18238" y="14137"/>
                  <a:pt x="17938" y="14680"/>
                </a:cubicBezTo>
                <a:cubicBezTo>
                  <a:pt x="18433" y="15417"/>
                  <a:pt x="18983" y="16125"/>
                  <a:pt x="19578" y="16803"/>
                </a:cubicBezTo>
                <a:lnTo>
                  <a:pt x="19660" y="17006"/>
                </a:lnTo>
                <a:cubicBezTo>
                  <a:pt x="19660" y="17077"/>
                  <a:pt x="19535" y="17252"/>
                  <a:pt x="19286" y="17523"/>
                </a:cubicBezTo>
                <a:cubicBezTo>
                  <a:pt x="19037" y="17800"/>
                  <a:pt x="18756" y="18096"/>
                  <a:pt x="18439" y="18412"/>
                </a:cubicBezTo>
                <a:cubicBezTo>
                  <a:pt x="18122" y="18726"/>
                  <a:pt x="17822" y="19008"/>
                  <a:pt x="17538" y="19257"/>
                </a:cubicBezTo>
                <a:cubicBezTo>
                  <a:pt x="17252" y="19505"/>
                  <a:pt x="17068" y="19626"/>
                  <a:pt x="16989" y="19626"/>
                </a:cubicBezTo>
                <a:cubicBezTo>
                  <a:pt x="16969" y="19626"/>
                  <a:pt x="16850" y="19542"/>
                  <a:pt x="16629" y="19378"/>
                </a:cubicBezTo>
                <a:cubicBezTo>
                  <a:pt x="16408" y="19211"/>
                  <a:pt x="16165" y="19025"/>
                  <a:pt x="15896" y="18822"/>
                </a:cubicBezTo>
                <a:cubicBezTo>
                  <a:pt x="15629" y="18621"/>
                  <a:pt x="15377" y="18426"/>
                  <a:pt x="15136" y="18240"/>
                </a:cubicBezTo>
                <a:cubicBezTo>
                  <a:pt x="14899" y="18056"/>
                  <a:pt x="14746" y="17946"/>
                  <a:pt x="14683" y="17910"/>
                </a:cubicBezTo>
                <a:cubicBezTo>
                  <a:pt x="14420" y="18054"/>
                  <a:pt x="14156" y="18178"/>
                  <a:pt x="13890" y="18282"/>
                </a:cubicBezTo>
                <a:cubicBezTo>
                  <a:pt x="13624" y="18384"/>
                  <a:pt x="13355" y="18472"/>
                  <a:pt x="13083" y="18545"/>
                </a:cubicBezTo>
                <a:cubicBezTo>
                  <a:pt x="13066" y="18655"/>
                  <a:pt x="13040" y="18875"/>
                  <a:pt x="13009" y="19214"/>
                </a:cubicBezTo>
                <a:cubicBezTo>
                  <a:pt x="12978" y="19553"/>
                  <a:pt x="12933" y="19895"/>
                  <a:pt x="12879" y="20242"/>
                </a:cubicBezTo>
                <a:cubicBezTo>
                  <a:pt x="12825" y="20589"/>
                  <a:pt x="12763" y="20903"/>
                  <a:pt x="12692" y="21179"/>
                </a:cubicBezTo>
                <a:cubicBezTo>
                  <a:pt x="12618" y="21462"/>
                  <a:pt x="12522" y="21600"/>
                  <a:pt x="12406" y="21600"/>
                </a:cubicBezTo>
                <a:lnTo>
                  <a:pt x="9191" y="21600"/>
                </a:lnTo>
                <a:cubicBezTo>
                  <a:pt x="9064" y="21600"/>
                  <a:pt x="8979" y="21521"/>
                  <a:pt x="8933" y="21371"/>
                </a:cubicBezTo>
                <a:cubicBezTo>
                  <a:pt x="8806" y="20928"/>
                  <a:pt x="8721" y="20462"/>
                  <a:pt x="8679" y="19979"/>
                </a:cubicBezTo>
                <a:cubicBezTo>
                  <a:pt x="8630" y="19494"/>
                  <a:pt x="8582" y="19031"/>
                  <a:pt x="8528" y="18585"/>
                </a:cubicBezTo>
                <a:cubicBezTo>
                  <a:pt x="7976" y="18424"/>
                  <a:pt x="7446" y="18198"/>
                  <a:pt x="6942" y="17910"/>
                </a:cubicBezTo>
                <a:cubicBezTo>
                  <a:pt x="6568" y="18192"/>
                  <a:pt x="6203" y="18460"/>
                  <a:pt x="5843" y="18726"/>
                </a:cubicBezTo>
                <a:cubicBezTo>
                  <a:pt x="5481" y="18994"/>
                  <a:pt x="5124" y="19276"/>
                  <a:pt x="4773" y="19573"/>
                </a:cubicBezTo>
                <a:lnTo>
                  <a:pt x="4608" y="19626"/>
                </a:lnTo>
                <a:cubicBezTo>
                  <a:pt x="4555" y="19626"/>
                  <a:pt x="4387" y="19505"/>
                  <a:pt x="4107" y="19256"/>
                </a:cubicBezTo>
                <a:cubicBezTo>
                  <a:pt x="3827" y="19008"/>
                  <a:pt x="3535" y="18726"/>
                  <a:pt x="3232" y="18412"/>
                </a:cubicBezTo>
                <a:cubicBezTo>
                  <a:pt x="2929" y="18096"/>
                  <a:pt x="2654" y="17800"/>
                  <a:pt x="2405" y="17523"/>
                </a:cubicBezTo>
                <a:cubicBezTo>
                  <a:pt x="2155" y="17252"/>
                  <a:pt x="2031" y="17077"/>
                  <a:pt x="2031" y="17006"/>
                </a:cubicBezTo>
                <a:cubicBezTo>
                  <a:pt x="2031" y="16986"/>
                  <a:pt x="2104" y="16868"/>
                  <a:pt x="2249" y="16648"/>
                </a:cubicBezTo>
                <a:cubicBezTo>
                  <a:pt x="2393" y="16427"/>
                  <a:pt x="2563" y="16184"/>
                  <a:pt x="2759" y="15925"/>
                </a:cubicBezTo>
                <a:cubicBezTo>
                  <a:pt x="2951" y="15662"/>
                  <a:pt x="3141" y="15411"/>
                  <a:pt x="3328" y="15174"/>
                </a:cubicBezTo>
                <a:cubicBezTo>
                  <a:pt x="3512" y="14934"/>
                  <a:pt x="3631" y="14778"/>
                  <a:pt x="3688" y="14705"/>
                </a:cubicBezTo>
                <a:cubicBezTo>
                  <a:pt x="3388" y="14211"/>
                  <a:pt x="3158" y="13658"/>
                  <a:pt x="2997" y="13045"/>
                </a:cubicBezTo>
                <a:cubicBezTo>
                  <a:pt x="2535" y="12951"/>
                  <a:pt x="2062" y="12898"/>
                  <a:pt x="1578" y="12870"/>
                </a:cubicBezTo>
                <a:cubicBezTo>
                  <a:pt x="1093" y="12841"/>
                  <a:pt x="640" y="12751"/>
                  <a:pt x="215" y="12599"/>
                </a:cubicBezTo>
                <a:cubicBezTo>
                  <a:pt x="71" y="12562"/>
                  <a:pt x="0" y="12480"/>
                  <a:pt x="0" y="12353"/>
                </a:cubicBezTo>
                <a:lnTo>
                  <a:pt x="0" y="9162"/>
                </a:lnTo>
                <a:cubicBezTo>
                  <a:pt x="0" y="9055"/>
                  <a:pt x="136" y="8959"/>
                  <a:pt x="414" y="8874"/>
                </a:cubicBezTo>
                <a:cubicBezTo>
                  <a:pt x="688" y="8790"/>
                  <a:pt x="997" y="8716"/>
                  <a:pt x="1340" y="8666"/>
                </a:cubicBezTo>
                <a:cubicBezTo>
                  <a:pt x="1685" y="8612"/>
                  <a:pt x="2020" y="8570"/>
                  <a:pt x="2345" y="8544"/>
                </a:cubicBezTo>
                <a:cubicBezTo>
                  <a:pt x="2668" y="8516"/>
                  <a:pt x="2886" y="8493"/>
                  <a:pt x="2997" y="8473"/>
                </a:cubicBezTo>
                <a:cubicBezTo>
                  <a:pt x="3158" y="7926"/>
                  <a:pt x="3379" y="7398"/>
                  <a:pt x="3659" y="6895"/>
                </a:cubicBezTo>
                <a:cubicBezTo>
                  <a:pt x="3161" y="6155"/>
                  <a:pt x="2620" y="5447"/>
                  <a:pt x="2031" y="4772"/>
                </a:cubicBezTo>
                <a:lnTo>
                  <a:pt x="1937" y="4571"/>
                </a:lnTo>
                <a:cubicBezTo>
                  <a:pt x="1937" y="4498"/>
                  <a:pt x="2065" y="4323"/>
                  <a:pt x="2317" y="4049"/>
                </a:cubicBezTo>
                <a:cubicBezTo>
                  <a:pt x="2569" y="3775"/>
                  <a:pt x="2852" y="3479"/>
                  <a:pt x="3164" y="3162"/>
                </a:cubicBezTo>
                <a:cubicBezTo>
                  <a:pt x="3478" y="2849"/>
                  <a:pt x="3778" y="2569"/>
                  <a:pt x="4067" y="2321"/>
                </a:cubicBezTo>
                <a:cubicBezTo>
                  <a:pt x="4356" y="2073"/>
                  <a:pt x="4538" y="1945"/>
                  <a:pt x="4608" y="1945"/>
                </a:cubicBezTo>
                <a:cubicBezTo>
                  <a:pt x="4625" y="1945"/>
                  <a:pt x="4747" y="2030"/>
                  <a:pt x="4968" y="2197"/>
                </a:cubicBezTo>
                <a:cubicBezTo>
                  <a:pt x="5189" y="2363"/>
                  <a:pt x="5435" y="2550"/>
                  <a:pt x="5707" y="2750"/>
                </a:cubicBezTo>
                <a:cubicBezTo>
                  <a:pt x="5976" y="2953"/>
                  <a:pt x="6234" y="3148"/>
                  <a:pt x="6472" y="3332"/>
                </a:cubicBezTo>
                <a:cubicBezTo>
                  <a:pt x="6713" y="3515"/>
                  <a:pt x="6860" y="3628"/>
                  <a:pt x="6914" y="3662"/>
                </a:cubicBezTo>
                <a:cubicBezTo>
                  <a:pt x="7175" y="3518"/>
                  <a:pt x="7441" y="3399"/>
                  <a:pt x="7707" y="3303"/>
                </a:cubicBezTo>
                <a:cubicBezTo>
                  <a:pt x="7973" y="3210"/>
                  <a:pt x="8248" y="3120"/>
                  <a:pt x="8528" y="3030"/>
                </a:cubicBezTo>
                <a:cubicBezTo>
                  <a:pt x="8528" y="2922"/>
                  <a:pt x="8540" y="2699"/>
                  <a:pt x="8568" y="2363"/>
                </a:cubicBezTo>
                <a:cubicBezTo>
                  <a:pt x="8596" y="2033"/>
                  <a:pt x="8636" y="1694"/>
                  <a:pt x="8690" y="1352"/>
                </a:cubicBezTo>
                <a:cubicBezTo>
                  <a:pt x="8744" y="1011"/>
                  <a:pt x="8814" y="697"/>
                  <a:pt x="8899" y="418"/>
                </a:cubicBezTo>
                <a:cubicBezTo>
                  <a:pt x="8984" y="141"/>
                  <a:pt x="9084" y="0"/>
                  <a:pt x="9191" y="0"/>
                </a:cubicBezTo>
                <a:lnTo>
                  <a:pt x="12406" y="0"/>
                </a:lnTo>
                <a:cubicBezTo>
                  <a:pt x="12531" y="0"/>
                  <a:pt x="12618" y="68"/>
                  <a:pt x="12664" y="203"/>
                </a:cubicBezTo>
                <a:cubicBezTo>
                  <a:pt x="12771" y="644"/>
                  <a:pt x="12848" y="1107"/>
                  <a:pt x="12893" y="1595"/>
                </a:cubicBezTo>
                <a:cubicBezTo>
                  <a:pt x="12938" y="2084"/>
                  <a:pt x="13001" y="2561"/>
                  <a:pt x="13083" y="3030"/>
                </a:cubicBezTo>
                <a:cubicBezTo>
                  <a:pt x="13363" y="3100"/>
                  <a:pt x="13632" y="3185"/>
                  <a:pt x="13890" y="3284"/>
                </a:cubicBezTo>
                <a:cubicBezTo>
                  <a:pt x="14148" y="3385"/>
                  <a:pt x="14403" y="3512"/>
                  <a:pt x="14655" y="3662"/>
                </a:cubicBezTo>
                <a:cubicBezTo>
                  <a:pt x="14729" y="3611"/>
                  <a:pt x="14882" y="3490"/>
                  <a:pt x="15117" y="3303"/>
                </a:cubicBezTo>
                <a:cubicBezTo>
                  <a:pt x="15352" y="3120"/>
                  <a:pt x="15604" y="2925"/>
                  <a:pt x="15870" y="2722"/>
                </a:cubicBezTo>
                <a:cubicBezTo>
                  <a:pt x="16136" y="2521"/>
                  <a:pt x="16377" y="2341"/>
                  <a:pt x="16589" y="2183"/>
                </a:cubicBezTo>
                <a:cubicBezTo>
                  <a:pt x="16802" y="2024"/>
                  <a:pt x="16935" y="1945"/>
                  <a:pt x="16989" y="1945"/>
                </a:cubicBezTo>
                <a:cubicBezTo>
                  <a:pt x="17043" y="1945"/>
                  <a:pt x="17210" y="2072"/>
                  <a:pt x="17490" y="2321"/>
                </a:cubicBezTo>
                <a:cubicBezTo>
                  <a:pt x="17771" y="2569"/>
                  <a:pt x="18065" y="2849"/>
                  <a:pt x="18371" y="3162"/>
                </a:cubicBezTo>
                <a:cubicBezTo>
                  <a:pt x="18680" y="3479"/>
                  <a:pt x="18957" y="3775"/>
                  <a:pt x="19207" y="4049"/>
                </a:cubicBezTo>
                <a:cubicBezTo>
                  <a:pt x="19453" y="4323"/>
                  <a:pt x="19578" y="4498"/>
                  <a:pt x="19578" y="4571"/>
                </a:cubicBezTo>
                <a:cubicBezTo>
                  <a:pt x="19578" y="4605"/>
                  <a:pt x="19498" y="4735"/>
                  <a:pt x="19343" y="4955"/>
                </a:cubicBezTo>
                <a:cubicBezTo>
                  <a:pt x="19184" y="5175"/>
                  <a:pt x="19008" y="5416"/>
                  <a:pt x="18813" y="5678"/>
                </a:cubicBezTo>
                <a:cubicBezTo>
                  <a:pt x="18617" y="5938"/>
                  <a:pt x="18428" y="6189"/>
                  <a:pt x="18241" y="6429"/>
                </a:cubicBezTo>
                <a:cubicBezTo>
                  <a:pt x="18057" y="6667"/>
                  <a:pt x="17946" y="6813"/>
                  <a:pt x="17909" y="6867"/>
                </a:cubicBezTo>
                <a:moveTo>
                  <a:pt x="10806" y="14044"/>
                </a:moveTo>
                <a:cubicBezTo>
                  <a:pt x="11248" y="14044"/>
                  <a:pt x="11670" y="13957"/>
                  <a:pt x="12066" y="13779"/>
                </a:cubicBezTo>
                <a:cubicBezTo>
                  <a:pt x="12463" y="13607"/>
                  <a:pt x="12805" y="13370"/>
                  <a:pt x="13091" y="13070"/>
                </a:cubicBezTo>
                <a:cubicBezTo>
                  <a:pt x="13375" y="12774"/>
                  <a:pt x="13604" y="12430"/>
                  <a:pt x="13783" y="12031"/>
                </a:cubicBezTo>
                <a:cubicBezTo>
                  <a:pt x="13958" y="11633"/>
                  <a:pt x="14046" y="11215"/>
                  <a:pt x="14046" y="10775"/>
                </a:cubicBezTo>
                <a:cubicBezTo>
                  <a:pt x="14046" y="10334"/>
                  <a:pt x="13958" y="9919"/>
                  <a:pt x="13783" y="9530"/>
                </a:cubicBezTo>
                <a:cubicBezTo>
                  <a:pt x="13604" y="9143"/>
                  <a:pt x="13375" y="8801"/>
                  <a:pt x="13091" y="8502"/>
                </a:cubicBezTo>
                <a:cubicBezTo>
                  <a:pt x="12805" y="8206"/>
                  <a:pt x="12463" y="7974"/>
                  <a:pt x="12066" y="7808"/>
                </a:cubicBezTo>
                <a:cubicBezTo>
                  <a:pt x="11670" y="7641"/>
                  <a:pt x="11248" y="7556"/>
                  <a:pt x="10806" y="7556"/>
                </a:cubicBezTo>
                <a:cubicBezTo>
                  <a:pt x="10361" y="7556"/>
                  <a:pt x="9939" y="7641"/>
                  <a:pt x="9537" y="7808"/>
                </a:cubicBezTo>
                <a:cubicBezTo>
                  <a:pt x="9135" y="7974"/>
                  <a:pt x="8786" y="8206"/>
                  <a:pt x="8494" y="8502"/>
                </a:cubicBezTo>
                <a:cubicBezTo>
                  <a:pt x="8200" y="8801"/>
                  <a:pt x="7970" y="9143"/>
                  <a:pt x="7800" y="9530"/>
                </a:cubicBezTo>
                <a:cubicBezTo>
                  <a:pt x="7633" y="9919"/>
                  <a:pt x="7551" y="10334"/>
                  <a:pt x="7551" y="10775"/>
                </a:cubicBezTo>
                <a:cubicBezTo>
                  <a:pt x="7551" y="11215"/>
                  <a:pt x="7633" y="11633"/>
                  <a:pt x="7800" y="12031"/>
                </a:cubicBezTo>
                <a:cubicBezTo>
                  <a:pt x="7970" y="12430"/>
                  <a:pt x="8200" y="12774"/>
                  <a:pt x="8494" y="13070"/>
                </a:cubicBezTo>
                <a:cubicBezTo>
                  <a:pt x="8786" y="13370"/>
                  <a:pt x="9135" y="13607"/>
                  <a:pt x="9537" y="13779"/>
                </a:cubicBezTo>
                <a:cubicBezTo>
                  <a:pt x="9939" y="13957"/>
                  <a:pt x="10361" y="14044"/>
                  <a:pt x="10806" y="14044"/>
                </a:cubicBezTo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95" name="Shape 1816"/>
          <p:cNvSpPr/>
          <p:nvPr/>
        </p:nvSpPr>
        <p:spPr>
          <a:xfrm>
            <a:off x="1361421" y="1975370"/>
            <a:ext cx="318527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34" y="6152"/>
                </a:moveTo>
                <a:cubicBezTo>
                  <a:pt x="11406" y="6502"/>
                  <a:pt x="11552" y="6917"/>
                  <a:pt x="11672" y="7395"/>
                </a:cubicBezTo>
                <a:cubicBezTo>
                  <a:pt x="11747" y="7412"/>
                  <a:pt x="11886" y="7434"/>
                  <a:pt x="12089" y="7462"/>
                </a:cubicBezTo>
                <a:cubicBezTo>
                  <a:pt x="12291" y="7488"/>
                  <a:pt x="12501" y="7527"/>
                  <a:pt x="12715" y="7578"/>
                </a:cubicBezTo>
                <a:cubicBezTo>
                  <a:pt x="12929" y="7626"/>
                  <a:pt x="13120" y="7680"/>
                  <a:pt x="13289" y="7731"/>
                </a:cubicBezTo>
                <a:cubicBezTo>
                  <a:pt x="13459" y="7787"/>
                  <a:pt x="13543" y="7849"/>
                  <a:pt x="13543" y="7923"/>
                </a:cubicBezTo>
                <a:lnTo>
                  <a:pt x="13543" y="10328"/>
                </a:lnTo>
                <a:cubicBezTo>
                  <a:pt x="13543" y="10416"/>
                  <a:pt x="13459" y="10495"/>
                  <a:pt x="13289" y="10549"/>
                </a:cubicBezTo>
                <a:cubicBezTo>
                  <a:pt x="13120" y="10611"/>
                  <a:pt x="12929" y="10659"/>
                  <a:pt x="12715" y="10707"/>
                </a:cubicBezTo>
                <a:cubicBezTo>
                  <a:pt x="12501" y="10752"/>
                  <a:pt x="12289" y="10783"/>
                  <a:pt x="12077" y="10800"/>
                </a:cubicBezTo>
                <a:cubicBezTo>
                  <a:pt x="11867" y="10820"/>
                  <a:pt x="11731" y="10837"/>
                  <a:pt x="11672" y="10857"/>
                </a:cubicBezTo>
                <a:cubicBezTo>
                  <a:pt x="11566" y="11243"/>
                  <a:pt x="11430" y="11639"/>
                  <a:pt x="11255" y="12045"/>
                </a:cubicBezTo>
                <a:cubicBezTo>
                  <a:pt x="11430" y="12325"/>
                  <a:pt x="11594" y="12596"/>
                  <a:pt x="11757" y="12864"/>
                </a:cubicBezTo>
                <a:cubicBezTo>
                  <a:pt x="11919" y="13127"/>
                  <a:pt x="12100" y="13395"/>
                  <a:pt x="12303" y="13655"/>
                </a:cubicBezTo>
                <a:lnTo>
                  <a:pt x="12326" y="13787"/>
                </a:lnTo>
                <a:cubicBezTo>
                  <a:pt x="12326" y="13841"/>
                  <a:pt x="12249" y="13977"/>
                  <a:pt x="12096" y="14194"/>
                </a:cubicBezTo>
                <a:cubicBezTo>
                  <a:pt x="11940" y="14411"/>
                  <a:pt x="11761" y="14637"/>
                  <a:pt x="11559" y="14877"/>
                </a:cubicBezTo>
                <a:cubicBezTo>
                  <a:pt x="11357" y="15117"/>
                  <a:pt x="11166" y="15326"/>
                  <a:pt x="10992" y="15513"/>
                </a:cubicBezTo>
                <a:cubicBezTo>
                  <a:pt x="10813" y="15696"/>
                  <a:pt x="10702" y="15789"/>
                  <a:pt x="10658" y="15789"/>
                </a:cubicBezTo>
                <a:cubicBezTo>
                  <a:pt x="10643" y="15789"/>
                  <a:pt x="10566" y="15727"/>
                  <a:pt x="10427" y="15606"/>
                </a:cubicBezTo>
                <a:cubicBezTo>
                  <a:pt x="10288" y="15484"/>
                  <a:pt x="10135" y="15346"/>
                  <a:pt x="9966" y="15188"/>
                </a:cubicBezTo>
                <a:cubicBezTo>
                  <a:pt x="9796" y="15030"/>
                  <a:pt x="9638" y="14886"/>
                  <a:pt x="9493" y="14747"/>
                </a:cubicBezTo>
                <a:cubicBezTo>
                  <a:pt x="9344" y="14615"/>
                  <a:pt x="9250" y="14524"/>
                  <a:pt x="9205" y="14476"/>
                </a:cubicBezTo>
                <a:cubicBezTo>
                  <a:pt x="8866" y="14685"/>
                  <a:pt x="8537" y="14852"/>
                  <a:pt x="8212" y="14979"/>
                </a:cubicBezTo>
                <a:cubicBezTo>
                  <a:pt x="8212" y="15069"/>
                  <a:pt x="8200" y="15236"/>
                  <a:pt x="8179" y="15476"/>
                </a:cubicBezTo>
                <a:cubicBezTo>
                  <a:pt x="8156" y="15721"/>
                  <a:pt x="8127" y="15976"/>
                  <a:pt x="8090" y="16241"/>
                </a:cubicBezTo>
                <a:cubicBezTo>
                  <a:pt x="8052" y="16509"/>
                  <a:pt x="8005" y="16744"/>
                  <a:pt x="7948" y="16944"/>
                </a:cubicBezTo>
                <a:cubicBezTo>
                  <a:pt x="7892" y="17148"/>
                  <a:pt x="7833" y="17249"/>
                  <a:pt x="7774" y="17249"/>
                </a:cubicBezTo>
                <a:lnTo>
                  <a:pt x="5769" y="17249"/>
                </a:lnTo>
                <a:cubicBezTo>
                  <a:pt x="5708" y="17249"/>
                  <a:pt x="5651" y="17147"/>
                  <a:pt x="5595" y="16944"/>
                </a:cubicBezTo>
                <a:cubicBezTo>
                  <a:pt x="5538" y="16744"/>
                  <a:pt x="5494" y="16509"/>
                  <a:pt x="5463" y="16241"/>
                </a:cubicBezTo>
                <a:cubicBezTo>
                  <a:pt x="5435" y="15976"/>
                  <a:pt x="5406" y="15721"/>
                  <a:pt x="5385" y="15484"/>
                </a:cubicBezTo>
                <a:cubicBezTo>
                  <a:pt x="5362" y="15244"/>
                  <a:pt x="5352" y="15078"/>
                  <a:pt x="5352" y="14979"/>
                </a:cubicBezTo>
                <a:cubicBezTo>
                  <a:pt x="5013" y="14871"/>
                  <a:pt x="4682" y="14702"/>
                  <a:pt x="4359" y="14476"/>
                </a:cubicBezTo>
                <a:cubicBezTo>
                  <a:pt x="4126" y="14685"/>
                  <a:pt x="3895" y="14894"/>
                  <a:pt x="3667" y="15106"/>
                </a:cubicBezTo>
                <a:cubicBezTo>
                  <a:pt x="3439" y="15321"/>
                  <a:pt x="3213" y="15535"/>
                  <a:pt x="2996" y="15761"/>
                </a:cubicBezTo>
                <a:lnTo>
                  <a:pt x="2883" y="15789"/>
                </a:lnTo>
                <a:cubicBezTo>
                  <a:pt x="2855" y="15789"/>
                  <a:pt x="2751" y="15696"/>
                  <a:pt x="2573" y="15513"/>
                </a:cubicBezTo>
                <a:cubicBezTo>
                  <a:pt x="2396" y="15326"/>
                  <a:pt x="2212" y="15117"/>
                  <a:pt x="2022" y="14877"/>
                </a:cubicBezTo>
                <a:cubicBezTo>
                  <a:pt x="1829" y="14637"/>
                  <a:pt x="1657" y="14411"/>
                  <a:pt x="1504" y="14194"/>
                </a:cubicBezTo>
                <a:cubicBezTo>
                  <a:pt x="1349" y="13977"/>
                  <a:pt x="1273" y="13841"/>
                  <a:pt x="1273" y="13787"/>
                </a:cubicBezTo>
                <a:cubicBezTo>
                  <a:pt x="1273" y="13771"/>
                  <a:pt x="1320" y="13677"/>
                  <a:pt x="1419" y="13511"/>
                </a:cubicBezTo>
                <a:cubicBezTo>
                  <a:pt x="1516" y="13347"/>
                  <a:pt x="1629" y="13163"/>
                  <a:pt x="1751" y="12971"/>
                </a:cubicBezTo>
                <a:cubicBezTo>
                  <a:pt x="1876" y="12777"/>
                  <a:pt x="1991" y="12590"/>
                  <a:pt x="2100" y="12415"/>
                </a:cubicBezTo>
                <a:cubicBezTo>
                  <a:pt x="2210" y="12240"/>
                  <a:pt x="2278" y="12127"/>
                  <a:pt x="2309" y="12071"/>
                </a:cubicBezTo>
                <a:cubicBezTo>
                  <a:pt x="2135" y="11687"/>
                  <a:pt x="1989" y="11260"/>
                  <a:pt x="1869" y="10800"/>
                </a:cubicBezTo>
                <a:cubicBezTo>
                  <a:pt x="1794" y="10783"/>
                  <a:pt x="1655" y="10761"/>
                  <a:pt x="1452" y="10732"/>
                </a:cubicBezTo>
                <a:cubicBezTo>
                  <a:pt x="1250" y="10707"/>
                  <a:pt x="1043" y="10676"/>
                  <a:pt x="826" y="10639"/>
                </a:cubicBezTo>
                <a:cubicBezTo>
                  <a:pt x="612" y="10602"/>
                  <a:pt x="421" y="10554"/>
                  <a:pt x="252" y="10498"/>
                </a:cubicBezTo>
                <a:cubicBezTo>
                  <a:pt x="82" y="10439"/>
                  <a:pt x="0" y="10374"/>
                  <a:pt x="0" y="10300"/>
                </a:cubicBezTo>
                <a:lnTo>
                  <a:pt x="0" y="7869"/>
                </a:lnTo>
                <a:cubicBezTo>
                  <a:pt x="0" y="7798"/>
                  <a:pt x="82" y="7725"/>
                  <a:pt x="252" y="7660"/>
                </a:cubicBezTo>
                <a:cubicBezTo>
                  <a:pt x="421" y="7590"/>
                  <a:pt x="617" y="7539"/>
                  <a:pt x="838" y="7502"/>
                </a:cubicBezTo>
                <a:cubicBezTo>
                  <a:pt x="1059" y="7468"/>
                  <a:pt x="1273" y="7434"/>
                  <a:pt x="1476" y="7409"/>
                </a:cubicBezTo>
                <a:cubicBezTo>
                  <a:pt x="1678" y="7380"/>
                  <a:pt x="1817" y="7366"/>
                  <a:pt x="1892" y="7366"/>
                </a:cubicBezTo>
                <a:cubicBezTo>
                  <a:pt x="1982" y="6926"/>
                  <a:pt x="2121" y="6531"/>
                  <a:pt x="2309" y="6178"/>
                </a:cubicBezTo>
                <a:cubicBezTo>
                  <a:pt x="2135" y="5901"/>
                  <a:pt x="1965" y="5621"/>
                  <a:pt x="1796" y="5347"/>
                </a:cubicBezTo>
                <a:cubicBezTo>
                  <a:pt x="1629" y="5074"/>
                  <a:pt x="1452" y="4803"/>
                  <a:pt x="1273" y="4543"/>
                </a:cubicBezTo>
                <a:lnTo>
                  <a:pt x="1229" y="4407"/>
                </a:lnTo>
                <a:cubicBezTo>
                  <a:pt x="1229" y="4354"/>
                  <a:pt x="1304" y="4221"/>
                  <a:pt x="1457" y="4009"/>
                </a:cubicBezTo>
                <a:cubicBezTo>
                  <a:pt x="1612" y="3797"/>
                  <a:pt x="1789" y="3574"/>
                  <a:pt x="1987" y="3334"/>
                </a:cubicBezTo>
                <a:cubicBezTo>
                  <a:pt x="2187" y="3094"/>
                  <a:pt x="2375" y="2883"/>
                  <a:pt x="2551" y="2696"/>
                </a:cubicBezTo>
                <a:cubicBezTo>
                  <a:pt x="2728" y="2515"/>
                  <a:pt x="2839" y="2419"/>
                  <a:pt x="2883" y="2419"/>
                </a:cubicBezTo>
                <a:cubicBezTo>
                  <a:pt x="2900" y="2419"/>
                  <a:pt x="2975" y="2479"/>
                  <a:pt x="3114" y="2597"/>
                </a:cubicBezTo>
                <a:cubicBezTo>
                  <a:pt x="3253" y="2713"/>
                  <a:pt x="3408" y="2851"/>
                  <a:pt x="3578" y="3007"/>
                </a:cubicBezTo>
                <a:cubicBezTo>
                  <a:pt x="3745" y="3165"/>
                  <a:pt x="3907" y="3320"/>
                  <a:pt x="4060" y="3470"/>
                </a:cubicBezTo>
                <a:cubicBezTo>
                  <a:pt x="4215" y="3617"/>
                  <a:pt x="4307" y="3707"/>
                  <a:pt x="4336" y="3744"/>
                </a:cubicBezTo>
                <a:cubicBezTo>
                  <a:pt x="4660" y="3518"/>
                  <a:pt x="4999" y="3354"/>
                  <a:pt x="5352" y="3244"/>
                </a:cubicBezTo>
                <a:cubicBezTo>
                  <a:pt x="5352" y="3173"/>
                  <a:pt x="5362" y="3004"/>
                  <a:pt x="5385" y="2747"/>
                </a:cubicBezTo>
                <a:cubicBezTo>
                  <a:pt x="5406" y="2484"/>
                  <a:pt x="5435" y="2225"/>
                  <a:pt x="5463" y="1968"/>
                </a:cubicBezTo>
                <a:cubicBezTo>
                  <a:pt x="5494" y="1708"/>
                  <a:pt x="5534" y="1476"/>
                  <a:pt x="5583" y="1264"/>
                </a:cubicBezTo>
                <a:cubicBezTo>
                  <a:pt x="5630" y="1053"/>
                  <a:pt x="5694" y="948"/>
                  <a:pt x="5769" y="948"/>
                </a:cubicBezTo>
                <a:lnTo>
                  <a:pt x="7774" y="948"/>
                </a:lnTo>
                <a:cubicBezTo>
                  <a:pt x="7833" y="948"/>
                  <a:pt x="7892" y="1053"/>
                  <a:pt x="7948" y="1264"/>
                </a:cubicBezTo>
                <a:cubicBezTo>
                  <a:pt x="8005" y="1476"/>
                  <a:pt x="8047" y="1708"/>
                  <a:pt x="8078" y="1968"/>
                </a:cubicBezTo>
                <a:cubicBezTo>
                  <a:pt x="8109" y="2225"/>
                  <a:pt x="8134" y="2484"/>
                  <a:pt x="8156" y="2747"/>
                </a:cubicBezTo>
                <a:cubicBezTo>
                  <a:pt x="8179" y="3004"/>
                  <a:pt x="8198" y="3173"/>
                  <a:pt x="8212" y="3244"/>
                </a:cubicBezTo>
                <a:cubicBezTo>
                  <a:pt x="8551" y="3354"/>
                  <a:pt x="8873" y="3512"/>
                  <a:pt x="9182" y="3715"/>
                </a:cubicBezTo>
                <a:cubicBezTo>
                  <a:pt x="9415" y="3512"/>
                  <a:pt x="9650" y="3306"/>
                  <a:pt x="9886" y="3106"/>
                </a:cubicBezTo>
                <a:cubicBezTo>
                  <a:pt x="10123" y="2899"/>
                  <a:pt x="10352" y="2691"/>
                  <a:pt x="10568" y="2476"/>
                </a:cubicBezTo>
                <a:lnTo>
                  <a:pt x="10658" y="2419"/>
                </a:lnTo>
                <a:cubicBezTo>
                  <a:pt x="10688" y="2419"/>
                  <a:pt x="10792" y="2518"/>
                  <a:pt x="10968" y="2710"/>
                </a:cubicBezTo>
                <a:cubicBezTo>
                  <a:pt x="11145" y="2905"/>
                  <a:pt x="11331" y="3117"/>
                  <a:pt x="11526" y="3348"/>
                </a:cubicBezTo>
                <a:cubicBezTo>
                  <a:pt x="11721" y="3577"/>
                  <a:pt x="11900" y="3797"/>
                  <a:pt x="12060" y="4009"/>
                </a:cubicBezTo>
                <a:cubicBezTo>
                  <a:pt x="12223" y="4221"/>
                  <a:pt x="12303" y="4354"/>
                  <a:pt x="12303" y="4407"/>
                </a:cubicBezTo>
                <a:cubicBezTo>
                  <a:pt x="12303" y="4444"/>
                  <a:pt x="12253" y="4543"/>
                  <a:pt x="12152" y="4712"/>
                </a:cubicBezTo>
                <a:cubicBezTo>
                  <a:pt x="12049" y="4879"/>
                  <a:pt x="11936" y="5057"/>
                  <a:pt x="11813" y="5251"/>
                </a:cubicBezTo>
                <a:cubicBezTo>
                  <a:pt x="11689" y="5446"/>
                  <a:pt x="11568" y="5630"/>
                  <a:pt x="11453" y="5808"/>
                </a:cubicBezTo>
                <a:cubicBezTo>
                  <a:pt x="11335" y="5983"/>
                  <a:pt x="11260" y="6096"/>
                  <a:pt x="11234" y="6152"/>
                </a:cubicBezTo>
                <a:moveTo>
                  <a:pt x="6781" y="11545"/>
                </a:moveTo>
                <a:cubicBezTo>
                  <a:pt x="7061" y="11545"/>
                  <a:pt x="7322" y="11480"/>
                  <a:pt x="7570" y="11356"/>
                </a:cubicBezTo>
                <a:cubicBezTo>
                  <a:pt x="7819" y="11229"/>
                  <a:pt x="8036" y="11057"/>
                  <a:pt x="8219" y="10837"/>
                </a:cubicBezTo>
                <a:cubicBezTo>
                  <a:pt x="8403" y="10616"/>
                  <a:pt x="8546" y="10357"/>
                  <a:pt x="8652" y="10060"/>
                </a:cubicBezTo>
                <a:cubicBezTo>
                  <a:pt x="8758" y="9761"/>
                  <a:pt x="8810" y="9447"/>
                  <a:pt x="8810" y="9111"/>
                </a:cubicBezTo>
                <a:cubicBezTo>
                  <a:pt x="8810" y="8778"/>
                  <a:pt x="8758" y="8459"/>
                  <a:pt x="8652" y="8160"/>
                </a:cubicBezTo>
                <a:cubicBezTo>
                  <a:pt x="8546" y="7858"/>
                  <a:pt x="8403" y="7592"/>
                  <a:pt x="8219" y="7372"/>
                </a:cubicBezTo>
                <a:cubicBezTo>
                  <a:pt x="8036" y="7152"/>
                  <a:pt x="7819" y="6980"/>
                  <a:pt x="7570" y="6847"/>
                </a:cubicBezTo>
                <a:cubicBezTo>
                  <a:pt x="7322" y="6717"/>
                  <a:pt x="7061" y="6649"/>
                  <a:pt x="6781" y="6649"/>
                </a:cubicBezTo>
                <a:cubicBezTo>
                  <a:pt x="6211" y="6649"/>
                  <a:pt x="5727" y="6889"/>
                  <a:pt x="5329" y="7367"/>
                </a:cubicBezTo>
                <a:cubicBezTo>
                  <a:pt x="4931" y="7844"/>
                  <a:pt x="4731" y="8425"/>
                  <a:pt x="4731" y="9111"/>
                </a:cubicBezTo>
                <a:cubicBezTo>
                  <a:pt x="4731" y="9448"/>
                  <a:pt x="4785" y="9761"/>
                  <a:pt x="4896" y="10060"/>
                </a:cubicBezTo>
                <a:cubicBezTo>
                  <a:pt x="5004" y="10357"/>
                  <a:pt x="5150" y="10616"/>
                  <a:pt x="5334" y="10837"/>
                </a:cubicBezTo>
                <a:cubicBezTo>
                  <a:pt x="5517" y="11057"/>
                  <a:pt x="5736" y="11229"/>
                  <a:pt x="5988" y="11356"/>
                </a:cubicBezTo>
                <a:cubicBezTo>
                  <a:pt x="6240" y="11480"/>
                  <a:pt x="6501" y="11545"/>
                  <a:pt x="6781" y="11545"/>
                </a:cubicBezTo>
                <a:moveTo>
                  <a:pt x="20496" y="16952"/>
                </a:moveTo>
                <a:cubicBezTo>
                  <a:pt x="20428" y="17294"/>
                  <a:pt x="20341" y="17613"/>
                  <a:pt x="20235" y="17913"/>
                </a:cubicBezTo>
                <a:cubicBezTo>
                  <a:pt x="20251" y="17963"/>
                  <a:pt x="20294" y="18051"/>
                  <a:pt x="20364" y="18161"/>
                </a:cubicBezTo>
                <a:cubicBezTo>
                  <a:pt x="20437" y="18274"/>
                  <a:pt x="20508" y="18398"/>
                  <a:pt x="20574" y="18528"/>
                </a:cubicBezTo>
                <a:cubicBezTo>
                  <a:pt x="20642" y="18655"/>
                  <a:pt x="20701" y="18779"/>
                  <a:pt x="20755" y="18898"/>
                </a:cubicBezTo>
                <a:cubicBezTo>
                  <a:pt x="20807" y="19014"/>
                  <a:pt x="20833" y="19098"/>
                  <a:pt x="20833" y="19141"/>
                </a:cubicBezTo>
                <a:cubicBezTo>
                  <a:pt x="20833" y="19177"/>
                  <a:pt x="20762" y="19282"/>
                  <a:pt x="20626" y="19460"/>
                </a:cubicBezTo>
                <a:cubicBezTo>
                  <a:pt x="20487" y="19635"/>
                  <a:pt x="20324" y="19821"/>
                  <a:pt x="20141" y="20013"/>
                </a:cubicBezTo>
                <a:cubicBezTo>
                  <a:pt x="19957" y="20205"/>
                  <a:pt x="19778" y="20389"/>
                  <a:pt x="19611" y="20558"/>
                </a:cubicBezTo>
                <a:cubicBezTo>
                  <a:pt x="19442" y="20730"/>
                  <a:pt x="19333" y="20849"/>
                  <a:pt x="19289" y="20911"/>
                </a:cubicBezTo>
                <a:lnTo>
                  <a:pt x="19199" y="20968"/>
                </a:lnTo>
                <a:cubicBezTo>
                  <a:pt x="19169" y="20968"/>
                  <a:pt x="19107" y="20928"/>
                  <a:pt x="19013" y="20852"/>
                </a:cubicBezTo>
                <a:cubicBezTo>
                  <a:pt x="18919" y="20773"/>
                  <a:pt x="18823" y="20685"/>
                  <a:pt x="18726" y="20586"/>
                </a:cubicBezTo>
                <a:cubicBezTo>
                  <a:pt x="18630" y="20488"/>
                  <a:pt x="18533" y="20392"/>
                  <a:pt x="18439" y="20295"/>
                </a:cubicBezTo>
                <a:cubicBezTo>
                  <a:pt x="18345" y="20199"/>
                  <a:pt x="18284" y="20137"/>
                  <a:pt x="18253" y="20101"/>
                </a:cubicBezTo>
                <a:cubicBezTo>
                  <a:pt x="17975" y="20208"/>
                  <a:pt x="17681" y="20295"/>
                  <a:pt x="17373" y="20358"/>
                </a:cubicBezTo>
                <a:cubicBezTo>
                  <a:pt x="17359" y="20411"/>
                  <a:pt x="17323" y="20510"/>
                  <a:pt x="17274" y="20649"/>
                </a:cubicBezTo>
                <a:cubicBezTo>
                  <a:pt x="17220" y="20787"/>
                  <a:pt x="17161" y="20925"/>
                  <a:pt x="17097" y="21061"/>
                </a:cubicBezTo>
                <a:cubicBezTo>
                  <a:pt x="17034" y="21196"/>
                  <a:pt x="16973" y="21320"/>
                  <a:pt x="16911" y="21431"/>
                </a:cubicBezTo>
                <a:cubicBezTo>
                  <a:pt x="16853" y="21546"/>
                  <a:pt x="16798" y="21600"/>
                  <a:pt x="16754" y="21600"/>
                </a:cubicBezTo>
                <a:cubicBezTo>
                  <a:pt x="16709" y="21600"/>
                  <a:pt x="16577" y="21569"/>
                  <a:pt x="16361" y="21498"/>
                </a:cubicBezTo>
                <a:cubicBezTo>
                  <a:pt x="16142" y="21431"/>
                  <a:pt x="15906" y="21349"/>
                  <a:pt x="15655" y="21247"/>
                </a:cubicBezTo>
                <a:cubicBezTo>
                  <a:pt x="15405" y="21148"/>
                  <a:pt x="15179" y="21044"/>
                  <a:pt x="14979" y="20931"/>
                </a:cubicBezTo>
                <a:cubicBezTo>
                  <a:pt x="14779" y="20818"/>
                  <a:pt x="14680" y="20719"/>
                  <a:pt x="14680" y="20629"/>
                </a:cubicBezTo>
                <a:cubicBezTo>
                  <a:pt x="14680" y="20420"/>
                  <a:pt x="14699" y="20205"/>
                  <a:pt x="14737" y="19985"/>
                </a:cubicBezTo>
                <a:cubicBezTo>
                  <a:pt x="14774" y="19765"/>
                  <a:pt x="14810" y="19556"/>
                  <a:pt x="14838" y="19355"/>
                </a:cubicBezTo>
                <a:cubicBezTo>
                  <a:pt x="14718" y="19248"/>
                  <a:pt x="14612" y="19129"/>
                  <a:pt x="14518" y="18999"/>
                </a:cubicBezTo>
                <a:cubicBezTo>
                  <a:pt x="14424" y="18870"/>
                  <a:pt x="14339" y="18731"/>
                  <a:pt x="14263" y="18587"/>
                </a:cubicBezTo>
                <a:cubicBezTo>
                  <a:pt x="14092" y="18607"/>
                  <a:pt x="13920" y="18618"/>
                  <a:pt x="13750" y="18630"/>
                </a:cubicBezTo>
                <a:cubicBezTo>
                  <a:pt x="13583" y="18638"/>
                  <a:pt x="13414" y="18641"/>
                  <a:pt x="13251" y="18641"/>
                </a:cubicBezTo>
                <a:lnTo>
                  <a:pt x="13087" y="18641"/>
                </a:lnTo>
                <a:cubicBezTo>
                  <a:pt x="13037" y="18641"/>
                  <a:pt x="13007" y="18590"/>
                  <a:pt x="12990" y="18491"/>
                </a:cubicBezTo>
                <a:cubicBezTo>
                  <a:pt x="12976" y="18418"/>
                  <a:pt x="12945" y="18260"/>
                  <a:pt x="12901" y="18011"/>
                </a:cubicBezTo>
                <a:cubicBezTo>
                  <a:pt x="12856" y="17763"/>
                  <a:pt x="12804" y="17503"/>
                  <a:pt x="12748" y="17229"/>
                </a:cubicBezTo>
                <a:cubicBezTo>
                  <a:pt x="12691" y="16953"/>
                  <a:pt x="12644" y="16704"/>
                  <a:pt x="12609" y="16478"/>
                </a:cubicBezTo>
                <a:cubicBezTo>
                  <a:pt x="12569" y="16252"/>
                  <a:pt x="12552" y="16123"/>
                  <a:pt x="12552" y="16086"/>
                </a:cubicBezTo>
                <a:cubicBezTo>
                  <a:pt x="12552" y="16032"/>
                  <a:pt x="12602" y="15973"/>
                  <a:pt x="12703" y="15911"/>
                </a:cubicBezTo>
                <a:cubicBezTo>
                  <a:pt x="12804" y="15849"/>
                  <a:pt x="12922" y="15784"/>
                  <a:pt x="13054" y="15713"/>
                </a:cubicBezTo>
                <a:cubicBezTo>
                  <a:pt x="13183" y="15645"/>
                  <a:pt x="13310" y="15592"/>
                  <a:pt x="13430" y="15546"/>
                </a:cubicBezTo>
                <a:cubicBezTo>
                  <a:pt x="13550" y="15501"/>
                  <a:pt x="13633" y="15470"/>
                  <a:pt x="13677" y="15453"/>
                </a:cubicBezTo>
                <a:cubicBezTo>
                  <a:pt x="13708" y="15241"/>
                  <a:pt x="13743" y="15069"/>
                  <a:pt x="13786" y="14922"/>
                </a:cubicBezTo>
                <a:cubicBezTo>
                  <a:pt x="13826" y="14778"/>
                  <a:pt x="13885" y="14615"/>
                  <a:pt x="13960" y="14423"/>
                </a:cubicBezTo>
                <a:cubicBezTo>
                  <a:pt x="13929" y="14389"/>
                  <a:pt x="13882" y="14310"/>
                  <a:pt x="13814" y="14194"/>
                </a:cubicBezTo>
                <a:cubicBezTo>
                  <a:pt x="13746" y="14075"/>
                  <a:pt x="13677" y="13951"/>
                  <a:pt x="13604" y="13824"/>
                </a:cubicBezTo>
                <a:cubicBezTo>
                  <a:pt x="13534" y="13694"/>
                  <a:pt x="13470" y="13567"/>
                  <a:pt x="13418" y="13446"/>
                </a:cubicBezTo>
                <a:cubicBezTo>
                  <a:pt x="13367" y="13325"/>
                  <a:pt x="13341" y="13243"/>
                  <a:pt x="13341" y="13209"/>
                </a:cubicBezTo>
                <a:cubicBezTo>
                  <a:pt x="13341" y="13172"/>
                  <a:pt x="13409" y="13065"/>
                  <a:pt x="13548" y="12887"/>
                </a:cubicBezTo>
                <a:cubicBezTo>
                  <a:pt x="13687" y="12715"/>
                  <a:pt x="13849" y="12531"/>
                  <a:pt x="14033" y="12336"/>
                </a:cubicBezTo>
                <a:cubicBezTo>
                  <a:pt x="14216" y="12144"/>
                  <a:pt x="14393" y="11961"/>
                  <a:pt x="14562" y="11797"/>
                </a:cubicBezTo>
                <a:cubicBezTo>
                  <a:pt x="14732" y="11628"/>
                  <a:pt x="14838" y="11517"/>
                  <a:pt x="14883" y="11467"/>
                </a:cubicBezTo>
                <a:lnTo>
                  <a:pt x="14974" y="11410"/>
                </a:lnTo>
                <a:cubicBezTo>
                  <a:pt x="15005" y="11410"/>
                  <a:pt x="15066" y="11450"/>
                  <a:pt x="15160" y="11526"/>
                </a:cubicBezTo>
                <a:cubicBezTo>
                  <a:pt x="15254" y="11599"/>
                  <a:pt x="15349" y="11690"/>
                  <a:pt x="15447" y="11789"/>
                </a:cubicBezTo>
                <a:cubicBezTo>
                  <a:pt x="15544" y="11887"/>
                  <a:pt x="15640" y="11983"/>
                  <a:pt x="15735" y="12076"/>
                </a:cubicBezTo>
                <a:cubicBezTo>
                  <a:pt x="15829" y="12175"/>
                  <a:pt x="15890" y="12237"/>
                  <a:pt x="15920" y="12277"/>
                </a:cubicBezTo>
                <a:cubicBezTo>
                  <a:pt x="16184" y="12167"/>
                  <a:pt x="16469" y="12082"/>
                  <a:pt x="16777" y="12017"/>
                </a:cubicBezTo>
                <a:cubicBezTo>
                  <a:pt x="16791" y="11964"/>
                  <a:pt x="16827" y="11868"/>
                  <a:pt x="16878" y="11726"/>
                </a:cubicBezTo>
                <a:cubicBezTo>
                  <a:pt x="16930" y="11588"/>
                  <a:pt x="16991" y="11450"/>
                  <a:pt x="17064" y="11317"/>
                </a:cubicBezTo>
                <a:cubicBezTo>
                  <a:pt x="17135" y="11178"/>
                  <a:pt x="17201" y="11057"/>
                  <a:pt x="17262" y="10941"/>
                </a:cubicBezTo>
                <a:cubicBezTo>
                  <a:pt x="17321" y="10831"/>
                  <a:pt x="17373" y="10775"/>
                  <a:pt x="17420" y="10775"/>
                </a:cubicBezTo>
                <a:cubicBezTo>
                  <a:pt x="17448" y="10775"/>
                  <a:pt x="17575" y="10806"/>
                  <a:pt x="17803" y="10871"/>
                </a:cubicBezTo>
                <a:cubicBezTo>
                  <a:pt x="18027" y="10930"/>
                  <a:pt x="18265" y="11015"/>
                  <a:pt x="18517" y="11119"/>
                </a:cubicBezTo>
                <a:cubicBezTo>
                  <a:pt x="18768" y="11224"/>
                  <a:pt x="18997" y="11328"/>
                  <a:pt x="19199" y="11438"/>
                </a:cubicBezTo>
                <a:cubicBezTo>
                  <a:pt x="19402" y="11546"/>
                  <a:pt x="19503" y="11647"/>
                  <a:pt x="19503" y="11746"/>
                </a:cubicBezTo>
                <a:cubicBezTo>
                  <a:pt x="19503" y="11955"/>
                  <a:pt x="19482" y="12167"/>
                  <a:pt x="19442" y="12384"/>
                </a:cubicBezTo>
                <a:cubicBezTo>
                  <a:pt x="19399" y="12599"/>
                  <a:pt x="19364" y="12810"/>
                  <a:pt x="19333" y="13017"/>
                </a:cubicBezTo>
                <a:cubicBezTo>
                  <a:pt x="19453" y="13124"/>
                  <a:pt x="19562" y="13245"/>
                  <a:pt x="19656" y="13375"/>
                </a:cubicBezTo>
                <a:cubicBezTo>
                  <a:pt x="19750" y="13505"/>
                  <a:pt x="19835" y="13643"/>
                  <a:pt x="19910" y="13787"/>
                </a:cubicBezTo>
                <a:cubicBezTo>
                  <a:pt x="20096" y="13771"/>
                  <a:pt x="20282" y="13756"/>
                  <a:pt x="20466" y="13748"/>
                </a:cubicBezTo>
                <a:cubicBezTo>
                  <a:pt x="20651" y="13737"/>
                  <a:pt x="20830" y="13734"/>
                  <a:pt x="21002" y="13734"/>
                </a:cubicBezTo>
                <a:cubicBezTo>
                  <a:pt x="21061" y="13734"/>
                  <a:pt x="21129" y="13852"/>
                  <a:pt x="21205" y="14092"/>
                </a:cubicBezTo>
                <a:cubicBezTo>
                  <a:pt x="21280" y="14333"/>
                  <a:pt x="21346" y="14604"/>
                  <a:pt x="21402" y="14911"/>
                </a:cubicBezTo>
                <a:cubicBezTo>
                  <a:pt x="21459" y="15216"/>
                  <a:pt x="21506" y="15507"/>
                  <a:pt x="21544" y="15784"/>
                </a:cubicBezTo>
                <a:cubicBezTo>
                  <a:pt x="21581" y="16058"/>
                  <a:pt x="21600" y="16236"/>
                  <a:pt x="21600" y="16315"/>
                </a:cubicBezTo>
                <a:cubicBezTo>
                  <a:pt x="21600" y="16371"/>
                  <a:pt x="21548" y="16427"/>
                  <a:pt x="21447" y="16492"/>
                </a:cubicBezTo>
                <a:cubicBezTo>
                  <a:pt x="21346" y="16554"/>
                  <a:pt x="21235" y="16614"/>
                  <a:pt x="21115" y="16665"/>
                </a:cubicBezTo>
                <a:cubicBezTo>
                  <a:pt x="20995" y="16721"/>
                  <a:pt x="20873" y="16777"/>
                  <a:pt x="20748" y="16837"/>
                </a:cubicBezTo>
                <a:cubicBezTo>
                  <a:pt x="20623" y="16893"/>
                  <a:pt x="20541" y="16933"/>
                  <a:pt x="20496" y="16952"/>
                </a:cubicBezTo>
                <a:moveTo>
                  <a:pt x="20515" y="6070"/>
                </a:moveTo>
                <a:cubicBezTo>
                  <a:pt x="20416" y="6395"/>
                  <a:pt x="20301" y="6678"/>
                  <a:pt x="20164" y="6920"/>
                </a:cubicBezTo>
                <a:cubicBezTo>
                  <a:pt x="20181" y="6960"/>
                  <a:pt x="20211" y="7030"/>
                  <a:pt x="20256" y="7143"/>
                </a:cubicBezTo>
                <a:cubicBezTo>
                  <a:pt x="20301" y="7256"/>
                  <a:pt x="20353" y="7378"/>
                  <a:pt x="20409" y="7510"/>
                </a:cubicBezTo>
                <a:cubicBezTo>
                  <a:pt x="20463" y="7640"/>
                  <a:pt x="20510" y="7759"/>
                  <a:pt x="20550" y="7869"/>
                </a:cubicBezTo>
                <a:cubicBezTo>
                  <a:pt x="20586" y="7974"/>
                  <a:pt x="20604" y="8041"/>
                  <a:pt x="20604" y="8058"/>
                </a:cubicBezTo>
                <a:cubicBezTo>
                  <a:pt x="20604" y="8112"/>
                  <a:pt x="20520" y="8216"/>
                  <a:pt x="20353" y="8375"/>
                </a:cubicBezTo>
                <a:cubicBezTo>
                  <a:pt x="20183" y="8533"/>
                  <a:pt x="19995" y="8696"/>
                  <a:pt x="19788" y="8863"/>
                </a:cubicBezTo>
                <a:cubicBezTo>
                  <a:pt x="19581" y="9027"/>
                  <a:pt x="19388" y="9176"/>
                  <a:pt x="19209" y="9309"/>
                </a:cubicBezTo>
                <a:cubicBezTo>
                  <a:pt x="19027" y="9439"/>
                  <a:pt x="18931" y="9501"/>
                  <a:pt x="18914" y="9501"/>
                </a:cubicBezTo>
                <a:cubicBezTo>
                  <a:pt x="18886" y="9501"/>
                  <a:pt x="18832" y="9462"/>
                  <a:pt x="18757" y="9374"/>
                </a:cubicBezTo>
                <a:cubicBezTo>
                  <a:pt x="18684" y="9289"/>
                  <a:pt x="18601" y="9193"/>
                  <a:pt x="18514" y="9083"/>
                </a:cubicBezTo>
                <a:cubicBezTo>
                  <a:pt x="18430" y="8979"/>
                  <a:pt x="18352" y="8871"/>
                  <a:pt x="18284" y="8767"/>
                </a:cubicBezTo>
                <a:cubicBezTo>
                  <a:pt x="18215" y="8663"/>
                  <a:pt x="18168" y="8592"/>
                  <a:pt x="18138" y="8558"/>
                </a:cubicBezTo>
                <a:cubicBezTo>
                  <a:pt x="18032" y="8592"/>
                  <a:pt x="17926" y="8620"/>
                  <a:pt x="17815" y="8640"/>
                </a:cubicBezTo>
                <a:cubicBezTo>
                  <a:pt x="17707" y="8657"/>
                  <a:pt x="17596" y="8657"/>
                  <a:pt x="17483" y="8640"/>
                </a:cubicBezTo>
                <a:lnTo>
                  <a:pt x="17326" y="8640"/>
                </a:lnTo>
                <a:cubicBezTo>
                  <a:pt x="17297" y="8674"/>
                  <a:pt x="17250" y="8750"/>
                  <a:pt x="17192" y="8863"/>
                </a:cubicBezTo>
                <a:cubicBezTo>
                  <a:pt x="17130" y="8973"/>
                  <a:pt x="17067" y="9092"/>
                  <a:pt x="16994" y="9213"/>
                </a:cubicBezTo>
                <a:cubicBezTo>
                  <a:pt x="16923" y="9335"/>
                  <a:pt x="16853" y="9442"/>
                  <a:pt x="16784" y="9529"/>
                </a:cubicBezTo>
                <a:cubicBezTo>
                  <a:pt x="16718" y="9620"/>
                  <a:pt x="16669" y="9668"/>
                  <a:pt x="16638" y="9668"/>
                </a:cubicBezTo>
                <a:cubicBezTo>
                  <a:pt x="16610" y="9668"/>
                  <a:pt x="16495" y="9617"/>
                  <a:pt x="16302" y="9518"/>
                </a:cubicBezTo>
                <a:cubicBezTo>
                  <a:pt x="16106" y="9419"/>
                  <a:pt x="15902" y="9304"/>
                  <a:pt x="15687" y="9171"/>
                </a:cubicBezTo>
                <a:cubicBezTo>
                  <a:pt x="15473" y="9041"/>
                  <a:pt x="15278" y="8911"/>
                  <a:pt x="15101" y="8778"/>
                </a:cubicBezTo>
                <a:cubicBezTo>
                  <a:pt x="14925" y="8649"/>
                  <a:pt x="14835" y="8558"/>
                  <a:pt x="14835" y="8505"/>
                </a:cubicBezTo>
                <a:cubicBezTo>
                  <a:pt x="14835" y="8488"/>
                  <a:pt x="14847" y="8420"/>
                  <a:pt x="14868" y="8307"/>
                </a:cubicBezTo>
                <a:cubicBezTo>
                  <a:pt x="14892" y="8194"/>
                  <a:pt x="14923" y="8073"/>
                  <a:pt x="14960" y="7948"/>
                </a:cubicBezTo>
                <a:cubicBezTo>
                  <a:pt x="14998" y="7824"/>
                  <a:pt x="15031" y="7700"/>
                  <a:pt x="15061" y="7579"/>
                </a:cubicBezTo>
                <a:cubicBezTo>
                  <a:pt x="15092" y="7457"/>
                  <a:pt x="15113" y="7378"/>
                  <a:pt x="15130" y="7341"/>
                </a:cubicBezTo>
                <a:cubicBezTo>
                  <a:pt x="14958" y="7133"/>
                  <a:pt x="14814" y="6867"/>
                  <a:pt x="14701" y="6542"/>
                </a:cubicBezTo>
                <a:cubicBezTo>
                  <a:pt x="14303" y="6525"/>
                  <a:pt x="14021" y="6503"/>
                  <a:pt x="13856" y="6475"/>
                </a:cubicBezTo>
                <a:cubicBezTo>
                  <a:pt x="13692" y="6446"/>
                  <a:pt x="13581" y="6364"/>
                  <a:pt x="13529" y="6226"/>
                </a:cubicBezTo>
                <a:cubicBezTo>
                  <a:pt x="13477" y="6085"/>
                  <a:pt x="13459" y="5850"/>
                  <a:pt x="13473" y="5514"/>
                </a:cubicBezTo>
                <a:cubicBezTo>
                  <a:pt x="13489" y="5184"/>
                  <a:pt x="13473" y="4693"/>
                  <a:pt x="13428" y="4043"/>
                </a:cubicBezTo>
                <a:cubicBezTo>
                  <a:pt x="13428" y="3987"/>
                  <a:pt x="13475" y="3936"/>
                  <a:pt x="13569" y="3880"/>
                </a:cubicBezTo>
                <a:cubicBezTo>
                  <a:pt x="13663" y="3826"/>
                  <a:pt x="13774" y="3784"/>
                  <a:pt x="13901" y="3744"/>
                </a:cubicBezTo>
                <a:cubicBezTo>
                  <a:pt x="14028" y="3707"/>
                  <a:pt x="14155" y="3685"/>
                  <a:pt x="14280" y="3665"/>
                </a:cubicBezTo>
                <a:cubicBezTo>
                  <a:pt x="14402" y="3645"/>
                  <a:pt x="14487" y="3628"/>
                  <a:pt x="14532" y="3609"/>
                </a:cubicBezTo>
                <a:cubicBezTo>
                  <a:pt x="14607" y="3315"/>
                  <a:pt x="14722" y="3024"/>
                  <a:pt x="14880" y="2747"/>
                </a:cubicBezTo>
                <a:cubicBezTo>
                  <a:pt x="14866" y="2708"/>
                  <a:pt x="14835" y="2632"/>
                  <a:pt x="14791" y="2510"/>
                </a:cubicBezTo>
                <a:cubicBezTo>
                  <a:pt x="14746" y="2389"/>
                  <a:pt x="14699" y="2265"/>
                  <a:pt x="14650" y="2137"/>
                </a:cubicBezTo>
                <a:cubicBezTo>
                  <a:pt x="14602" y="2010"/>
                  <a:pt x="14558" y="1897"/>
                  <a:pt x="14522" y="1793"/>
                </a:cubicBezTo>
                <a:cubicBezTo>
                  <a:pt x="14482" y="1689"/>
                  <a:pt x="14466" y="1618"/>
                  <a:pt x="14466" y="1584"/>
                </a:cubicBezTo>
                <a:cubicBezTo>
                  <a:pt x="14466" y="1528"/>
                  <a:pt x="14546" y="1429"/>
                  <a:pt x="14706" y="1279"/>
                </a:cubicBezTo>
                <a:cubicBezTo>
                  <a:pt x="14868" y="1130"/>
                  <a:pt x="15052" y="971"/>
                  <a:pt x="15259" y="805"/>
                </a:cubicBezTo>
                <a:cubicBezTo>
                  <a:pt x="15464" y="641"/>
                  <a:pt x="15659" y="491"/>
                  <a:pt x="15840" y="367"/>
                </a:cubicBezTo>
                <a:cubicBezTo>
                  <a:pt x="16019" y="240"/>
                  <a:pt x="16125" y="178"/>
                  <a:pt x="16154" y="178"/>
                </a:cubicBezTo>
                <a:cubicBezTo>
                  <a:pt x="16184" y="178"/>
                  <a:pt x="16234" y="217"/>
                  <a:pt x="16302" y="296"/>
                </a:cubicBezTo>
                <a:cubicBezTo>
                  <a:pt x="16368" y="381"/>
                  <a:pt x="16445" y="477"/>
                  <a:pt x="16532" y="590"/>
                </a:cubicBezTo>
                <a:cubicBezTo>
                  <a:pt x="16620" y="700"/>
                  <a:pt x="16695" y="808"/>
                  <a:pt x="16763" y="906"/>
                </a:cubicBezTo>
                <a:cubicBezTo>
                  <a:pt x="16829" y="1005"/>
                  <a:pt x="16878" y="1073"/>
                  <a:pt x="16909" y="1110"/>
                </a:cubicBezTo>
                <a:cubicBezTo>
                  <a:pt x="17015" y="1073"/>
                  <a:pt x="17123" y="1048"/>
                  <a:pt x="17229" y="1028"/>
                </a:cubicBezTo>
                <a:cubicBezTo>
                  <a:pt x="17340" y="1008"/>
                  <a:pt x="17450" y="1008"/>
                  <a:pt x="17563" y="1028"/>
                </a:cubicBezTo>
                <a:lnTo>
                  <a:pt x="17721" y="1028"/>
                </a:lnTo>
                <a:cubicBezTo>
                  <a:pt x="17735" y="994"/>
                  <a:pt x="17778" y="918"/>
                  <a:pt x="17846" y="805"/>
                </a:cubicBezTo>
                <a:cubicBezTo>
                  <a:pt x="17912" y="692"/>
                  <a:pt x="17982" y="579"/>
                  <a:pt x="18053" y="460"/>
                </a:cubicBezTo>
                <a:cubicBezTo>
                  <a:pt x="18124" y="342"/>
                  <a:pt x="18189" y="237"/>
                  <a:pt x="18251" y="144"/>
                </a:cubicBezTo>
                <a:cubicBezTo>
                  <a:pt x="18310" y="51"/>
                  <a:pt x="18354" y="0"/>
                  <a:pt x="18385" y="0"/>
                </a:cubicBezTo>
                <a:cubicBezTo>
                  <a:pt x="18415" y="0"/>
                  <a:pt x="18528" y="54"/>
                  <a:pt x="18724" y="158"/>
                </a:cubicBezTo>
                <a:cubicBezTo>
                  <a:pt x="18919" y="260"/>
                  <a:pt x="19129" y="378"/>
                  <a:pt x="19350" y="508"/>
                </a:cubicBezTo>
                <a:cubicBezTo>
                  <a:pt x="19571" y="641"/>
                  <a:pt x="19771" y="765"/>
                  <a:pt x="19945" y="892"/>
                </a:cubicBezTo>
                <a:cubicBezTo>
                  <a:pt x="20122" y="1019"/>
                  <a:pt x="20211" y="1110"/>
                  <a:pt x="20211" y="1163"/>
                </a:cubicBezTo>
                <a:cubicBezTo>
                  <a:pt x="20211" y="1200"/>
                  <a:pt x="20197" y="1268"/>
                  <a:pt x="20164" y="1372"/>
                </a:cubicBezTo>
                <a:cubicBezTo>
                  <a:pt x="20136" y="1477"/>
                  <a:pt x="20105" y="1593"/>
                  <a:pt x="20075" y="1725"/>
                </a:cubicBezTo>
                <a:cubicBezTo>
                  <a:pt x="20047" y="1855"/>
                  <a:pt x="20014" y="1979"/>
                  <a:pt x="19981" y="2095"/>
                </a:cubicBezTo>
                <a:cubicBezTo>
                  <a:pt x="19945" y="2214"/>
                  <a:pt x="19922" y="2290"/>
                  <a:pt x="19908" y="2327"/>
                </a:cubicBezTo>
                <a:cubicBezTo>
                  <a:pt x="20058" y="2552"/>
                  <a:pt x="20204" y="2824"/>
                  <a:pt x="20345" y="3137"/>
                </a:cubicBezTo>
                <a:cubicBezTo>
                  <a:pt x="20729" y="3174"/>
                  <a:pt x="21007" y="3205"/>
                  <a:pt x="21181" y="3233"/>
                </a:cubicBezTo>
                <a:cubicBezTo>
                  <a:pt x="21353" y="3258"/>
                  <a:pt x="21461" y="3343"/>
                  <a:pt x="21506" y="3478"/>
                </a:cubicBezTo>
                <a:cubicBezTo>
                  <a:pt x="21551" y="3623"/>
                  <a:pt x="21572" y="3854"/>
                  <a:pt x="21562" y="4184"/>
                </a:cubicBezTo>
                <a:cubicBezTo>
                  <a:pt x="21555" y="4515"/>
                  <a:pt x="21567" y="4995"/>
                  <a:pt x="21598" y="5624"/>
                </a:cubicBezTo>
                <a:cubicBezTo>
                  <a:pt x="21598" y="5678"/>
                  <a:pt x="21551" y="5735"/>
                  <a:pt x="21456" y="5794"/>
                </a:cubicBezTo>
                <a:cubicBezTo>
                  <a:pt x="21362" y="5850"/>
                  <a:pt x="21254" y="5901"/>
                  <a:pt x="21136" y="5935"/>
                </a:cubicBezTo>
                <a:cubicBezTo>
                  <a:pt x="21014" y="5972"/>
                  <a:pt x="20894" y="6000"/>
                  <a:pt x="20769" y="6017"/>
                </a:cubicBezTo>
                <a:cubicBezTo>
                  <a:pt x="20647" y="6034"/>
                  <a:pt x="20560" y="6053"/>
                  <a:pt x="20515" y="6070"/>
                </a:cubicBezTo>
                <a:moveTo>
                  <a:pt x="15739" y="16167"/>
                </a:moveTo>
                <a:cubicBezTo>
                  <a:pt x="15739" y="16611"/>
                  <a:pt x="15869" y="16992"/>
                  <a:pt x="16130" y="17317"/>
                </a:cubicBezTo>
                <a:cubicBezTo>
                  <a:pt x="16389" y="17641"/>
                  <a:pt x="16704" y="17802"/>
                  <a:pt x="17081" y="17802"/>
                </a:cubicBezTo>
                <a:cubicBezTo>
                  <a:pt x="17448" y="17802"/>
                  <a:pt x="17766" y="17647"/>
                  <a:pt x="18034" y="17339"/>
                </a:cubicBezTo>
                <a:cubicBezTo>
                  <a:pt x="18300" y="17023"/>
                  <a:pt x="18434" y="16639"/>
                  <a:pt x="18434" y="16167"/>
                </a:cubicBezTo>
                <a:cubicBezTo>
                  <a:pt x="18434" y="15724"/>
                  <a:pt x="18302" y="15351"/>
                  <a:pt x="18044" y="15038"/>
                </a:cubicBezTo>
                <a:cubicBezTo>
                  <a:pt x="17785" y="14727"/>
                  <a:pt x="17465" y="14572"/>
                  <a:pt x="17081" y="14572"/>
                </a:cubicBezTo>
                <a:cubicBezTo>
                  <a:pt x="16714" y="14572"/>
                  <a:pt x="16396" y="14727"/>
                  <a:pt x="16135" y="15038"/>
                </a:cubicBezTo>
                <a:cubicBezTo>
                  <a:pt x="15869" y="15351"/>
                  <a:pt x="15739" y="15724"/>
                  <a:pt x="15739" y="16167"/>
                </a:cubicBezTo>
                <a:moveTo>
                  <a:pt x="16292" y="4825"/>
                </a:moveTo>
                <a:cubicBezTo>
                  <a:pt x="16292" y="5249"/>
                  <a:pt x="16410" y="5602"/>
                  <a:pt x="16648" y="5887"/>
                </a:cubicBezTo>
                <a:cubicBezTo>
                  <a:pt x="16883" y="6172"/>
                  <a:pt x="17173" y="6313"/>
                  <a:pt x="17509" y="6313"/>
                </a:cubicBezTo>
                <a:cubicBezTo>
                  <a:pt x="17862" y="6313"/>
                  <a:pt x="18159" y="6172"/>
                  <a:pt x="18399" y="5887"/>
                </a:cubicBezTo>
                <a:cubicBezTo>
                  <a:pt x="18639" y="5602"/>
                  <a:pt x="18759" y="5257"/>
                  <a:pt x="18759" y="4853"/>
                </a:cubicBezTo>
                <a:cubicBezTo>
                  <a:pt x="18759" y="4430"/>
                  <a:pt x="18641" y="4074"/>
                  <a:pt x="18404" y="3786"/>
                </a:cubicBezTo>
                <a:cubicBezTo>
                  <a:pt x="18168" y="3495"/>
                  <a:pt x="17876" y="3354"/>
                  <a:pt x="17530" y="3354"/>
                </a:cubicBezTo>
                <a:cubicBezTo>
                  <a:pt x="17177" y="3354"/>
                  <a:pt x="16883" y="3495"/>
                  <a:pt x="16648" y="3786"/>
                </a:cubicBezTo>
                <a:cubicBezTo>
                  <a:pt x="16408" y="4074"/>
                  <a:pt x="16292" y="4421"/>
                  <a:pt x="16292" y="4825"/>
                </a:cubicBezTo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96" name="Shape 1817"/>
          <p:cNvSpPr/>
          <p:nvPr/>
        </p:nvSpPr>
        <p:spPr>
          <a:xfrm>
            <a:off x="2144461" y="1973991"/>
            <a:ext cx="318527" cy="330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8" extrusionOk="0">
                <a:moveTo>
                  <a:pt x="10794" y="0"/>
                </a:moveTo>
                <a:cubicBezTo>
                  <a:pt x="12289" y="0"/>
                  <a:pt x="13689" y="251"/>
                  <a:pt x="14998" y="750"/>
                </a:cubicBezTo>
                <a:cubicBezTo>
                  <a:pt x="16304" y="1250"/>
                  <a:pt x="17446" y="1930"/>
                  <a:pt x="18422" y="2782"/>
                </a:cubicBezTo>
                <a:cubicBezTo>
                  <a:pt x="19399" y="3639"/>
                  <a:pt x="20174" y="4641"/>
                  <a:pt x="20743" y="5784"/>
                </a:cubicBezTo>
                <a:cubicBezTo>
                  <a:pt x="21315" y="6926"/>
                  <a:pt x="21600" y="8156"/>
                  <a:pt x="21600" y="9468"/>
                </a:cubicBezTo>
                <a:cubicBezTo>
                  <a:pt x="21600" y="10775"/>
                  <a:pt x="21315" y="12002"/>
                  <a:pt x="20743" y="13142"/>
                </a:cubicBezTo>
                <a:cubicBezTo>
                  <a:pt x="20174" y="14287"/>
                  <a:pt x="19399" y="15289"/>
                  <a:pt x="18422" y="16149"/>
                </a:cubicBezTo>
                <a:cubicBezTo>
                  <a:pt x="17446" y="17007"/>
                  <a:pt x="16304" y="17687"/>
                  <a:pt x="14998" y="18181"/>
                </a:cubicBezTo>
                <a:cubicBezTo>
                  <a:pt x="13689" y="18677"/>
                  <a:pt x="12289" y="18923"/>
                  <a:pt x="10794" y="18923"/>
                </a:cubicBezTo>
                <a:cubicBezTo>
                  <a:pt x="10104" y="18923"/>
                  <a:pt x="9427" y="18869"/>
                  <a:pt x="8768" y="18762"/>
                </a:cubicBezTo>
                <a:cubicBezTo>
                  <a:pt x="7445" y="20014"/>
                  <a:pt x="5901" y="20878"/>
                  <a:pt x="4135" y="21355"/>
                </a:cubicBezTo>
                <a:cubicBezTo>
                  <a:pt x="3947" y="21391"/>
                  <a:pt x="3759" y="21431"/>
                  <a:pt x="3566" y="21467"/>
                </a:cubicBezTo>
                <a:cubicBezTo>
                  <a:pt x="3375" y="21510"/>
                  <a:pt x="3170" y="21549"/>
                  <a:pt x="2952" y="21583"/>
                </a:cubicBezTo>
                <a:cubicBezTo>
                  <a:pt x="2832" y="21600"/>
                  <a:pt x="2728" y="21572"/>
                  <a:pt x="2643" y="21496"/>
                </a:cubicBezTo>
                <a:cubicBezTo>
                  <a:pt x="2556" y="21420"/>
                  <a:pt x="2497" y="21309"/>
                  <a:pt x="2467" y="21166"/>
                </a:cubicBezTo>
                <a:cubicBezTo>
                  <a:pt x="2438" y="21022"/>
                  <a:pt x="2457" y="20900"/>
                  <a:pt x="2523" y="20807"/>
                </a:cubicBezTo>
                <a:cubicBezTo>
                  <a:pt x="2591" y="20714"/>
                  <a:pt x="2667" y="20621"/>
                  <a:pt x="2749" y="20531"/>
                </a:cubicBezTo>
                <a:cubicBezTo>
                  <a:pt x="2921" y="20325"/>
                  <a:pt x="3083" y="20124"/>
                  <a:pt x="3234" y="19930"/>
                </a:cubicBezTo>
                <a:cubicBezTo>
                  <a:pt x="3385" y="19738"/>
                  <a:pt x="3521" y="19506"/>
                  <a:pt x="3646" y="19241"/>
                </a:cubicBezTo>
                <a:cubicBezTo>
                  <a:pt x="3768" y="18976"/>
                  <a:pt x="3881" y="18663"/>
                  <a:pt x="3982" y="18302"/>
                </a:cubicBezTo>
                <a:cubicBezTo>
                  <a:pt x="4084" y="17941"/>
                  <a:pt x="4173" y="17506"/>
                  <a:pt x="4248" y="16993"/>
                </a:cubicBezTo>
                <a:cubicBezTo>
                  <a:pt x="2942" y="16110"/>
                  <a:pt x="1907" y="15021"/>
                  <a:pt x="1144" y="13731"/>
                </a:cubicBezTo>
                <a:cubicBezTo>
                  <a:pt x="381" y="12436"/>
                  <a:pt x="0" y="11017"/>
                  <a:pt x="0" y="9468"/>
                </a:cubicBezTo>
                <a:cubicBezTo>
                  <a:pt x="0" y="8165"/>
                  <a:pt x="285" y="6937"/>
                  <a:pt x="857" y="5789"/>
                </a:cubicBezTo>
                <a:cubicBezTo>
                  <a:pt x="1429" y="4641"/>
                  <a:pt x="2201" y="3639"/>
                  <a:pt x="3178" y="2782"/>
                </a:cubicBezTo>
                <a:cubicBezTo>
                  <a:pt x="4154" y="1930"/>
                  <a:pt x="5293" y="1249"/>
                  <a:pt x="6597" y="750"/>
                </a:cubicBezTo>
                <a:cubicBezTo>
                  <a:pt x="7901" y="251"/>
                  <a:pt x="9300" y="0"/>
                  <a:pt x="10794" y="0"/>
                </a:cubicBezTo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97" name="Shape 1818"/>
          <p:cNvSpPr/>
          <p:nvPr/>
        </p:nvSpPr>
        <p:spPr>
          <a:xfrm>
            <a:off x="2927506" y="1973993"/>
            <a:ext cx="318527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3" y="0"/>
                </a:moveTo>
                <a:cubicBezTo>
                  <a:pt x="11530" y="0"/>
                  <a:pt x="12259" y="68"/>
                  <a:pt x="12986" y="200"/>
                </a:cubicBezTo>
                <a:cubicBezTo>
                  <a:pt x="13711" y="330"/>
                  <a:pt x="14427" y="533"/>
                  <a:pt x="15133" y="810"/>
                </a:cubicBezTo>
                <a:cubicBezTo>
                  <a:pt x="15928" y="1129"/>
                  <a:pt x="16717" y="1547"/>
                  <a:pt x="17498" y="2069"/>
                </a:cubicBezTo>
                <a:cubicBezTo>
                  <a:pt x="18279" y="2592"/>
                  <a:pt x="18974" y="3218"/>
                  <a:pt x="19583" y="3950"/>
                </a:cubicBezTo>
                <a:cubicBezTo>
                  <a:pt x="20190" y="4678"/>
                  <a:pt x="20680" y="5505"/>
                  <a:pt x="21047" y="6431"/>
                </a:cubicBezTo>
                <a:cubicBezTo>
                  <a:pt x="21414" y="7352"/>
                  <a:pt x="21600" y="8368"/>
                  <a:pt x="21600" y="9477"/>
                </a:cubicBezTo>
                <a:cubicBezTo>
                  <a:pt x="21600" y="10584"/>
                  <a:pt x="21414" y="11598"/>
                  <a:pt x="21047" y="12518"/>
                </a:cubicBezTo>
                <a:cubicBezTo>
                  <a:pt x="20680" y="13436"/>
                  <a:pt x="20190" y="14260"/>
                  <a:pt x="19583" y="14991"/>
                </a:cubicBezTo>
                <a:cubicBezTo>
                  <a:pt x="18974" y="15722"/>
                  <a:pt x="18282" y="16352"/>
                  <a:pt x="17503" y="16891"/>
                </a:cubicBezTo>
                <a:cubicBezTo>
                  <a:pt x="16726" y="17425"/>
                  <a:pt x="15935" y="17843"/>
                  <a:pt x="15133" y="18139"/>
                </a:cubicBezTo>
                <a:cubicBezTo>
                  <a:pt x="14427" y="18419"/>
                  <a:pt x="13714" y="18622"/>
                  <a:pt x="12991" y="18749"/>
                </a:cubicBezTo>
                <a:cubicBezTo>
                  <a:pt x="12271" y="18876"/>
                  <a:pt x="11537" y="18935"/>
                  <a:pt x="10793" y="18935"/>
                </a:cubicBezTo>
                <a:cubicBezTo>
                  <a:pt x="10103" y="18935"/>
                  <a:pt x="9428" y="18884"/>
                  <a:pt x="8767" y="18777"/>
                </a:cubicBezTo>
                <a:cubicBezTo>
                  <a:pt x="8075" y="19423"/>
                  <a:pt x="7340" y="19963"/>
                  <a:pt x="6564" y="20383"/>
                </a:cubicBezTo>
                <a:cubicBezTo>
                  <a:pt x="5785" y="20804"/>
                  <a:pt x="4978" y="21137"/>
                  <a:pt x="4135" y="21371"/>
                </a:cubicBezTo>
                <a:cubicBezTo>
                  <a:pt x="3933" y="21405"/>
                  <a:pt x="3723" y="21453"/>
                  <a:pt x="3511" y="21510"/>
                </a:cubicBezTo>
                <a:cubicBezTo>
                  <a:pt x="3297" y="21569"/>
                  <a:pt x="3095" y="21600"/>
                  <a:pt x="2907" y="21600"/>
                </a:cubicBezTo>
                <a:cubicBezTo>
                  <a:pt x="2789" y="21600"/>
                  <a:pt x="2685" y="21546"/>
                  <a:pt x="2598" y="21445"/>
                </a:cubicBezTo>
                <a:cubicBezTo>
                  <a:pt x="2511" y="21340"/>
                  <a:pt x="2469" y="21216"/>
                  <a:pt x="2469" y="21072"/>
                </a:cubicBezTo>
                <a:cubicBezTo>
                  <a:pt x="2469" y="20965"/>
                  <a:pt x="2499" y="20866"/>
                  <a:pt x="2563" y="20784"/>
                </a:cubicBezTo>
                <a:cubicBezTo>
                  <a:pt x="2629" y="20694"/>
                  <a:pt x="2690" y="20617"/>
                  <a:pt x="2749" y="20547"/>
                </a:cubicBezTo>
                <a:cubicBezTo>
                  <a:pt x="2984" y="20248"/>
                  <a:pt x="3182" y="19977"/>
                  <a:pt x="3347" y="19728"/>
                </a:cubicBezTo>
                <a:cubicBezTo>
                  <a:pt x="3511" y="19480"/>
                  <a:pt x="3653" y="19220"/>
                  <a:pt x="3770" y="18949"/>
                </a:cubicBezTo>
                <a:cubicBezTo>
                  <a:pt x="3886" y="18681"/>
                  <a:pt x="3980" y="18390"/>
                  <a:pt x="4050" y="18080"/>
                </a:cubicBezTo>
                <a:cubicBezTo>
                  <a:pt x="4123" y="17766"/>
                  <a:pt x="4189" y="17408"/>
                  <a:pt x="4248" y="17004"/>
                </a:cubicBezTo>
                <a:cubicBezTo>
                  <a:pt x="3662" y="16617"/>
                  <a:pt x="3116" y="16163"/>
                  <a:pt x="2610" y="15643"/>
                </a:cubicBezTo>
                <a:cubicBezTo>
                  <a:pt x="2102" y="15129"/>
                  <a:pt x="1652" y="14554"/>
                  <a:pt x="1257" y="13915"/>
                </a:cubicBezTo>
                <a:cubicBezTo>
                  <a:pt x="864" y="13280"/>
                  <a:pt x="555" y="12589"/>
                  <a:pt x="334" y="11843"/>
                </a:cubicBezTo>
                <a:cubicBezTo>
                  <a:pt x="111" y="11095"/>
                  <a:pt x="0" y="10307"/>
                  <a:pt x="0" y="9477"/>
                </a:cubicBezTo>
                <a:cubicBezTo>
                  <a:pt x="0" y="8368"/>
                  <a:pt x="186" y="7351"/>
                  <a:pt x="553" y="6431"/>
                </a:cubicBezTo>
                <a:cubicBezTo>
                  <a:pt x="920" y="5505"/>
                  <a:pt x="1410" y="4678"/>
                  <a:pt x="2017" y="3949"/>
                </a:cubicBezTo>
                <a:cubicBezTo>
                  <a:pt x="2626" y="3218"/>
                  <a:pt x="3318" y="2589"/>
                  <a:pt x="4097" y="2063"/>
                </a:cubicBezTo>
                <a:cubicBezTo>
                  <a:pt x="4874" y="1535"/>
                  <a:pt x="5660" y="1121"/>
                  <a:pt x="6458" y="810"/>
                </a:cubicBezTo>
                <a:cubicBezTo>
                  <a:pt x="7162" y="533"/>
                  <a:pt x="7879" y="330"/>
                  <a:pt x="8602" y="200"/>
                </a:cubicBezTo>
                <a:cubicBezTo>
                  <a:pt x="9327" y="68"/>
                  <a:pt x="10059" y="0"/>
                  <a:pt x="10793" y="0"/>
                </a:cubicBezTo>
                <a:moveTo>
                  <a:pt x="14264" y="2747"/>
                </a:moveTo>
                <a:cubicBezTo>
                  <a:pt x="13123" y="2357"/>
                  <a:pt x="11965" y="2165"/>
                  <a:pt x="10793" y="2165"/>
                </a:cubicBezTo>
                <a:cubicBezTo>
                  <a:pt x="9607" y="2165"/>
                  <a:pt x="8454" y="2357"/>
                  <a:pt x="7336" y="2747"/>
                </a:cubicBezTo>
                <a:cubicBezTo>
                  <a:pt x="6705" y="2973"/>
                  <a:pt x="6062" y="3281"/>
                  <a:pt x="5408" y="3679"/>
                </a:cubicBezTo>
                <a:cubicBezTo>
                  <a:pt x="4754" y="4077"/>
                  <a:pt x="4161" y="4562"/>
                  <a:pt x="3624" y="5133"/>
                </a:cubicBezTo>
                <a:cubicBezTo>
                  <a:pt x="3085" y="5703"/>
                  <a:pt x="2648" y="6347"/>
                  <a:pt x="2311" y="7064"/>
                </a:cubicBezTo>
                <a:cubicBezTo>
                  <a:pt x="1972" y="7781"/>
                  <a:pt x="1805" y="8583"/>
                  <a:pt x="1805" y="9477"/>
                </a:cubicBezTo>
                <a:cubicBezTo>
                  <a:pt x="1805" y="10124"/>
                  <a:pt x="1895" y="10725"/>
                  <a:pt x="2080" y="11276"/>
                </a:cubicBezTo>
                <a:cubicBezTo>
                  <a:pt x="2264" y="11824"/>
                  <a:pt x="2509" y="12335"/>
                  <a:pt x="2817" y="12806"/>
                </a:cubicBezTo>
                <a:cubicBezTo>
                  <a:pt x="3125" y="13280"/>
                  <a:pt x="3478" y="13712"/>
                  <a:pt x="3876" y="14099"/>
                </a:cubicBezTo>
                <a:cubicBezTo>
                  <a:pt x="4274" y="14486"/>
                  <a:pt x="4693" y="14822"/>
                  <a:pt x="5128" y="15113"/>
                </a:cubicBezTo>
                <a:cubicBezTo>
                  <a:pt x="5331" y="15240"/>
                  <a:pt x="5521" y="15364"/>
                  <a:pt x="5702" y="15485"/>
                </a:cubicBezTo>
                <a:cubicBezTo>
                  <a:pt x="5881" y="15607"/>
                  <a:pt x="6067" y="15734"/>
                  <a:pt x="6253" y="15869"/>
                </a:cubicBezTo>
                <a:cubicBezTo>
                  <a:pt x="6178" y="16293"/>
                  <a:pt x="6114" y="16716"/>
                  <a:pt x="6058" y="17140"/>
                </a:cubicBezTo>
                <a:cubicBezTo>
                  <a:pt x="6001" y="17563"/>
                  <a:pt x="5928" y="17987"/>
                  <a:pt x="5837" y="18410"/>
                </a:cubicBezTo>
                <a:cubicBezTo>
                  <a:pt x="6279" y="18148"/>
                  <a:pt x="6698" y="17860"/>
                  <a:pt x="7093" y="17538"/>
                </a:cubicBezTo>
                <a:cubicBezTo>
                  <a:pt x="7489" y="17219"/>
                  <a:pt x="7884" y="16874"/>
                  <a:pt x="8282" y="16504"/>
                </a:cubicBezTo>
                <a:cubicBezTo>
                  <a:pt x="8694" y="16575"/>
                  <a:pt x="9110" y="16640"/>
                  <a:pt x="9527" y="16691"/>
                </a:cubicBezTo>
                <a:cubicBezTo>
                  <a:pt x="9943" y="16747"/>
                  <a:pt x="10367" y="16776"/>
                  <a:pt x="10793" y="16776"/>
                </a:cubicBezTo>
                <a:cubicBezTo>
                  <a:pt x="11965" y="16776"/>
                  <a:pt x="13123" y="16581"/>
                  <a:pt x="14264" y="16194"/>
                </a:cubicBezTo>
                <a:cubicBezTo>
                  <a:pt x="14895" y="15971"/>
                  <a:pt x="15538" y="15660"/>
                  <a:pt x="16192" y="15271"/>
                </a:cubicBezTo>
                <a:cubicBezTo>
                  <a:pt x="16844" y="14875"/>
                  <a:pt x="17439" y="14393"/>
                  <a:pt x="17978" y="13822"/>
                </a:cubicBezTo>
                <a:cubicBezTo>
                  <a:pt x="18515" y="13252"/>
                  <a:pt x="18952" y="12603"/>
                  <a:pt x="19289" y="11883"/>
                </a:cubicBezTo>
                <a:cubicBezTo>
                  <a:pt x="19628" y="11160"/>
                  <a:pt x="19797" y="10358"/>
                  <a:pt x="19797" y="9477"/>
                </a:cubicBezTo>
                <a:cubicBezTo>
                  <a:pt x="19797" y="8591"/>
                  <a:pt x="19628" y="7792"/>
                  <a:pt x="19289" y="7069"/>
                </a:cubicBezTo>
                <a:cubicBezTo>
                  <a:pt x="18952" y="6349"/>
                  <a:pt x="18515" y="5703"/>
                  <a:pt x="17978" y="5130"/>
                </a:cubicBezTo>
                <a:cubicBezTo>
                  <a:pt x="17439" y="4559"/>
                  <a:pt x="16844" y="4074"/>
                  <a:pt x="16192" y="3676"/>
                </a:cubicBezTo>
                <a:cubicBezTo>
                  <a:pt x="15538" y="3281"/>
                  <a:pt x="14895" y="2973"/>
                  <a:pt x="14264" y="2747"/>
                </a:cubicBezTo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98" name="Shape 1819"/>
          <p:cNvSpPr/>
          <p:nvPr/>
        </p:nvSpPr>
        <p:spPr>
          <a:xfrm>
            <a:off x="3737091" y="1973991"/>
            <a:ext cx="318527" cy="3304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8" extrusionOk="0">
                <a:moveTo>
                  <a:pt x="17530" y="7696"/>
                </a:moveTo>
                <a:cubicBezTo>
                  <a:pt x="17530" y="8752"/>
                  <a:pt x="17302" y="9748"/>
                  <a:pt x="16843" y="10684"/>
                </a:cubicBezTo>
                <a:cubicBezTo>
                  <a:pt x="16387" y="11621"/>
                  <a:pt x="15760" y="12436"/>
                  <a:pt x="14970" y="13128"/>
                </a:cubicBezTo>
                <a:cubicBezTo>
                  <a:pt x="14176" y="13822"/>
                  <a:pt x="13249" y="14372"/>
                  <a:pt x="12185" y="14775"/>
                </a:cubicBezTo>
                <a:cubicBezTo>
                  <a:pt x="11121" y="15181"/>
                  <a:pt x="9982" y="15385"/>
                  <a:pt x="8765" y="15385"/>
                </a:cubicBezTo>
                <a:cubicBezTo>
                  <a:pt x="8487" y="15385"/>
                  <a:pt x="8212" y="15371"/>
                  <a:pt x="7937" y="15342"/>
                </a:cubicBezTo>
                <a:cubicBezTo>
                  <a:pt x="7664" y="15317"/>
                  <a:pt x="7395" y="15283"/>
                  <a:pt x="7132" y="15249"/>
                </a:cubicBezTo>
                <a:cubicBezTo>
                  <a:pt x="6028" y="16265"/>
                  <a:pt x="4766" y="16967"/>
                  <a:pt x="3347" y="17340"/>
                </a:cubicBezTo>
                <a:cubicBezTo>
                  <a:pt x="3196" y="17379"/>
                  <a:pt x="3043" y="17413"/>
                  <a:pt x="2890" y="17444"/>
                </a:cubicBezTo>
                <a:cubicBezTo>
                  <a:pt x="2735" y="17475"/>
                  <a:pt x="2573" y="17509"/>
                  <a:pt x="2398" y="17546"/>
                </a:cubicBezTo>
                <a:cubicBezTo>
                  <a:pt x="2309" y="17563"/>
                  <a:pt x="2229" y="17534"/>
                  <a:pt x="2156" y="17456"/>
                </a:cubicBezTo>
                <a:cubicBezTo>
                  <a:pt x="2085" y="17379"/>
                  <a:pt x="2034" y="17297"/>
                  <a:pt x="2005" y="17207"/>
                </a:cubicBezTo>
                <a:lnTo>
                  <a:pt x="2005" y="17182"/>
                </a:lnTo>
                <a:cubicBezTo>
                  <a:pt x="1975" y="17072"/>
                  <a:pt x="1987" y="16984"/>
                  <a:pt x="2038" y="16917"/>
                </a:cubicBezTo>
                <a:cubicBezTo>
                  <a:pt x="2090" y="16852"/>
                  <a:pt x="2158" y="16770"/>
                  <a:pt x="2241" y="16680"/>
                </a:cubicBezTo>
                <a:cubicBezTo>
                  <a:pt x="2377" y="16519"/>
                  <a:pt x="2507" y="16355"/>
                  <a:pt x="2629" y="16189"/>
                </a:cubicBezTo>
                <a:cubicBezTo>
                  <a:pt x="2754" y="16022"/>
                  <a:pt x="2864" y="15830"/>
                  <a:pt x="2963" y="15622"/>
                </a:cubicBezTo>
                <a:cubicBezTo>
                  <a:pt x="3060" y="15410"/>
                  <a:pt x="3152" y="15159"/>
                  <a:pt x="3239" y="14871"/>
                </a:cubicBezTo>
                <a:cubicBezTo>
                  <a:pt x="3326" y="14581"/>
                  <a:pt x="3399" y="14225"/>
                  <a:pt x="3458" y="13802"/>
                </a:cubicBezTo>
                <a:cubicBezTo>
                  <a:pt x="2398" y="13102"/>
                  <a:pt x="1558" y="12222"/>
                  <a:pt x="934" y="11164"/>
                </a:cubicBezTo>
                <a:cubicBezTo>
                  <a:pt x="311" y="10106"/>
                  <a:pt x="0" y="8952"/>
                  <a:pt x="0" y="7697"/>
                </a:cubicBezTo>
                <a:cubicBezTo>
                  <a:pt x="0" y="6627"/>
                  <a:pt x="231" y="5626"/>
                  <a:pt x="692" y="4695"/>
                </a:cubicBezTo>
                <a:cubicBezTo>
                  <a:pt x="1153" y="3764"/>
                  <a:pt x="1782" y="2948"/>
                  <a:pt x="2575" y="2257"/>
                </a:cubicBezTo>
                <a:cubicBezTo>
                  <a:pt x="3366" y="1566"/>
                  <a:pt x="4291" y="1013"/>
                  <a:pt x="5352" y="609"/>
                </a:cubicBezTo>
                <a:cubicBezTo>
                  <a:pt x="6409" y="203"/>
                  <a:pt x="7548" y="0"/>
                  <a:pt x="8765" y="0"/>
                </a:cubicBezTo>
                <a:cubicBezTo>
                  <a:pt x="9982" y="0"/>
                  <a:pt x="11121" y="203"/>
                  <a:pt x="12185" y="609"/>
                </a:cubicBezTo>
                <a:cubicBezTo>
                  <a:pt x="13249" y="1013"/>
                  <a:pt x="14176" y="1566"/>
                  <a:pt x="14970" y="2257"/>
                </a:cubicBezTo>
                <a:cubicBezTo>
                  <a:pt x="15760" y="2948"/>
                  <a:pt x="16387" y="3764"/>
                  <a:pt x="16843" y="4695"/>
                </a:cubicBezTo>
                <a:cubicBezTo>
                  <a:pt x="17302" y="5626"/>
                  <a:pt x="17530" y="6627"/>
                  <a:pt x="17530" y="7696"/>
                </a:cubicBezTo>
                <a:moveTo>
                  <a:pt x="21600" y="11737"/>
                </a:moveTo>
                <a:cubicBezTo>
                  <a:pt x="21600" y="12986"/>
                  <a:pt x="21287" y="14146"/>
                  <a:pt x="20666" y="15204"/>
                </a:cubicBezTo>
                <a:cubicBezTo>
                  <a:pt x="20039" y="16262"/>
                  <a:pt x="19199" y="17139"/>
                  <a:pt x="18140" y="17842"/>
                </a:cubicBezTo>
                <a:cubicBezTo>
                  <a:pt x="18201" y="18265"/>
                  <a:pt x="18272" y="18621"/>
                  <a:pt x="18354" y="18908"/>
                </a:cubicBezTo>
                <a:cubicBezTo>
                  <a:pt x="18437" y="19199"/>
                  <a:pt x="18533" y="19444"/>
                  <a:pt x="18641" y="19662"/>
                </a:cubicBezTo>
                <a:cubicBezTo>
                  <a:pt x="18752" y="19870"/>
                  <a:pt x="18863" y="20060"/>
                  <a:pt x="18980" y="20226"/>
                </a:cubicBezTo>
                <a:cubicBezTo>
                  <a:pt x="19096" y="20393"/>
                  <a:pt x="19223" y="20556"/>
                  <a:pt x="19357" y="20720"/>
                </a:cubicBezTo>
                <a:cubicBezTo>
                  <a:pt x="19432" y="20810"/>
                  <a:pt x="19498" y="20892"/>
                  <a:pt x="19555" y="20968"/>
                </a:cubicBezTo>
                <a:cubicBezTo>
                  <a:pt x="19611" y="21047"/>
                  <a:pt x="19623" y="21129"/>
                  <a:pt x="19592" y="21219"/>
                </a:cubicBezTo>
                <a:lnTo>
                  <a:pt x="19592" y="21247"/>
                </a:lnTo>
                <a:cubicBezTo>
                  <a:pt x="19578" y="21352"/>
                  <a:pt x="19533" y="21439"/>
                  <a:pt x="19453" y="21510"/>
                </a:cubicBezTo>
                <a:cubicBezTo>
                  <a:pt x="19373" y="21577"/>
                  <a:pt x="19291" y="21600"/>
                  <a:pt x="19199" y="21583"/>
                </a:cubicBezTo>
                <a:cubicBezTo>
                  <a:pt x="19027" y="21549"/>
                  <a:pt x="18863" y="21513"/>
                  <a:pt x="18710" y="21482"/>
                </a:cubicBezTo>
                <a:cubicBezTo>
                  <a:pt x="18557" y="21451"/>
                  <a:pt x="18404" y="21420"/>
                  <a:pt x="18253" y="21380"/>
                </a:cubicBezTo>
                <a:cubicBezTo>
                  <a:pt x="17530" y="21199"/>
                  <a:pt x="16855" y="20931"/>
                  <a:pt x="16224" y="20570"/>
                </a:cubicBezTo>
                <a:cubicBezTo>
                  <a:pt x="15593" y="20212"/>
                  <a:pt x="15007" y="19783"/>
                  <a:pt x="14468" y="19286"/>
                </a:cubicBezTo>
                <a:cubicBezTo>
                  <a:pt x="14205" y="19323"/>
                  <a:pt x="13936" y="19354"/>
                  <a:pt x="13661" y="19382"/>
                </a:cubicBezTo>
                <a:cubicBezTo>
                  <a:pt x="13388" y="19408"/>
                  <a:pt x="13113" y="19425"/>
                  <a:pt x="12832" y="19425"/>
                </a:cubicBezTo>
                <a:cubicBezTo>
                  <a:pt x="11773" y="19425"/>
                  <a:pt x="10778" y="19264"/>
                  <a:pt x="9848" y="18951"/>
                </a:cubicBezTo>
                <a:cubicBezTo>
                  <a:pt x="8916" y="18635"/>
                  <a:pt x="8071" y="18211"/>
                  <a:pt x="7313" y="17678"/>
                </a:cubicBezTo>
                <a:cubicBezTo>
                  <a:pt x="7358" y="17644"/>
                  <a:pt x="7407" y="17608"/>
                  <a:pt x="7464" y="17571"/>
                </a:cubicBezTo>
                <a:cubicBezTo>
                  <a:pt x="7520" y="17537"/>
                  <a:pt x="7572" y="17500"/>
                  <a:pt x="7617" y="17464"/>
                </a:cubicBezTo>
                <a:cubicBezTo>
                  <a:pt x="8000" y="17517"/>
                  <a:pt x="8382" y="17546"/>
                  <a:pt x="8765" y="17546"/>
                </a:cubicBezTo>
                <a:cubicBezTo>
                  <a:pt x="10246" y="17546"/>
                  <a:pt x="11632" y="17292"/>
                  <a:pt x="12922" y="16781"/>
                </a:cubicBezTo>
                <a:cubicBezTo>
                  <a:pt x="14214" y="16270"/>
                  <a:pt x="15334" y="15576"/>
                  <a:pt x="16281" y="14690"/>
                </a:cubicBezTo>
                <a:cubicBezTo>
                  <a:pt x="17229" y="13802"/>
                  <a:pt x="17973" y="12758"/>
                  <a:pt x="18517" y="11559"/>
                </a:cubicBezTo>
                <a:cubicBezTo>
                  <a:pt x="19063" y="10365"/>
                  <a:pt x="19336" y="9076"/>
                  <a:pt x="19336" y="7696"/>
                </a:cubicBezTo>
                <a:cubicBezTo>
                  <a:pt x="19336" y="7327"/>
                  <a:pt x="19312" y="6954"/>
                  <a:pt x="19267" y="6565"/>
                </a:cubicBezTo>
                <a:cubicBezTo>
                  <a:pt x="19988" y="7268"/>
                  <a:pt x="20557" y="8055"/>
                  <a:pt x="20974" y="8926"/>
                </a:cubicBezTo>
                <a:cubicBezTo>
                  <a:pt x="21393" y="9801"/>
                  <a:pt x="21600" y="10738"/>
                  <a:pt x="21600" y="11737"/>
                </a:cubicBezTo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99" name="Shape 1820"/>
          <p:cNvSpPr/>
          <p:nvPr/>
        </p:nvSpPr>
        <p:spPr>
          <a:xfrm>
            <a:off x="4498898" y="1973993"/>
            <a:ext cx="318527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765" y="0"/>
                </a:moveTo>
                <a:cubicBezTo>
                  <a:pt x="9365" y="0"/>
                  <a:pt x="9963" y="51"/>
                  <a:pt x="10556" y="155"/>
                </a:cubicBezTo>
                <a:cubicBezTo>
                  <a:pt x="11152" y="260"/>
                  <a:pt x="11733" y="418"/>
                  <a:pt x="12303" y="632"/>
                </a:cubicBezTo>
                <a:cubicBezTo>
                  <a:pt x="12950" y="898"/>
                  <a:pt x="13588" y="1240"/>
                  <a:pt x="14219" y="1663"/>
                </a:cubicBezTo>
                <a:cubicBezTo>
                  <a:pt x="14850" y="2087"/>
                  <a:pt x="15412" y="2598"/>
                  <a:pt x="15904" y="3199"/>
                </a:cubicBezTo>
                <a:cubicBezTo>
                  <a:pt x="16396" y="3798"/>
                  <a:pt x="16791" y="4475"/>
                  <a:pt x="17088" y="5229"/>
                </a:cubicBezTo>
                <a:cubicBezTo>
                  <a:pt x="17382" y="5989"/>
                  <a:pt x="17530" y="6813"/>
                  <a:pt x="17530" y="7703"/>
                </a:cubicBezTo>
                <a:cubicBezTo>
                  <a:pt x="17530" y="8586"/>
                  <a:pt x="17382" y="9408"/>
                  <a:pt x="17088" y="10162"/>
                </a:cubicBezTo>
                <a:cubicBezTo>
                  <a:pt x="16791" y="10921"/>
                  <a:pt x="16396" y="11596"/>
                  <a:pt x="15904" y="12186"/>
                </a:cubicBezTo>
                <a:cubicBezTo>
                  <a:pt x="15412" y="12776"/>
                  <a:pt x="14850" y="13287"/>
                  <a:pt x="14219" y="13719"/>
                </a:cubicBezTo>
                <a:cubicBezTo>
                  <a:pt x="13588" y="14151"/>
                  <a:pt x="12950" y="14499"/>
                  <a:pt x="12303" y="14758"/>
                </a:cubicBezTo>
                <a:cubicBezTo>
                  <a:pt x="11147" y="15185"/>
                  <a:pt x="9968" y="15397"/>
                  <a:pt x="8765" y="15397"/>
                </a:cubicBezTo>
                <a:cubicBezTo>
                  <a:pt x="8487" y="15397"/>
                  <a:pt x="8214" y="15382"/>
                  <a:pt x="7948" y="15354"/>
                </a:cubicBezTo>
                <a:cubicBezTo>
                  <a:pt x="7683" y="15329"/>
                  <a:pt x="7409" y="15298"/>
                  <a:pt x="7132" y="15258"/>
                </a:cubicBezTo>
                <a:cubicBezTo>
                  <a:pt x="6007" y="16294"/>
                  <a:pt x="4743" y="16995"/>
                  <a:pt x="3347" y="17353"/>
                </a:cubicBezTo>
                <a:cubicBezTo>
                  <a:pt x="3196" y="17393"/>
                  <a:pt x="3034" y="17435"/>
                  <a:pt x="2862" y="17483"/>
                </a:cubicBezTo>
                <a:cubicBezTo>
                  <a:pt x="2688" y="17534"/>
                  <a:pt x="2521" y="17559"/>
                  <a:pt x="2354" y="17559"/>
                </a:cubicBezTo>
                <a:cubicBezTo>
                  <a:pt x="2264" y="17559"/>
                  <a:pt x="2182" y="17514"/>
                  <a:pt x="2111" y="17432"/>
                </a:cubicBezTo>
                <a:cubicBezTo>
                  <a:pt x="2041" y="17342"/>
                  <a:pt x="2005" y="17238"/>
                  <a:pt x="2005" y="17110"/>
                </a:cubicBezTo>
                <a:cubicBezTo>
                  <a:pt x="2005" y="17023"/>
                  <a:pt x="2034" y="16944"/>
                  <a:pt x="2090" y="16873"/>
                </a:cubicBezTo>
                <a:cubicBezTo>
                  <a:pt x="2147" y="16808"/>
                  <a:pt x="2196" y="16746"/>
                  <a:pt x="2241" y="16693"/>
                </a:cubicBezTo>
                <a:cubicBezTo>
                  <a:pt x="2624" y="16235"/>
                  <a:pt x="2897" y="15803"/>
                  <a:pt x="3060" y="15397"/>
                </a:cubicBezTo>
                <a:cubicBezTo>
                  <a:pt x="3220" y="14987"/>
                  <a:pt x="3354" y="14465"/>
                  <a:pt x="3458" y="13813"/>
                </a:cubicBezTo>
                <a:cubicBezTo>
                  <a:pt x="2985" y="13499"/>
                  <a:pt x="2540" y="13129"/>
                  <a:pt x="2123" y="12706"/>
                </a:cubicBezTo>
                <a:cubicBezTo>
                  <a:pt x="1706" y="12279"/>
                  <a:pt x="1342" y="11811"/>
                  <a:pt x="1024" y="11300"/>
                </a:cubicBezTo>
                <a:cubicBezTo>
                  <a:pt x="711" y="10786"/>
                  <a:pt x="459" y="10229"/>
                  <a:pt x="275" y="9623"/>
                </a:cubicBezTo>
                <a:cubicBezTo>
                  <a:pt x="92" y="9021"/>
                  <a:pt x="0" y="8383"/>
                  <a:pt x="0" y="7703"/>
                </a:cubicBezTo>
                <a:cubicBezTo>
                  <a:pt x="0" y="6822"/>
                  <a:pt x="151" y="6000"/>
                  <a:pt x="450" y="5238"/>
                </a:cubicBezTo>
                <a:cubicBezTo>
                  <a:pt x="751" y="4478"/>
                  <a:pt x="1151" y="3798"/>
                  <a:pt x="1650" y="3199"/>
                </a:cubicBezTo>
                <a:cubicBezTo>
                  <a:pt x="2149" y="2598"/>
                  <a:pt x="2716" y="2087"/>
                  <a:pt x="3347" y="1663"/>
                </a:cubicBezTo>
                <a:cubicBezTo>
                  <a:pt x="3978" y="1239"/>
                  <a:pt x="4616" y="898"/>
                  <a:pt x="5261" y="632"/>
                </a:cubicBezTo>
                <a:cubicBezTo>
                  <a:pt x="5832" y="409"/>
                  <a:pt x="6412" y="249"/>
                  <a:pt x="7002" y="150"/>
                </a:cubicBezTo>
                <a:cubicBezTo>
                  <a:pt x="7591" y="48"/>
                  <a:pt x="8179" y="0"/>
                  <a:pt x="8765" y="0"/>
                </a:cubicBezTo>
                <a:moveTo>
                  <a:pt x="8765" y="2160"/>
                </a:moveTo>
                <a:cubicBezTo>
                  <a:pt x="8269" y="2160"/>
                  <a:pt x="7774" y="2202"/>
                  <a:pt x="7278" y="2282"/>
                </a:cubicBezTo>
                <a:cubicBezTo>
                  <a:pt x="6783" y="2366"/>
                  <a:pt x="6287" y="2510"/>
                  <a:pt x="5790" y="2719"/>
                </a:cubicBezTo>
                <a:cubicBezTo>
                  <a:pt x="5348" y="2877"/>
                  <a:pt x="4886" y="3112"/>
                  <a:pt x="4411" y="3419"/>
                </a:cubicBezTo>
                <a:cubicBezTo>
                  <a:pt x="3933" y="3727"/>
                  <a:pt x="3502" y="4086"/>
                  <a:pt x="3114" y="4501"/>
                </a:cubicBezTo>
                <a:cubicBezTo>
                  <a:pt x="2728" y="4916"/>
                  <a:pt x="2413" y="5390"/>
                  <a:pt x="2168" y="5927"/>
                </a:cubicBezTo>
                <a:cubicBezTo>
                  <a:pt x="1925" y="6463"/>
                  <a:pt x="1803" y="7056"/>
                  <a:pt x="1803" y="7703"/>
                </a:cubicBezTo>
                <a:cubicBezTo>
                  <a:pt x="1803" y="8355"/>
                  <a:pt x="1916" y="8925"/>
                  <a:pt x="2147" y="9422"/>
                </a:cubicBezTo>
                <a:cubicBezTo>
                  <a:pt x="2375" y="9919"/>
                  <a:pt x="2667" y="10363"/>
                  <a:pt x="3017" y="10758"/>
                </a:cubicBezTo>
                <a:cubicBezTo>
                  <a:pt x="3373" y="11156"/>
                  <a:pt x="3764" y="11509"/>
                  <a:pt x="4197" y="11811"/>
                </a:cubicBezTo>
                <a:cubicBezTo>
                  <a:pt x="4630" y="12122"/>
                  <a:pt x="5051" y="12407"/>
                  <a:pt x="5465" y="12678"/>
                </a:cubicBezTo>
                <a:lnTo>
                  <a:pt x="5239" y="14177"/>
                </a:lnTo>
                <a:cubicBezTo>
                  <a:pt x="5486" y="14019"/>
                  <a:pt x="5724" y="13827"/>
                  <a:pt x="5955" y="13610"/>
                </a:cubicBezTo>
                <a:cubicBezTo>
                  <a:pt x="6183" y="13395"/>
                  <a:pt x="6407" y="13189"/>
                  <a:pt x="6626" y="12989"/>
                </a:cubicBezTo>
                <a:cubicBezTo>
                  <a:pt x="6979" y="13042"/>
                  <a:pt x="7334" y="13099"/>
                  <a:pt x="7694" y="13152"/>
                </a:cubicBezTo>
                <a:cubicBezTo>
                  <a:pt x="8057" y="13209"/>
                  <a:pt x="8412" y="13232"/>
                  <a:pt x="8765" y="13232"/>
                </a:cubicBezTo>
                <a:cubicBezTo>
                  <a:pt x="9780" y="13232"/>
                  <a:pt x="10771" y="13048"/>
                  <a:pt x="11740" y="12678"/>
                </a:cubicBezTo>
                <a:cubicBezTo>
                  <a:pt x="12197" y="12517"/>
                  <a:pt x="12665" y="12280"/>
                  <a:pt x="13138" y="11978"/>
                </a:cubicBezTo>
                <a:cubicBezTo>
                  <a:pt x="13609" y="11670"/>
                  <a:pt x="14040" y="11306"/>
                  <a:pt x="14421" y="10880"/>
                </a:cubicBezTo>
                <a:cubicBezTo>
                  <a:pt x="14805" y="10459"/>
                  <a:pt x="15120" y="9982"/>
                  <a:pt x="15370" y="9454"/>
                </a:cubicBezTo>
                <a:cubicBezTo>
                  <a:pt x="15617" y="8929"/>
                  <a:pt x="15739" y="8344"/>
                  <a:pt x="15739" y="7703"/>
                </a:cubicBezTo>
                <a:cubicBezTo>
                  <a:pt x="15739" y="7057"/>
                  <a:pt x="15617" y="6464"/>
                  <a:pt x="15370" y="5927"/>
                </a:cubicBezTo>
                <a:cubicBezTo>
                  <a:pt x="15120" y="5391"/>
                  <a:pt x="14805" y="4916"/>
                  <a:pt x="14421" y="4501"/>
                </a:cubicBezTo>
                <a:cubicBezTo>
                  <a:pt x="14040" y="4086"/>
                  <a:pt x="13612" y="3728"/>
                  <a:pt x="13143" y="3420"/>
                </a:cubicBezTo>
                <a:cubicBezTo>
                  <a:pt x="12675" y="3112"/>
                  <a:pt x="12206" y="2878"/>
                  <a:pt x="11740" y="2720"/>
                </a:cubicBezTo>
                <a:cubicBezTo>
                  <a:pt x="11267" y="2511"/>
                  <a:pt x="10780" y="2367"/>
                  <a:pt x="10281" y="2282"/>
                </a:cubicBezTo>
                <a:cubicBezTo>
                  <a:pt x="9782" y="2202"/>
                  <a:pt x="9278" y="2160"/>
                  <a:pt x="8765" y="2160"/>
                </a:cubicBezTo>
                <a:moveTo>
                  <a:pt x="21600" y="11746"/>
                </a:moveTo>
                <a:cubicBezTo>
                  <a:pt x="21600" y="12429"/>
                  <a:pt x="21506" y="13076"/>
                  <a:pt x="21322" y="13672"/>
                </a:cubicBezTo>
                <a:cubicBezTo>
                  <a:pt x="21139" y="14273"/>
                  <a:pt x="20889" y="14829"/>
                  <a:pt x="20574" y="15340"/>
                </a:cubicBezTo>
                <a:cubicBezTo>
                  <a:pt x="20258" y="15854"/>
                  <a:pt x="19891" y="16323"/>
                  <a:pt x="19475" y="16747"/>
                </a:cubicBezTo>
                <a:cubicBezTo>
                  <a:pt x="19058" y="17173"/>
                  <a:pt x="18613" y="17543"/>
                  <a:pt x="18140" y="17856"/>
                </a:cubicBezTo>
                <a:cubicBezTo>
                  <a:pt x="18246" y="18506"/>
                  <a:pt x="18378" y="19031"/>
                  <a:pt x="18540" y="19440"/>
                </a:cubicBezTo>
                <a:cubicBezTo>
                  <a:pt x="18703" y="19841"/>
                  <a:pt x="18973" y="20276"/>
                  <a:pt x="19357" y="20736"/>
                </a:cubicBezTo>
                <a:cubicBezTo>
                  <a:pt x="19402" y="20790"/>
                  <a:pt x="19453" y="20858"/>
                  <a:pt x="19510" y="20931"/>
                </a:cubicBezTo>
                <a:cubicBezTo>
                  <a:pt x="19566" y="21007"/>
                  <a:pt x="19592" y="21092"/>
                  <a:pt x="19592" y="21182"/>
                </a:cubicBezTo>
                <a:cubicBezTo>
                  <a:pt x="19592" y="21326"/>
                  <a:pt x="19555" y="21431"/>
                  <a:pt x="19475" y="21498"/>
                </a:cubicBezTo>
                <a:cubicBezTo>
                  <a:pt x="19397" y="21569"/>
                  <a:pt x="19305" y="21600"/>
                  <a:pt x="19199" y="21600"/>
                </a:cubicBezTo>
                <a:cubicBezTo>
                  <a:pt x="19049" y="21600"/>
                  <a:pt x="18889" y="21572"/>
                  <a:pt x="18714" y="21527"/>
                </a:cubicBezTo>
                <a:cubicBezTo>
                  <a:pt x="18543" y="21473"/>
                  <a:pt x="18387" y="21433"/>
                  <a:pt x="18253" y="21397"/>
                </a:cubicBezTo>
                <a:cubicBezTo>
                  <a:pt x="16855" y="21027"/>
                  <a:pt x="15593" y="20329"/>
                  <a:pt x="14468" y="19302"/>
                </a:cubicBezTo>
                <a:cubicBezTo>
                  <a:pt x="14191" y="19338"/>
                  <a:pt x="13917" y="19369"/>
                  <a:pt x="13652" y="19395"/>
                </a:cubicBezTo>
                <a:cubicBezTo>
                  <a:pt x="13383" y="19423"/>
                  <a:pt x="13113" y="19440"/>
                  <a:pt x="12832" y="19440"/>
                </a:cubicBezTo>
                <a:cubicBezTo>
                  <a:pt x="11865" y="19440"/>
                  <a:pt x="10909" y="19293"/>
                  <a:pt x="9973" y="19002"/>
                </a:cubicBezTo>
                <a:cubicBezTo>
                  <a:pt x="9031" y="18717"/>
                  <a:pt x="8146" y="18279"/>
                  <a:pt x="7313" y="17692"/>
                </a:cubicBezTo>
                <a:lnTo>
                  <a:pt x="7617" y="17475"/>
                </a:lnTo>
                <a:cubicBezTo>
                  <a:pt x="8000" y="17531"/>
                  <a:pt x="8382" y="17559"/>
                  <a:pt x="8765" y="17559"/>
                </a:cubicBezTo>
                <a:cubicBezTo>
                  <a:pt x="10246" y="17559"/>
                  <a:pt x="11677" y="17280"/>
                  <a:pt x="13058" y="16721"/>
                </a:cubicBezTo>
                <a:cubicBezTo>
                  <a:pt x="13892" y="16388"/>
                  <a:pt x="14685" y="15936"/>
                  <a:pt x="15436" y="15374"/>
                </a:cubicBezTo>
                <a:cubicBezTo>
                  <a:pt x="16186" y="14812"/>
                  <a:pt x="16853" y="14149"/>
                  <a:pt x="17432" y="13381"/>
                </a:cubicBezTo>
                <a:cubicBezTo>
                  <a:pt x="18008" y="12618"/>
                  <a:pt x="18470" y="11760"/>
                  <a:pt x="18816" y="10814"/>
                </a:cubicBezTo>
                <a:cubicBezTo>
                  <a:pt x="19162" y="9865"/>
                  <a:pt x="19336" y="8832"/>
                  <a:pt x="19336" y="7703"/>
                </a:cubicBezTo>
                <a:cubicBezTo>
                  <a:pt x="19336" y="7333"/>
                  <a:pt x="19312" y="6957"/>
                  <a:pt x="19267" y="6568"/>
                </a:cubicBezTo>
                <a:cubicBezTo>
                  <a:pt x="19943" y="7217"/>
                  <a:pt x="20501" y="7979"/>
                  <a:pt x="20941" y="8855"/>
                </a:cubicBezTo>
                <a:cubicBezTo>
                  <a:pt x="21379" y="9727"/>
                  <a:pt x="21600" y="10693"/>
                  <a:pt x="21600" y="11746"/>
                </a:cubicBezTo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00" name="Shape 1821"/>
          <p:cNvSpPr/>
          <p:nvPr/>
        </p:nvSpPr>
        <p:spPr>
          <a:xfrm>
            <a:off x="5283270" y="1973993"/>
            <a:ext cx="318525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06" y="0"/>
                </a:moveTo>
                <a:cubicBezTo>
                  <a:pt x="20300" y="0"/>
                  <a:pt x="20721" y="212"/>
                  <a:pt x="21074" y="632"/>
                </a:cubicBezTo>
                <a:cubicBezTo>
                  <a:pt x="21424" y="1055"/>
                  <a:pt x="21600" y="1566"/>
                  <a:pt x="21600" y="2165"/>
                </a:cubicBezTo>
                <a:lnTo>
                  <a:pt x="21600" y="19432"/>
                </a:lnTo>
                <a:cubicBezTo>
                  <a:pt x="21600" y="20023"/>
                  <a:pt x="21424" y="20534"/>
                  <a:pt x="21074" y="20957"/>
                </a:cubicBezTo>
                <a:cubicBezTo>
                  <a:pt x="20721" y="21386"/>
                  <a:pt x="20300" y="21600"/>
                  <a:pt x="19806" y="21600"/>
                </a:cubicBezTo>
                <a:lnTo>
                  <a:pt x="1804" y="21600"/>
                </a:lnTo>
                <a:cubicBezTo>
                  <a:pt x="1312" y="21600"/>
                  <a:pt x="889" y="21388"/>
                  <a:pt x="534" y="20965"/>
                </a:cubicBezTo>
                <a:cubicBezTo>
                  <a:pt x="176" y="20545"/>
                  <a:pt x="0" y="20034"/>
                  <a:pt x="0" y="19432"/>
                </a:cubicBezTo>
                <a:lnTo>
                  <a:pt x="0" y="2165"/>
                </a:lnTo>
                <a:cubicBezTo>
                  <a:pt x="0" y="1575"/>
                  <a:pt x="176" y="1066"/>
                  <a:pt x="526" y="637"/>
                </a:cubicBezTo>
                <a:cubicBezTo>
                  <a:pt x="879" y="211"/>
                  <a:pt x="1305" y="0"/>
                  <a:pt x="1804" y="0"/>
                </a:cubicBezTo>
                <a:lnTo>
                  <a:pt x="19806" y="0"/>
                </a:lnTo>
                <a:close/>
                <a:moveTo>
                  <a:pt x="19806" y="2165"/>
                </a:moveTo>
                <a:lnTo>
                  <a:pt x="1804" y="2165"/>
                </a:lnTo>
                <a:lnTo>
                  <a:pt x="1804" y="5931"/>
                </a:lnTo>
                <a:lnTo>
                  <a:pt x="19806" y="5931"/>
                </a:lnTo>
                <a:lnTo>
                  <a:pt x="19806" y="2165"/>
                </a:lnTo>
                <a:close/>
                <a:moveTo>
                  <a:pt x="19806" y="11348"/>
                </a:moveTo>
                <a:lnTo>
                  <a:pt x="1804" y="11348"/>
                </a:lnTo>
                <a:lnTo>
                  <a:pt x="1804" y="19432"/>
                </a:lnTo>
                <a:lnTo>
                  <a:pt x="19806" y="19432"/>
                </a:lnTo>
                <a:lnTo>
                  <a:pt x="19806" y="11348"/>
                </a:lnTo>
                <a:close/>
                <a:moveTo>
                  <a:pt x="6647" y="18084"/>
                </a:moveTo>
                <a:lnTo>
                  <a:pt x="3048" y="18084"/>
                </a:lnTo>
                <a:lnTo>
                  <a:pt x="3048" y="16465"/>
                </a:lnTo>
                <a:lnTo>
                  <a:pt x="6647" y="16465"/>
                </a:lnTo>
                <a:lnTo>
                  <a:pt x="6647" y="18084"/>
                </a:lnTo>
                <a:close/>
                <a:moveTo>
                  <a:pt x="13149" y="18084"/>
                </a:moveTo>
                <a:lnTo>
                  <a:pt x="7922" y="18084"/>
                </a:lnTo>
                <a:lnTo>
                  <a:pt x="7922" y="16465"/>
                </a:lnTo>
                <a:lnTo>
                  <a:pt x="13149" y="16465"/>
                </a:lnTo>
                <a:lnTo>
                  <a:pt x="13149" y="18084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01" name="Shape 1822"/>
          <p:cNvSpPr/>
          <p:nvPr/>
        </p:nvSpPr>
        <p:spPr>
          <a:xfrm>
            <a:off x="6018534" y="1973993"/>
            <a:ext cx="318525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2293" y="0"/>
                  <a:pt x="13697" y="343"/>
                  <a:pt x="15005" y="1019"/>
                </a:cubicBezTo>
                <a:cubicBezTo>
                  <a:pt x="16315" y="1699"/>
                  <a:pt x="17460" y="2629"/>
                  <a:pt x="18442" y="3806"/>
                </a:cubicBezTo>
                <a:cubicBezTo>
                  <a:pt x="19421" y="4981"/>
                  <a:pt x="20194" y="6355"/>
                  <a:pt x="20755" y="7924"/>
                </a:cubicBezTo>
                <a:cubicBezTo>
                  <a:pt x="21319" y="9499"/>
                  <a:pt x="21600" y="11174"/>
                  <a:pt x="21600" y="12957"/>
                </a:cubicBezTo>
                <a:cubicBezTo>
                  <a:pt x="21600" y="13674"/>
                  <a:pt x="21545" y="14402"/>
                  <a:pt x="21434" y="15148"/>
                </a:cubicBezTo>
                <a:cubicBezTo>
                  <a:pt x="21322" y="15893"/>
                  <a:pt x="21161" y="16625"/>
                  <a:pt x="20952" y="17339"/>
                </a:cubicBezTo>
                <a:cubicBezTo>
                  <a:pt x="20741" y="18059"/>
                  <a:pt x="20477" y="18744"/>
                  <a:pt x="20162" y="19403"/>
                </a:cubicBezTo>
                <a:cubicBezTo>
                  <a:pt x="19850" y="20057"/>
                  <a:pt x="19498" y="20656"/>
                  <a:pt x="19106" y="21200"/>
                </a:cubicBezTo>
                <a:cubicBezTo>
                  <a:pt x="18931" y="21468"/>
                  <a:pt x="18703" y="21600"/>
                  <a:pt x="18430" y="21600"/>
                </a:cubicBezTo>
                <a:lnTo>
                  <a:pt x="3170" y="21600"/>
                </a:lnTo>
                <a:cubicBezTo>
                  <a:pt x="2887" y="21600"/>
                  <a:pt x="2662" y="21468"/>
                  <a:pt x="2494" y="21200"/>
                </a:cubicBezTo>
                <a:cubicBezTo>
                  <a:pt x="2088" y="20656"/>
                  <a:pt x="1730" y="20057"/>
                  <a:pt x="1426" y="19403"/>
                </a:cubicBezTo>
                <a:cubicBezTo>
                  <a:pt x="1118" y="18744"/>
                  <a:pt x="859" y="18059"/>
                  <a:pt x="650" y="17339"/>
                </a:cubicBezTo>
                <a:cubicBezTo>
                  <a:pt x="439" y="16625"/>
                  <a:pt x="278" y="15893"/>
                  <a:pt x="166" y="15148"/>
                </a:cubicBezTo>
                <a:cubicBezTo>
                  <a:pt x="55" y="14402"/>
                  <a:pt x="0" y="13673"/>
                  <a:pt x="0" y="12957"/>
                </a:cubicBezTo>
                <a:cubicBezTo>
                  <a:pt x="0" y="11163"/>
                  <a:pt x="281" y="9487"/>
                  <a:pt x="845" y="7918"/>
                </a:cubicBezTo>
                <a:cubicBezTo>
                  <a:pt x="1406" y="6354"/>
                  <a:pt x="2179" y="4981"/>
                  <a:pt x="3158" y="3806"/>
                </a:cubicBezTo>
                <a:cubicBezTo>
                  <a:pt x="4140" y="2629"/>
                  <a:pt x="5285" y="1699"/>
                  <a:pt x="6595" y="1019"/>
                </a:cubicBezTo>
                <a:cubicBezTo>
                  <a:pt x="7903" y="343"/>
                  <a:pt x="9305" y="0"/>
                  <a:pt x="10800" y="0"/>
                </a:cubicBezTo>
                <a:moveTo>
                  <a:pt x="3149" y="14572"/>
                </a:moveTo>
                <a:cubicBezTo>
                  <a:pt x="3523" y="14572"/>
                  <a:pt x="3842" y="14414"/>
                  <a:pt x="4102" y="14100"/>
                </a:cubicBezTo>
                <a:cubicBezTo>
                  <a:pt x="4361" y="13792"/>
                  <a:pt x="4493" y="13409"/>
                  <a:pt x="4493" y="12957"/>
                </a:cubicBezTo>
                <a:cubicBezTo>
                  <a:pt x="4493" y="12508"/>
                  <a:pt x="4361" y="12128"/>
                  <a:pt x="4097" y="11822"/>
                </a:cubicBezTo>
                <a:cubicBezTo>
                  <a:pt x="3833" y="11512"/>
                  <a:pt x="3516" y="11359"/>
                  <a:pt x="3149" y="11359"/>
                </a:cubicBezTo>
                <a:cubicBezTo>
                  <a:pt x="2772" y="11359"/>
                  <a:pt x="2455" y="11511"/>
                  <a:pt x="2201" y="11822"/>
                </a:cubicBezTo>
                <a:cubicBezTo>
                  <a:pt x="1944" y="12128"/>
                  <a:pt x="1814" y="12508"/>
                  <a:pt x="1814" y="12957"/>
                </a:cubicBezTo>
                <a:cubicBezTo>
                  <a:pt x="1814" y="13409"/>
                  <a:pt x="1944" y="13792"/>
                  <a:pt x="2201" y="14100"/>
                </a:cubicBezTo>
                <a:cubicBezTo>
                  <a:pt x="2455" y="14414"/>
                  <a:pt x="2772" y="14572"/>
                  <a:pt x="3149" y="14572"/>
                </a:cubicBezTo>
                <a:moveTo>
                  <a:pt x="5388" y="8105"/>
                </a:moveTo>
                <a:cubicBezTo>
                  <a:pt x="5762" y="8105"/>
                  <a:pt x="6086" y="7944"/>
                  <a:pt x="6353" y="7621"/>
                </a:cubicBezTo>
                <a:cubicBezTo>
                  <a:pt x="6622" y="7302"/>
                  <a:pt x="6756" y="6916"/>
                  <a:pt x="6756" y="6467"/>
                </a:cubicBezTo>
                <a:cubicBezTo>
                  <a:pt x="6756" y="6015"/>
                  <a:pt x="6622" y="5635"/>
                  <a:pt x="6353" y="5327"/>
                </a:cubicBezTo>
                <a:cubicBezTo>
                  <a:pt x="6086" y="5021"/>
                  <a:pt x="5762" y="4866"/>
                  <a:pt x="5388" y="4866"/>
                </a:cubicBezTo>
                <a:cubicBezTo>
                  <a:pt x="5028" y="4866"/>
                  <a:pt x="4714" y="5021"/>
                  <a:pt x="4447" y="5327"/>
                </a:cubicBezTo>
                <a:cubicBezTo>
                  <a:pt x="4178" y="5635"/>
                  <a:pt x="4044" y="6015"/>
                  <a:pt x="4044" y="6467"/>
                </a:cubicBezTo>
                <a:cubicBezTo>
                  <a:pt x="4044" y="6916"/>
                  <a:pt x="4178" y="7302"/>
                  <a:pt x="4447" y="7621"/>
                </a:cubicBezTo>
                <a:cubicBezTo>
                  <a:pt x="4714" y="7944"/>
                  <a:pt x="5028" y="8105"/>
                  <a:pt x="5388" y="8105"/>
                </a:cubicBezTo>
                <a:moveTo>
                  <a:pt x="11995" y="15053"/>
                </a:moveTo>
                <a:cubicBezTo>
                  <a:pt x="12026" y="14923"/>
                  <a:pt x="12084" y="14673"/>
                  <a:pt x="12173" y="14293"/>
                </a:cubicBezTo>
                <a:cubicBezTo>
                  <a:pt x="12262" y="13918"/>
                  <a:pt x="12365" y="13478"/>
                  <a:pt x="12482" y="12977"/>
                </a:cubicBezTo>
                <a:cubicBezTo>
                  <a:pt x="12600" y="12476"/>
                  <a:pt x="12727" y="11955"/>
                  <a:pt x="12862" y="11405"/>
                </a:cubicBezTo>
                <a:cubicBezTo>
                  <a:pt x="12996" y="10861"/>
                  <a:pt x="13114" y="10351"/>
                  <a:pt x="13212" y="9882"/>
                </a:cubicBezTo>
                <a:cubicBezTo>
                  <a:pt x="13313" y="9415"/>
                  <a:pt x="13399" y="9009"/>
                  <a:pt x="13471" y="8670"/>
                </a:cubicBezTo>
                <a:cubicBezTo>
                  <a:pt x="13543" y="8330"/>
                  <a:pt x="13579" y="8131"/>
                  <a:pt x="13579" y="8076"/>
                </a:cubicBezTo>
                <a:cubicBezTo>
                  <a:pt x="13579" y="7869"/>
                  <a:pt x="13512" y="7682"/>
                  <a:pt x="13380" y="7527"/>
                </a:cubicBezTo>
                <a:cubicBezTo>
                  <a:pt x="13246" y="7371"/>
                  <a:pt x="13090" y="7293"/>
                  <a:pt x="12914" y="7293"/>
                </a:cubicBezTo>
                <a:cubicBezTo>
                  <a:pt x="12761" y="7293"/>
                  <a:pt x="12624" y="7345"/>
                  <a:pt x="12506" y="7458"/>
                </a:cubicBezTo>
                <a:cubicBezTo>
                  <a:pt x="12386" y="7567"/>
                  <a:pt x="12305" y="7711"/>
                  <a:pt x="12259" y="7886"/>
                </a:cubicBezTo>
                <a:lnTo>
                  <a:pt x="10706" y="14598"/>
                </a:lnTo>
                <a:cubicBezTo>
                  <a:pt x="10409" y="14618"/>
                  <a:pt x="10126" y="14696"/>
                  <a:pt x="9857" y="14840"/>
                </a:cubicBezTo>
                <a:cubicBezTo>
                  <a:pt x="9590" y="14984"/>
                  <a:pt x="9358" y="15174"/>
                  <a:pt x="9163" y="15419"/>
                </a:cubicBezTo>
                <a:cubicBezTo>
                  <a:pt x="8966" y="15663"/>
                  <a:pt x="8813" y="15945"/>
                  <a:pt x="8702" y="16265"/>
                </a:cubicBezTo>
                <a:cubicBezTo>
                  <a:pt x="8592" y="16588"/>
                  <a:pt x="8537" y="16927"/>
                  <a:pt x="8537" y="17284"/>
                </a:cubicBezTo>
                <a:cubicBezTo>
                  <a:pt x="8537" y="18039"/>
                  <a:pt x="8755" y="18678"/>
                  <a:pt x="9197" y="19199"/>
                </a:cubicBezTo>
                <a:cubicBezTo>
                  <a:pt x="9638" y="19726"/>
                  <a:pt x="10171" y="19988"/>
                  <a:pt x="10800" y="19988"/>
                </a:cubicBezTo>
                <a:cubicBezTo>
                  <a:pt x="11429" y="19988"/>
                  <a:pt x="11962" y="19726"/>
                  <a:pt x="12403" y="19199"/>
                </a:cubicBezTo>
                <a:cubicBezTo>
                  <a:pt x="12842" y="18678"/>
                  <a:pt x="13063" y="18039"/>
                  <a:pt x="13063" y="17284"/>
                </a:cubicBezTo>
                <a:cubicBezTo>
                  <a:pt x="13063" y="16835"/>
                  <a:pt x="12962" y="16418"/>
                  <a:pt x="12763" y="16032"/>
                </a:cubicBezTo>
                <a:cubicBezTo>
                  <a:pt x="12564" y="15646"/>
                  <a:pt x="12307" y="15321"/>
                  <a:pt x="11995" y="15053"/>
                </a:cubicBezTo>
                <a:moveTo>
                  <a:pt x="10800" y="2177"/>
                </a:moveTo>
                <a:cubicBezTo>
                  <a:pt x="10426" y="2177"/>
                  <a:pt x="10106" y="2335"/>
                  <a:pt x="9847" y="2646"/>
                </a:cubicBezTo>
                <a:cubicBezTo>
                  <a:pt x="9586" y="2960"/>
                  <a:pt x="9456" y="3343"/>
                  <a:pt x="9456" y="3792"/>
                </a:cubicBezTo>
                <a:cubicBezTo>
                  <a:pt x="9456" y="4241"/>
                  <a:pt x="9586" y="4621"/>
                  <a:pt x="9847" y="4927"/>
                </a:cubicBezTo>
                <a:cubicBezTo>
                  <a:pt x="10106" y="5237"/>
                  <a:pt x="10426" y="5390"/>
                  <a:pt x="10800" y="5390"/>
                </a:cubicBezTo>
                <a:cubicBezTo>
                  <a:pt x="11174" y="5390"/>
                  <a:pt x="11494" y="5238"/>
                  <a:pt x="11753" y="4927"/>
                </a:cubicBezTo>
                <a:cubicBezTo>
                  <a:pt x="12014" y="4621"/>
                  <a:pt x="12144" y="4241"/>
                  <a:pt x="12144" y="3792"/>
                </a:cubicBezTo>
                <a:cubicBezTo>
                  <a:pt x="12144" y="3343"/>
                  <a:pt x="12014" y="2960"/>
                  <a:pt x="11753" y="2646"/>
                </a:cubicBezTo>
                <a:cubicBezTo>
                  <a:pt x="11494" y="2335"/>
                  <a:pt x="11174" y="2177"/>
                  <a:pt x="10800" y="2177"/>
                </a:cubicBezTo>
                <a:moveTo>
                  <a:pt x="14844" y="6467"/>
                </a:moveTo>
                <a:cubicBezTo>
                  <a:pt x="14844" y="6916"/>
                  <a:pt x="14978" y="7299"/>
                  <a:pt x="15247" y="7610"/>
                </a:cubicBezTo>
                <a:cubicBezTo>
                  <a:pt x="15514" y="7921"/>
                  <a:pt x="15835" y="8076"/>
                  <a:pt x="16212" y="8076"/>
                </a:cubicBezTo>
                <a:cubicBezTo>
                  <a:pt x="16586" y="8076"/>
                  <a:pt x="16903" y="7921"/>
                  <a:pt x="17165" y="7610"/>
                </a:cubicBezTo>
                <a:cubicBezTo>
                  <a:pt x="17426" y="7299"/>
                  <a:pt x="17556" y="6916"/>
                  <a:pt x="17556" y="6467"/>
                </a:cubicBezTo>
                <a:cubicBezTo>
                  <a:pt x="17556" y="6015"/>
                  <a:pt x="17426" y="5635"/>
                  <a:pt x="17165" y="5327"/>
                </a:cubicBezTo>
                <a:cubicBezTo>
                  <a:pt x="16903" y="5021"/>
                  <a:pt x="16586" y="4866"/>
                  <a:pt x="16212" y="4866"/>
                </a:cubicBezTo>
                <a:cubicBezTo>
                  <a:pt x="15835" y="4866"/>
                  <a:pt x="15514" y="5022"/>
                  <a:pt x="15247" y="5327"/>
                </a:cubicBezTo>
                <a:cubicBezTo>
                  <a:pt x="14978" y="5635"/>
                  <a:pt x="14844" y="6015"/>
                  <a:pt x="14844" y="6467"/>
                </a:cubicBezTo>
                <a:moveTo>
                  <a:pt x="18451" y="14572"/>
                </a:moveTo>
                <a:cubicBezTo>
                  <a:pt x="18828" y="14572"/>
                  <a:pt x="19142" y="14414"/>
                  <a:pt x="19399" y="14100"/>
                </a:cubicBezTo>
                <a:cubicBezTo>
                  <a:pt x="19656" y="13792"/>
                  <a:pt x="19786" y="13409"/>
                  <a:pt x="19786" y="12957"/>
                </a:cubicBezTo>
                <a:cubicBezTo>
                  <a:pt x="19786" y="12508"/>
                  <a:pt x="19656" y="12128"/>
                  <a:pt x="19399" y="11822"/>
                </a:cubicBezTo>
                <a:cubicBezTo>
                  <a:pt x="19142" y="11512"/>
                  <a:pt x="18828" y="11359"/>
                  <a:pt x="18451" y="11359"/>
                </a:cubicBezTo>
                <a:cubicBezTo>
                  <a:pt x="18077" y="11359"/>
                  <a:pt x="17758" y="11511"/>
                  <a:pt x="17498" y="11822"/>
                </a:cubicBezTo>
                <a:cubicBezTo>
                  <a:pt x="17237" y="12128"/>
                  <a:pt x="17107" y="12508"/>
                  <a:pt x="17107" y="12957"/>
                </a:cubicBezTo>
                <a:cubicBezTo>
                  <a:pt x="17107" y="13409"/>
                  <a:pt x="17237" y="13792"/>
                  <a:pt x="17498" y="14100"/>
                </a:cubicBezTo>
                <a:cubicBezTo>
                  <a:pt x="17758" y="14414"/>
                  <a:pt x="18077" y="14572"/>
                  <a:pt x="18451" y="14572"/>
                </a:cubicBezTo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02" name="Shape 1823"/>
          <p:cNvSpPr/>
          <p:nvPr/>
        </p:nvSpPr>
        <p:spPr>
          <a:xfrm>
            <a:off x="6747159" y="1973993"/>
            <a:ext cx="318527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5" y="0"/>
                  <a:pt x="13706" y="280"/>
                  <a:pt x="15014" y="844"/>
                </a:cubicBezTo>
                <a:cubicBezTo>
                  <a:pt x="16322" y="1406"/>
                  <a:pt x="17466" y="2177"/>
                  <a:pt x="18450" y="3154"/>
                </a:cubicBezTo>
                <a:cubicBezTo>
                  <a:pt x="19433" y="4134"/>
                  <a:pt x="20204" y="5278"/>
                  <a:pt x="20761" y="6591"/>
                </a:cubicBezTo>
                <a:cubicBezTo>
                  <a:pt x="21323" y="7901"/>
                  <a:pt x="21600" y="9305"/>
                  <a:pt x="21600" y="10799"/>
                </a:cubicBezTo>
                <a:cubicBezTo>
                  <a:pt x="21600" y="12295"/>
                  <a:pt x="21323" y="13699"/>
                  <a:pt x="20761" y="15012"/>
                </a:cubicBezTo>
                <a:cubicBezTo>
                  <a:pt x="20204" y="16322"/>
                  <a:pt x="19433" y="17466"/>
                  <a:pt x="18450" y="18443"/>
                </a:cubicBezTo>
                <a:cubicBezTo>
                  <a:pt x="17466" y="19423"/>
                  <a:pt x="16322" y="20191"/>
                  <a:pt x="15014" y="20756"/>
                </a:cubicBezTo>
                <a:cubicBezTo>
                  <a:pt x="13706" y="21320"/>
                  <a:pt x="12305" y="21600"/>
                  <a:pt x="10807" y="21600"/>
                </a:cubicBezTo>
                <a:cubicBezTo>
                  <a:pt x="9310" y="21600"/>
                  <a:pt x="7905" y="21320"/>
                  <a:pt x="6594" y="20756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81" y="17466"/>
                  <a:pt x="1410" y="16322"/>
                  <a:pt x="848" y="15012"/>
                </a:cubicBezTo>
                <a:cubicBezTo>
                  <a:pt x="283" y="13699"/>
                  <a:pt x="0" y="12295"/>
                  <a:pt x="0" y="10799"/>
                </a:cubicBezTo>
                <a:cubicBezTo>
                  <a:pt x="0" y="9305"/>
                  <a:pt x="283" y="7901"/>
                  <a:pt x="848" y="6591"/>
                </a:cubicBezTo>
                <a:cubicBezTo>
                  <a:pt x="1410" y="5278"/>
                  <a:pt x="2181" y="4134"/>
                  <a:pt x="3159" y="3154"/>
                </a:cubicBezTo>
                <a:cubicBezTo>
                  <a:pt x="4136" y="2177"/>
                  <a:pt x="5281" y="1406"/>
                  <a:pt x="6594" y="844"/>
                </a:cubicBezTo>
                <a:cubicBezTo>
                  <a:pt x="7905" y="280"/>
                  <a:pt x="9310" y="0"/>
                  <a:pt x="10807" y="0"/>
                </a:cubicBezTo>
                <a:moveTo>
                  <a:pt x="10807" y="18358"/>
                </a:moveTo>
                <a:cubicBezTo>
                  <a:pt x="11864" y="18358"/>
                  <a:pt x="12844" y="18158"/>
                  <a:pt x="13757" y="17762"/>
                </a:cubicBezTo>
                <a:cubicBezTo>
                  <a:pt x="14667" y="17367"/>
                  <a:pt x="15463" y="16825"/>
                  <a:pt x="16150" y="16142"/>
                </a:cubicBezTo>
                <a:cubicBezTo>
                  <a:pt x="16836" y="15453"/>
                  <a:pt x="17376" y="14656"/>
                  <a:pt x="17774" y="13747"/>
                </a:cubicBezTo>
                <a:cubicBezTo>
                  <a:pt x="18170" y="12838"/>
                  <a:pt x="18368" y="11855"/>
                  <a:pt x="18368" y="10799"/>
                </a:cubicBezTo>
                <a:cubicBezTo>
                  <a:pt x="18368" y="9745"/>
                  <a:pt x="18170" y="8763"/>
                  <a:pt x="17774" y="7853"/>
                </a:cubicBezTo>
                <a:cubicBezTo>
                  <a:pt x="17376" y="6944"/>
                  <a:pt x="16836" y="6145"/>
                  <a:pt x="16150" y="5459"/>
                </a:cubicBezTo>
                <a:cubicBezTo>
                  <a:pt x="15463" y="4775"/>
                  <a:pt x="14664" y="4236"/>
                  <a:pt x="13748" y="3838"/>
                </a:cubicBezTo>
                <a:cubicBezTo>
                  <a:pt x="12833" y="3442"/>
                  <a:pt x="11855" y="3242"/>
                  <a:pt x="10807" y="3242"/>
                </a:cubicBezTo>
                <a:cubicBezTo>
                  <a:pt x="9753" y="3242"/>
                  <a:pt x="8767" y="3442"/>
                  <a:pt x="7852" y="3838"/>
                </a:cubicBezTo>
                <a:cubicBezTo>
                  <a:pt x="6936" y="4236"/>
                  <a:pt x="6140" y="4775"/>
                  <a:pt x="5459" y="5459"/>
                </a:cubicBezTo>
                <a:cubicBezTo>
                  <a:pt x="4778" y="6145"/>
                  <a:pt x="4238" y="6944"/>
                  <a:pt x="3843" y="7853"/>
                </a:cubicBezTo>
                <a:cubicBezTo>
                  <a:pt x="3447" y="8763"/>
                  <a:pt x="3246" y="9745"/>
                  <a:pt x="3246" y="10799"/>
                </a:cubicBezTo>
                <a:cubicBezTo>
                  <a:pt x="3246" y="11855"/>
                  <a:pt x="3447" y="12838"/>
                  <a:pt x="3843" y="13747"/>
                </a:cubicBezTo>
                <a:cubicBezTo>
                  <a:pt x="4238" y="14656"/>
                  <a:pt x="4778" y="15453"/>
                  <a:pt x="5459" y="16142"/>
                </a:cubicBezTo>
                <a:cubicBezTo>
                  <a:pt x="6140" y="16825"/>
                  <a:pt x="6936" y="17367"/>
                  <a:pt x="7852" y="17762"/>
                </a:cubicBezTo>
                <a:cubicBezTo>
                  <a:pt x="8764" y="18158"/>
                  <a:pt x="9753" y="18358"/>
                  <a:pt x="10807" y="18358"/>
                </a:cubicBezTo>
                <a:moveTo>
                  <a:pt x="15514" y="10799"/>
                </a:moveTo>
                <a:cubicBezTo>
                  <a:pt x="15757" y="10799"/>
                  <a:pt x="15927" y="10915"/>
                  <a:pt x="16014" y="11138"/>
                </a:cubicBezTo>
                <a:cubicBezTo>
                  <a:pt x="16105" y="11364"/>
                  <a:pt x="16059" y="11558"/>
                  <a:pt x="15879" y="11719"/>
                </a:cubicBezTo>
                <a:lnTo>
                  <a:pt x="11186" y="16396"/>
                </a:lnTo>
                <a:cubicBezTo>
                  <a:pt x="11059" y="16489"/>
                  <a:pt x="10934" y="16531"/>
                  <a:pt x="10807" y="16531"/>
                </a:cubicBezTo>
                <a:cubicBezTo>
                  <a:pt x="10683" y="16531"/>
                  <a:pt x="10550" y="16489"/>
                  <a:pt x="10414" y="16396"/>
                </a:cubicBezTo>
                <a:lnTo>
                  <a:pt x="5736" y="11719"/>
                </a:lnTo>
                <a:cubicBezTo>
                  <a:pt x="5555" y="11558"/>
                  <a:pt x="5509" y="11364"/>
                  <a:pt x="5600" y="11138"/>
                </a:cubicBezTo>
                <a:cubicBezTo>
                  <a:pt x="5690" y="10915"/>
                  <a:pt x="5857" y="10799"/>
                  <a:pt x="6100" y="10799"/>
                </a:cubicBezTo>
                <a:lnTo>
                  <a:pt x="8914" y="10799"/>
                </a:lnTo>
                <a:lnTo>
                  <a:pt x="8914" y="5961"/>
                </a:lnTo>
                <a:cubicBezTo>
                  <a:pt x="8914" y="5814"/>
                  <a:pt x="8965" y="5685"/>
                  <a:pt x="9069" y="5574"/>
                </a:cubicBezTo>
                <a:cubicBezTo>
                  <a:pt x="9174" y="5461"/>
                  <a:pt x="9298" y="5405"/>
                  <a:pt x="9442" y="5405"/>
                </a:cubicBezTo>
                <a:lnTo>
                  <a:pt x="12160" y="5405"/>
                </a:lnTo>
                <a:cubicBezTo>
                  <a:pt x="12305" y="5405"/>
                  <a:pt x="12429" y="5459"/>
                  <a:pt x="12531" y="5566"/>
                </a:cubicBezTo>
                <a:cubicBezTo>
                  <a:pt x="12635" y="5676"/>
                  <a:pt x="12689" y="5806"/>
                  <a:pt x="12689" y="5961"/>
                </a:cubicBezTo>
                <a:lnTo>
                  <a:pt x="12689" y="10799"/>
                </a:lnTo>
                <a:lnTo>
                  <a:pt x="15514" y="10799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03" name="Shape 1824"/>
          <p:cNvSpPr/>
          <p:nvPr/>
        </p:nvSpPr>
        <p:spPr>
          <a:xfrm>
            <a:off x="7457208" y="1973993"/>
            <a:ext cx="318525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42" y="11869"/>
                </a:moveTo>
                <a:cubicBezTo>
                  <a:pt x="21267" y="11869"/>
                  <a:pt x="21375" y="11922"/>
                  <a:pt x="21465" y="12025"/>
                </a:cubicBezTo>
                <a:cubicBezTo>
                  <a:pt x="21553" y="12128"/>
                  <a:pt x="21600" y="12257"/>
                  <a:pt x="21600" y="12418"/>
                </a:cubicBezTo>
                <a:lnTo>
                  <a:pt x="21600" y="21054"/>
                </a:lnTo>
                <a:cubicBezTo>
                  <a:pt x="21600" y="21415"/>
                  <a:pt x="21448" y="21600"/>
                  <a:pt x="21142" y="21600"/>
                </a:cubicBezTo>
                <a:lnTo>
                  <a:pt x="458" y="21600"/>
                </a:lnTo>
                <a:cubicBezTo>
                  <a:pt x="152" y="21600"/>
                  <a:pt x="0" y="21418"/>
                  <a:pt x="0" y="21054"/>
                </a:cubicBezTo>
                <a:lnTo>
                  <a:pt x="0" y="12418"/>
                </a:lnTo>
                <a:cubicBezTo>
                  <a:pt x="0" y="12268"/>
                  <a:pt x="44" y="12139"/>
                  <a:pt x="135" y="12031"/>
                </a:cubicBezTo>
                <a:cubicBezTo>
                  <a:pt x="225" y="11925"/>
                  <a:pt x="333" y="11869"/>
                  <a:pt x="458" y="11869"/>
                </a:cubicBezTo>
                <a:lnTo>
                  <a:pt x="3141" y="11869"/>
                </a:lnTo>
                <a:cubicBezTo>
                  <a:pt x="3266" y="11869"/>
                  <a:pt x="3374" y="11922"/>
                  <a:pt x="3464" y="12025"/>
                </a:cubicBezTo>
                <a:cubicBezTo>
                  <a:pt x="3552" y="12127"/>
                  <a:pt x="3599" y="12257"/>
                  <a:pt x="3599" y="12418"/>
                </a:cubicBezTo>
                <a:lnTo>
                  <a:pt x="3599" y="17282"/>
                </a:lnTo>
                <a:lnTo>
                  <a:pt x="18001" y="17282"/>
                </a:lnTo>
                <a:lnTo>
                  <a:pt x="18001" y="12418"/>
                </a:lnTo>
                <a:cubicBezTo>
                  <a:pt x="18001" y="12268"/>
                  <a:pt x="18048" y="12139"/>
                  <a:pt x="18136" y="12030"/>
                </a:cubicBezTo>
                <a:cubicBezTo>
                  <a:pt x="18226" y="11925"/>
                  <a:pt x="18334" y="11869"/>
                  <a:pt x="18459" y="11869"/>
                </a:cubicBezTo>
                <a:lnTo>
                  <a:pt x="21142" y="11869"/>
                </a:lnTo>
                <a:close/>
                <a:moveTo>
                  <a:pt x="4243" y="8873"/>
                </a:moveTo>
                <a:cubicBezTo>
                  <a:pt x="4064" y="8659"/>
                  <a:pt x="3998" y="8471"/>
                  <a:pt x="4049" y="8318"/>
                </a:cubicBezTo>
                <a:cubicBezTo>
                  <a:pt x="4101" y="8165"/>
                  <a:pt x="4255" y="8086"/>
                  <a:pt x="4512" y="8086"/>
                </a:cubicBezTo>
                <a:lnTo>
                  <a:pt x="8111" y="8086"/>
                </a:lnTo>
                <a:lnTo>
                  <a:pt x="8111" y="1069"/>
                </a:lnTo>
                <a:cubicBezTo>
                  <a:pt x="8111" y="778"/>
                  <a:pt x="8194" y="526"/>
                  <a:pt x="8363" y="317"/>
                </a:cubicBezTo>
                <a:cubicBezTo>
                  <a:pt x="8529" y="106"/>
                  <a:pt x="8742" y="0"/>
                  <a:pt x="9002" y="0"/>
                </a:cubicBezTo>
                <a:lnTo>
                  <a:pt x="12598" y="0"/>
                </a:lnTo>
                <a:cubicBezTo>
                  <a:pt x="12858" y="0"/>
                  <a:pt x="13073" y="106"/>
                  <a:pt x="13249" y="317"/>
                </a:cubicBezTo>
                <a:cubicBezTo>
                  <a:pt x="13426" y="526"/>
                  <a:pt x="13514" y="778"/>
                  <a:pt x="13514" y="1069"/>
                </a:cubicBezTo>
                <a:lnTo>
                  <a:pt x="13514" y="8086"/>
                </a:lnTo>
                <a:lnTo>
                  <a:pt x="17110" y="8086"/>
                </a:lnTo>
                <a:cubicBezTo>
                  <a:pt x="17352" y="8086"/>
                  <a:pt x="17499" y="8162"/>
                  <a:pt x="17546" y="8318"/>
                </a:cubicBezTo>
                <a:cubicBezTo>
                  <a:pt x="17592" y="8474"/>
                  <a:pt x="17529" y="8659"/>
                  <a:pt x="17357" y="8873"/>
                </a:cubicBezTo>
                <a:lnTo>
                  <a:pt x="11450" y="15987"/>
                </a:lnTo>
                <a:cubicBezTo>
                  <a:pt x="11271" y="16202"/>
                  <a:pt x="11053" y="16307"/>
                  <a:pt x="10799" y="16304"/>
                </a:cubicBezTo>
                <a:cubicBezTo>
                  <a:pt x="10547" y="16298"/>
                  <a:pt x="10329" y="16193"/>
                  <a:pt x="10150" y="15987"/>
                </a:cubicBezTo>
                <a:lnTo>
                  <a:pt x="4243" y="8873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04" name="Shape 1825"/>
          <p:cNvSpPr/>
          <p:nvPr/>
        </p:nvSpPr>
        <p:spPr>
          <a:xfrm>
            <a:off x="8189815" y="1973993"/>
            <a:ext cx="318527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8" h="21600" extrusionOk="0">
                <a:moveTo>
                  <a:pt x="17528" y="11039"/>
                </a:moveTo>
                <a:lnTo>
                  <a:pt x="19788" y="8347"/>
                </a:lnTo>
                <a:lnTo>
                  <a:pt x="19788" y="17289"/>
                </a:lnTo>
                <a:cubicBezTo>
                  <a:pt x="19788" y="17878"/>
                  <a:pt x="19690" y="18436"/>
                  <a:pt x="19494" y="18955"/>
                </a:cubicBezTo>
                <a:cubicBezTo>
                  <a:pt x="19298" y="19471"/>
                  <a:pt x="19039" y="19928"/>
                  <a:pt x="18711" y="20324"/>
                </a:cubicBezTo>
                <a:cubicBezTo>
                  <a:pt x="18384" y="20714"/>
                  <a:pt x="18004" y="21028"/>
                  <a:pt x="17574" y="21257"/>
                </a:cubicBezTo>
                <a:cubicBezTo>
                  <a:pt x="17146" y="21486"/>
                  <a:pt x="16681" y="21600"/>
                  <a:pt x="16180" y="21600"/>
                </a:cubicBezTo>
                <a:lnTo>
                  <a:pt x="3593" y="21600"/>
                </a:lnTo>
                <a:cubicBezTo>
                  <a:pt x="3101" y="21600"/>
                  <a:pt x="2634" y="21486"/>
                  <a:pt x="2194" y="21257"/>
                </a:cubicBezTo>
                <a:cubicBezTo>
                  <a:pt x="1754" y="21028"/>
                  <a:pt x="1372" y="20711"/>
                  <a:pt x="1052" y="20324"/>
                </a:cubicBezTo>
                <a:cubicBezTo>
                  <a:pt x="734" y="19928"/>
                  <a:pt x="477" y="19471"/>
                  <a:pt x="286" y="18955"/>
                </a:cubicBezTo>
                <a:cubicBezTo>
                  <a:pt x="95" y="18433"/>
                  <a:pt x="0" y="17878"/>
                  <a:pt x="0" y="17289"/>
                </a:cubicBezTo>
                <a:lnTo>
                  <a:pt x="0" y="4341"/>
                </a:lnTo>
                <a:cubicBezTo>
                  <a:pt x="0" y="3751"/>
                  <a:pt x="95" y="3194"/>
                  <a:pt x="286" y="2663"/>
                </a:cubicBezTo>
                <a:cubicBezTo>
                  <a:pt x="477" y="2135"/>
                  <a:pt x="734" y="1677"/>
                  <a:pt x="1052" y="1293"/>
                </a:cubicBezTo>
                <a:cubicBezTo>
                  <a:pt x="1372" y="915"/>
                  <a:pt x="1754" y="607"/>
                  <a:pt x="2194" y="378"/>
                </a:cubicBezTo>
                <a:cubicBezTo>
                  <a:pt x="2634" y="149"/>
                  <a:pt x="3101" y="35"/>
                  <a:pt x="3593" y="35"/>
                </a:cubicBezTo>
                <a:lnTo>
                  <a:pt x="16180" y="35"/>
                </a:lnTo>
                <a:cubicBezTo>
                  <a:pt x="16212" y="35"/>
                  <a:pt x="16253" y="41"/>
                  <a:pt x="16305" y="47"/>
                </a:cubicBezTo>
                <a:cubicBezTo>
                  <a:pt x="16356" y="59"/>
                  <a:pt x="16395" y="64"/>
                  <a:pt x="16427" y="64"/>
                </a:cubicBezTo>
                <a:lnTo>
                  <a:pt x="14191" y="2745"/>
                </a:lnTo>
                <a:lnTo>
                  <a:pt x="3593" y="2745"/>
                </a:lnTo>
                <a:cubicBezTo>
                  <a:pt x="3226" y="2745"/>
                  <a:pt x="2913" y="2900"/>
                  <a:pt x="2651" y="3214"/>
                </a:cubicBezTo>
                <a:cubicBezTo>
                  <a:pt x="2390" y="3528"/>
                  <a:pt x="2260" y="3906"/>
                  <a:pt x="2260" y="4343"/>
                </a:cubicBezTo>
                <a:lnTo>
                  <a:pt x="2260" y="17289"/>
                </a:lnTo>
                <a:cubicBezTo>
                  <a:pt x="2260" y="17729"/>
                  <a:pt x="2390" y="18107"/>
                  <a:pt x="2651" y="18424"/>
                </a:cubicBezTo>
                <a:cubicBezTo>
                  <a:pt x="2913" y="18732"/>
                  <a:pt x="3226" y="18893"/>
                  <a:pt x="3593" y="18893"/>
                </a:cubicBezTo>
                <a:lnTo>
                  <a:pt x="16180" y="18893"/>
                </a:lnTo>
                <a:cubicBezTo>
                  <a:pt x="16547" y="18893"/>
                  <a:pt x="16865" y="18732"/>
                  <a:pt x="17129" y="18424"/>
                </a:cubicBezTo>
                <a:cubicBezTo>
                  <a:pt x="17395" y="18110"/>
                  <a:pt x="17528" y="17732"/>
                  <a:pt x="17528" y="17289"/>
                </a:cubicBezTo>
                <a:lnTo>
                  <a:pt x="17528" y="11039"/>
                </a:lnTo>
                <a:close/>
                <a:moveTo>
                  <a:pt x="18875" y="6393"/>
                </a:moveTo>
                <a:lnTo>
                  <a:pt x="11251" y="15535"/>
                </a:lnTo>
                <a:lnTo>
                  <a:pt x="7387" y="17054"/>
                </a:lnTo>
                <a:lnTo>
                  <a:pt x="8651" y="12432"/>
                </a:lnTo>
                <a:lnTo>
                  <a:pt x="16287" y="3279"/>
                </a:lnTo>
                <a:lnTo>
                  <a:pt x="18875" y="6393"/>
                </a:lnTo>
                <a:close/>
                <a:moveTo>
                  <a:pt x="16525" y="5607"/>
                </a:moveTo>
                <a:cubicBezTo>
                  <a:pt x="16664" y="5440"/>
                  <a:pt x="16664" y="5282"/>
                  <a:pt x="16525" y="5115"/>
                </a:cubicBezTo>
                <a:cubicBezTo>
                  <a:pt x="16383" y="4965"/>
                  <a:pt x="16246" y="4965"/>
                  <a:pt x="16114" y="5115"/>
                </a:cubicBezTo>
                <a:lnTo>
                  <a:pt x="10141" y="12273"/>
                </a:lnTo>
                <a:cubicBezTo>
                  <a:pt x="10001" y="12447"/>
                  <a:pt x="10001" y="12611"/>
                  <a:pt x="10141" y="12766"/>
                </a:cubicBezTo>
                <a:cubicBezTo>
                  <a:pt x="10190" y="12840"/>
                  <a:pt x="10256" y="12881"/>
                  <a:pt x="10341" y="12881"/>
                </a:cubicBezTo>
                <a:cubicBezTo>
                  <a:pt x="10420" y="12881"/>
                  <a:pt x="10481" y="12840"/>
                  <a:pt x="10527" y="12766"/>
                </a:cubicBezTo>
                <a:lnTo>
                  <a:pt x="16525" y="5607"/>
                </a:lnTo>
                <a:close/>
                <a:moveTo>
                  <a:pt x="21275" y="1677"/>
                </a:moveTo>
                <a:cubicBezTo>
                  <a:pt x="21485" y="1947"/>
                  <a:pt x="21593" y="2255"/>
                  <a:pt x="21598" y="2610"/>
                </a:cubicBezTo>
                <a:cubicBezTo>
                  <a:pt x="21600" y="2959"/>
                  <a:pt x="21492" y="3270"/>
                  <a:pt x="21275" y="3543"/>
                </a:cubicBezTo>
                <a:lnTo>
                  <a:pt x="20162" y="4830"/>
                </a:lnTo>
                <a:lnTo>
                  <a:pt x="17574" y="1724"/>
                </a:lnTo>
                <a:lnTo>
                  <a:pt x="18653" y="408"/>
                </a:lnTo>
                <a:cubicBezTo>
                  <a:pt x="18880" y="138"/>
                  <a:pt x="19144" y="0"/>
                  <a:pt x="19448" y="0"/>
                </a:cubicBezTo>
                <a:cubicBezTo>
                  <a:pt x="19753" y="0"/>
                  <a:pt x="20005" y="138"/>
                  <a:pt x="20208" y="408"/>
                </a:cubicBezTo>
                <a:lnTo>
                  <a:pt x="20749" y="1038"/>
                </a:lnTo>
                <a:lnTo>
                  <a:pt x="21275" y="1677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07" name="Shape 1828"/>
          <p:cNvSpPr/>
          <p:nvPr/>
        </p:nvSpPr>
        <p:spPr>
          <a:xfrm>
            <a:off x="6026497" y="2618274"/>
            <a:ext cx="318525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768" y="5419"/>
                </a:moveTo>
                <a:cubicBezTo>
                  <a:pt x="4051" y="5419"/>
                  <a:pt x="4272" y="5506"/>
                  <a:pt x="4428" y="5687"/>
                </a:cubicBezTo>
                <a:cubicBezTo>
                  <a:pt x="4586" y="5866"/>
                  <a:pt x="4702" y="6079"/>
                  <a:pt x="4766" y="6326"/>
                </a:cubicBezTo>
                <a:cubicBezTo>
                  <a:pt x="4836" y="6574"/>
                  <a:pt x="4879" y="6836"/>
                  <a:pt x="4894" y="7107"/>
                </a:cubicBezTo>
                <a:cubicBezTo>
                  <a:pt x="4910" y="7377"/>
                  <a:pt x="4918" y="7596"/>
                  <a:pt x="4918" y="7760"/>
                </a:cubicBezTo>
                <a:lnTo>
                  <a:pt x="4918" y="9857"/>
                </a:lnTo>
                <a:cubicBezTo>
                  <a:pt x="4810" y="9929"/>
                  <a:pt x="4721" y="10015"/>
                  <a:pt x="4646" y="10110"/>
                </a:cubicBezTo>
                <a:cubicBezTo>
                  <a:pt x="4574" y="10208"/>
                  <a:pt x="4469" y="10257"/>
                  <a:pt x="4330" y="10257"/>
                </a:cubicBezTo>
                <a:lnTo>
                  <a:pt x="562" y="10257"/>
                </a:lnTo>
                <a:cubicBezTo>
                  <a:pt x="439" y="10257"/>
                  <a:pt x="338" y="10208"/>
                  <a:pt x="257" y="10110"/>
                </a:cubicBezTo>
                <a:cubicBezTo>
                  <a:pt x="178" y="10015"/>
                  <a:pt x="94" y="9929"/>
                  <a:pt x="0" y="9857"/>
                </a:cubicBezTo>
                <a:lnTo>
                  <a:pt x="0" y="7760"/>
                </a:lnTo>
                <a:cubicBezTo>
                  <a:pt x="0" y="7596"/>
                  <a:pt x="5" y="7377"/>
                  <a:pt x="12" y="7107"/>
                </a:cubicBezTo>
                <a:cubicBezTo>
                  <a:pt x="19" y="6836"/>
                  <a:pt x="58" y="6574"/>
                  <a:pt x="125" y="6326"/>
                </a:cubicBezTo>
                <a:cubicBezTo>
                  <a:pt x="197" y="6079"/>
                  <a:pt x="310" y="5866"/>
                  <a:pt x="466" y="5687"/>
                </a:cubicBezTo>
                <a:cubicBezTo>
                  <a:pt x="624" y="5509"/>
                  <a:pt x="842" y="5419"/>
                  <a:pt x="1123" y="5419"/>
                </a:cubicBezTo>
                <a:cubicBezTo>
                  <a:pt x="782" y="5152"/>
                  <a:pt x="509" y="4803"/>
                  <a:pt x="305" y="4377"/>
                </a:cubicBezTo>
                <a:cubicBezTo>
                  <a:pt x="103" y="3951"/>
                  <a:pt x="0" y="3470"/>
                  <a:pt x="0" y="2937"/>
                </a:cubicBezTo>
                <a:cubicBezTo>
                  <a:pt x="0" y="2540"/>
                  <a:pt x="65" y="2163"/>
                  <a:pt x="190" y="1806"/>
                </a:cubicBezTo>
                <a:cubicBezTo>
                  <a:pt x="317" y="1449"/>
                  <a:pt x="492" y="1135"/>
                  <a:pt x="718" y="861"/>
                </a:cubicBezTo>
                <a:cubicBezTo>
                  <a:pt x="943" y="590"/>
                  <a:pt x="1207" y="380"/>
                  <a:pt x="1505" y="228"/>
                </a:cubicBezTo>
                <a:cubicBezTo>
                  <a:pt x="1805" y="78"/>
                  <a:pt x="2119" y="0"/>
                  <a:pt x="2446" y="0"/>
                </a:cubicBezTo>
                <a:cubicBezTo>
                  <a:pt x="2794" y="0"/>
                  <a:pt x="3115" y="78"/>
                  <a:pt x="3413" y="228"/>
                </a:cubicBezTo>
                <a:cubicBezTo>
                  <a:pt x="3713" y="380"/>
                  <a:pt x="3970" y="590"/>
                  <a:pt x="4188" y="861"/>
                </a:cubicBezTo>
                <a:cubicBezTo>
                  <a:pt x="4406" y="1135"/>
                  <a:pt x="4584" y="1449"/>
                  <a:pt x="4716" y="1806"/>
                </a:cubicBezTo>
                <a:cubicBezTo>
                  <a:pt x="4850" y="2163"/>
                  <a:pt x="4918" y="2540"/>
                  <a:pt x="4918" y="2937"/>
                </a:cubicBezTo>
                <a:cubicBezTo>
                  <a:pt x="4918" y="3458"/>
                  <a:pt x="4814" y="3939"/>
                  <a:pt x="4603" y="4371"/>
                </a:cubicBezTo>
                <a:cubicBezTo>
                  <a:pt x="4392" y="4800"/>
                  <a:pt x="4116" y="5152"/>
                  <a:pt x="3768" y="5419"/>
                </a:cubicBezTo>
                <a:moveTo>
                  <a:pt x="18166" y="12063"/>
                </a:moveTo>
                <a:cubicBezTo>
                  <a:pt x="18672" y="12604"/>
                  <a:pt x="19070" y="13143"/>
                  <a:pt x="19356" y="13670"/>
                </a:cubicBezTo>
                <a:cubicBezTo>
                  <a:pt x="19642" y="14197"/>
                  <a:pt x="19788" y="14801"/>
                  <a:pt x="19788" y="15481"/>
                </a:cubicBezTo>
                <a:lnTo>
                  <a:pt x="19788" y="20817"/>
                </a:lnTo>
                <a:cubicBezTo>
                  <a:pt x="19694" y="20869"/>
                  <a:pt x="19620" y="20932"/>
                  <a:pt x="19558" y="20995"/>
                </a:cubicBezTo>
                <a:cubicBezTo>
                  <a:pt x="19498" y="21062"/>
                  <a:pt x="19426" y="21122"/>
                  <a:pt x="19344" y="21191"/>
                </a:cubicBezTo>
                <a:cubicBezTo>
                  <a:pt x="19262" y="21252"/>
                  <a:pt x="19174" y="21318"/>
                  <a:pt x="19075" y="21387"/>
                </a:cubicBezTo>
                <a:cubicBezTo>
                  <a:pt x="18977" y="21456"/>
                  <a:pt x="18835" y="21528"/>
                  <a:pt x="18662" y="21600"/>
                </a:cubicBezTo>
                <a:lnTo>
                  <a:pt x="2942" y="21600"/>
                </a:lnTo>
                <a:cubicBezTo>
                  <a:pt x="2676" y="21600"/>
                  <a:pt x="2467" y="21499"/>
                  <a:pt x="2318" y="21292"/>
                </a:cubicBezTo>
                <a:cubicBezTo>
                  <a:pt x="2167" y="21082"/>
                  <a:pt x="2004" y="20926"/>
                  <a:pt x="1819" y="20817"/>
                </a:cubicBezTo>
                <a:lnTo>
                  <a:pt x="1819" y="15481"/>
                </a:lnTo>
                <a:cubicBezTo>
                  <a:pt x="1819" y="14764"/>
                  <a:pt x="1990" y="14127"/>
                  <a:pt x="2335" y="13572"/>
                </a:cubicBezTo>
                <a:cubicBezTo>
                  <a:pt x="2678" y="13019"/>
                  <a:pt x="3053" y="12512"/>
                  <a:pt x="3461" y="12063"/>
                </a:cubicBezTo>
                <a:cubicBezTo>
                  <a:pt x="3535" y="11971"/>
                  <a:pt x="3634" y="11870"/>
                  <a:pt x="3754" y="11766"/>
                </a:cubicBezTo>
                <a:cubicBezTo>
                  <a:pt x="3874" y="11660"/>
                  <a:pt x="4001" y="11591"/>
                  <a:pt x="4138" y="11553"/>
                </a:cubicBezTo>
                <a:cubicBezTo>
                  <a:pt x="4277" y="11496"/>
                  <a:pt x="4433" y="11467"/>
                  <a:pt x="4610" y="11455"/>
                </a:cubicBezTo>
                <a:cubicBezTo>
                  <a:pt x="4786" y="11447"/>
                  <a:pt x="4956" y="11424"/>
                  <a:pt x="5126" y="11389"/>
                </a:cubicBezTo>
                <a:cubicBezTo>
                  <a:pt x="5594" y="11300"/>
                  <a:pt x="6091" y="11210"/>
                  <a:pt x="6622" y="11121"/>
                </a:cubicBezTo>
                <a:cubicBezTo>
                  <a:pt x="7150" y="11035"/>
                  <a:pt x="7666" y="10946"/>
                  <a:pt x="8172" y="10853"/>
                </a:cubicBezTo>
                <a:cubicBezTo>
                  <a:pt x="7483" y="10326"/>
                  <a:pt x="6929" y="9632"/>
                  <a:pt x="6514" y="8763"/>
                </a:cubicBezTo>
                <a:cubicBezTo>
                  <a:pt x="6094" y="7896"/>
                  <a:pt x="5885" y="6940"/>
                  <a:pt x="5885" y="5903"/>
                </a:cubicBezTo>
                <a:cubicBezTo>
                  <a:pt x="5885" y="5097"/>
                  <a:pt x="6017" y="4331"/>
                  <a:pt x="6276" y="3608"/>
                </a:cubicBezTo>
                <a:cubicBezTo>
                  <a:pt x="6535" y="2885"/>
                  <a:pt x="6888" y="2261"/>
                  <a:pt x="7332" y="1734"/>
                </a:cubicBezTo>
                <a:cubicBezTo>
                  <a:pt x="7778" y="1204"/>
                  <a:pt x="8299" y="786"/>
                  <a:pt x="8894" y="472"/>
                </a:cubicBezTo>
                <a:cubicBezTo>
                  <a:pt x="9494" y="159"/>
                  <a:pt x="10126" y="3"/>
                  <a:pt x="10802" y="3"/>
                </a:cubicBezTo>
                <a:cubicBezTo>
                  <a:pt x="11477" y="3"/>
                  <a:pt x="12113" y="159"/>
                  <a:pt x="12710" y="472"/>
                </a:cubicBezTo>
                <a:cubicBezTo>
                  <a:pt x="13308" y="786"/>
                  <a:pt x="13826" y="1204"/>
                  <a:pt x="14273" y="1734"/>
                </a:cubicBezTo>
                <a:cubicBezTo>
                  <a:pt x="14717" y="2261"/>
                  <a:pt x="15067" y="2885"/>
                  <a:pt x="15329" y="3608"/>
                </a:cubicBezTo>
                <a:cubicBezTo>
                  <a:pt x="15590" y="4331"/>
                  <a:pt x="15720" y="5097"/>
                  <a:pt x="15720" y="5903"/>
                </a:cubicBezTo>
                <a:cubicBezTo>
                  <a:pt x="15720" y="6940"/>
                  <a:pt x="15514" y="7890"/>
                  <a:pt x="15101" y="8757"/>
                </a:cubicBezTo>
                <a:cubicBezTo>
                  <a:pt x="14686" y="9621"/>
                  <a:pt x="14129" y="10321"/>
                  <a:pt x="13433" y="10853"/>
                </a:cubicBezTo>
                <a:cubicBezTo>
                  <a:pt x="13937" y="10946"/>
                  <a:pt x="14453" y="11032"/>
                  <a:pt x="14978" y="11115"/>
                </a:cubicBezTo>
                <a:cubicBezTo>
                  <a:pt x="15504" y="11199"/>
                  <a:pt x="16006" y="11288"/>
                  <a:pt x="16478" y="11389"/>
                </a:cubicBezTo>
                <a:cubicBezTo>
                  <a:pt x="16654" y="11426"/>
                  <a:pt x="16826" y="11449"/>
                  <a:pt x="16994" y="11455"/>
                </a:cubicBezTo>
                <a:cubicBezTo>
                  <a:pt x="17162" y="11467"/>
                  <a:pt x="17323" y="11496"/>
                  <a:pt x="17467" y="11553"/>
                </a:cubicBezTo>
                <a:cubicBezTo>
                  <a:pt x="17604" y="11591"/>
                  <a:pt x="17731" y="11660"/>
                  <a:pt x="17851" y="11766"/>
                </a:cubicBezTo>
                <a:cubicBezTo>
                  <a:pt x="17966" y="11870"/>
                  <a:pt x="18074" y="11971"/>
                  <a:pt x="18166" y="12063"/>
                </a:cubicBezTo>
                <a:moveTo>
                  <a:pt x="20474" y="5419"/>
                </a:moveTo>
                <a:cubicBezTo>
                  <a:pt x="20758" y="5419"/>
                  <a:pt x="20974" y="5506"/>
                  <a:pt x="21125" y="5687"/>
                </a:cubicBezTo>
                <a:cubicBezTo>
                  <a:pt x="21271" y="5866"/>
                  <a:pt x="21382" y="6079"/>
                  <a:pt x="21449" y="6326"/>
                </a:cubicBezTo>
                <a:cubicBezTo>
                  <a:pt x="21521" y="6574"/>
                  <a:pt x="21562" y="6836"/>
                  <a:pt x="21576" y="7107"/>
                </a:cubicBezTo>
                <a:cubicBezTo>
                  <a:pt x="21593" y="7377"/>
                  <a:pt x="21600" y="7596"/>
                  <a:pt x="21600" y="7760"/>
                </a:cubicBezTo>
                <a:lnTo>
                  <a:pt x="21600" y="9857"/>
                </a:lnTo>
                <a:cubicBezTo>
                  <a:pt x="21509" y="9929"/>
                  <a:pt x="21422" y="10015"/>
                  <a:pt x="21341" y="10110"/>
                </a:cubicBezTo>
                <a:cubicBezTo>
                  <a:pt x="21262" y="10208"/>
                  <a:pt x="21158" y="10257"/>
                  <a:pt x="21036" y="10257"/>
                </a:cubicBezTo>
                <a:lnTo>
                  <a:pt x="17268" y="10257"/>
                </a:lnTo>
                <a:cubicBezTo>
                  <a:pt x="17131" y="10257"/>
                  <a:pt x="17023" y="10208"/>
                  <a:pt x="16954" y="10110"/>
                </a:cubicBezTo>
                <a:cubicBezTo>
                  <a:pt x="16879" y="10015"/>
                  <a:pt x="16790" y="9929"/>
                  <a:pt x="16682" y="9857"/>
                </a:cubicBezTo>
                <a:lnTo>
                  <a:pt x="16682" y="7760"/>
                </a:lnTo>
                <a:cubicBezTo>
                  <a:pt x="16682" y="7596"/>
                  <a:pt x="16692" y="7377"/>
                  <a:pt x="16706" y="7107"/>
                </a:cubicBezTo>
                <a:cubicBezTo>
                  <a:pt x="16721" y="6836"/>
                  <a:pt x="16766" y="6574"/>
                  <a:pt x="16836" y="6326"/>
                </a:cubicBezTo>
                <a:cubicBezTo>
                  <a:pt x="16913" y="6079"/>
                  <a:pt x="17023" y="5866"/>
                  <a:pt x="17184" y="5687"/>
                </a:cubicBezTo>
                <a:cubicBezTo>
                  <a:pt x="17338" y="5509"/>
                  <a:pt x="17556" y="5419"/>
                  <a:pt x="17830" y="5419"/>
                </a:cubicBezTo>
                <a:cubicBezTo>
                  <a:pt x="17489" y="5152"/>
                  <a:pt x="17210" y="4803"/>
                  <a:pt x="16999" y="4377"/>
                </a:cubicBezTo>
                <a:cubicBezTo>
                  <a:pt x="16788" y="3951"/>
                  <a:pt x="16682" y="3470"/>
                  <a:pt x="16682" y="2937"/>
                </a:cubicBezTo>
                <a:cubicBezTo>
                  <a:pt x="16682" y="2540"/>
                  <a:pt x="16745" y="2163"/>
                  <a:pt x="16872" y="1806"/>
                </a:cubicBezTo>
                <a:cubicBezTo>
                  <a:pt x="16999" y="1449"/>
                  <a:pt x="17174" y="1135"/>
                  <a:pt x="17400" y="861"/>
                </a:cubicBezTo>
                <a:cubicBezTo>
                  <a:pt x="17626" y="590"/>
                  <a:pt x="17890" y="380"/>
                  <a:pt x="18187" y="228"/>
                </a:cubicBezTo>
                <a:cubicBezTo>
                  <a:pt x="18487" y="78"/>
                  <a:pt x="18809" y="0"/>
                  <a:pt x="19152" y="0"/>
                </a:cubicBezTo>
                <a:cubicBezTo>
                  <a:pt x="19481" y="0"/>
                  <a:pt x="19795" y="78"/>
                  <a:pt x="20095" y="228"/>
                </a:cubicBezTo>
                <a:cubicBezTo>
                  <a:pt x="20395" y="380"/>
                  <a:pt x="20657" y="590"/>
                  <a:pt x="20882" y="861"/>
                </a:cubicBezTo>
                <a:cubicBezTo>
                  <a:pt x="21108" y="1135"/>
                  <a:pt x="21286" y="1449"/>
                  <a:pt x="21413" y="1806"/>
                </a:cubicBezTo>
                <a:cubicBezTo>
                  <a:pt x="21538" y="2163"/>
                  <a:pt x="21600" y="2540"/>
                  <a:pt x="21600" y="2937"/>
                </a:cubicBezTo>
                <a:cubicBezTo>
                  <a:pt x="21600" y="3458"/>
                  <a:pt x="21499" y="3939"/>
                  <a:pt x="21295" y="4371"/>
                </a:cubicBezTo>
                <a:cubicBezTo>
                  <a:pt x="21094" y="4800"/>
                  <a:pt x="20820" y="5152"/>
                  <a:pt x="20474" y="5419"/>
                </a:cubicBezTo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08" name="Shape 1829"/>
          <p:cNvSpPr/>
          <p:nvPr/>
        </p:nvSpPr>
        <p:spPr>
          <a:xfrm>
            <a:off x="6744505" y="2618274"/>
            <a:ext cx="318527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302" y="0"/>
                </a:moveTo>
                <a:cubicBezTo>
                  <a:pt x="16819" y="0"/>
                  <a:pt x="17289" y="191"/>
                  <a:pt x="17720" y="567"/>
                </a:cubicBezTo>
                <a:cubicBezTo>
                  <a:pt x="18151" y="943"/>
                  <a:pt x="18442" y="1424"/>
                  <a:pt x="18599" y="2015"/>
                </a:cubicBezTo>
                <a:lnTo>
                  <a:pt x="21387" y="12236"/>
                </a:lnTo>
                <a:cubicBezTo>
                  <a:pt x="21436" y="12454"/>
                  <a:pt x="21482" y="12665"/>
                  <a:pt x="21531" y="12874"/>
                </a:cubicBezTo>
                <a:cubicBezTo>
                  <a:pt x="21576" y="13088"/>
                  <a:pt x="21600" y="13299"/>
                  <a:pt x="21600" y="13517"/>
                </a:cubicBezTo>
                <a:lnTo>
                  <a:pt x="21600" y="18886"/>
                </a:lnTo>
                <a:cubicBezTo>
                  <a:pt x="21600" y="19271"/>
                  <a:pt x="21541" y="19626"/>
                  <a:pt x="21419" y="19955"/>
                </a:cubicBezTo>
                <a:cubicBezTo>
                  <a:pt x="21296" y="20284"/>
                  <a:pt x="21140" y="20566"/>
                  <a:pt x="20939" y="20807"/>
                </a:cubicBezTo>
                <a:cubicBezTo>
                  <a:pt x="20736" y="21045"/>
                  <a:pt x="20501" y="21239"/>
                  <a:pt x="20224" y="21383"/>
                </a:cubicBezTo>
                <a:cubicBezTo>
                  <a:pt x="19945" y="21529"/>
                  <a:pt x="19654" y="21600"/>
                  <a:pt x="19350" y="21600"/>
                </a:cubicBezTo>
                <a:lnTo>
                  <a:pt x="2262" y="21600"/>
                </a:lnTo>
                <a:cubicBezTo>
                  <a:pt x="1638" y="21600"/>
                  <a:pt x="1104" y="21336"/>
                  <a:pt x="663" y="20807"/>
                </a:cubicBezTo>
                <a:cubicBezTo>
                  <a:pt x="220" y="20278"/>
                  <a:pt x="0" y="19638"/>
                  <a:pt x="0" y="18886"/>
                </a:cubicBezTo>
                <a:lnTo>
                  <a:pt x="0" y="13517"/>
                </a:lnTo>
                <a:cubicBezTo>
                  <a:pt x="0" y="13300"/>
                  <a:pt x="24" y="13088"/>
                  <a:pt x="71" y="12874"/>
                </a:cubicBezTo>
                <a:cubicBezTo>
                  <a:pt x="120" y="12665"/>
                  <a:pt x="164" y="12451"/>
                  <a:pt x="211" y="12236"/>
                </a:cubicBezTo>
                <a:lnTo>
                  <a:pt x="2999" y="2015"/>
                </a:lnTo>
                <a:cubicBezTo>
                  <a:pt x="3156" y="1425"/>
                  <a:pt x="3452" y="943"/>
                  <a:pt x="3888" y="567"/>
                </a:cubicBezTo>
                <a:cubicBezTo>
                  <a:pt x="4316" y="191"/>
                  <a:pt x="4796" y="0"/>
                  <a:pt x="5310" y="0"/>
                </a:cubicBezTo>
                <a:lnTo>
                  <a:pt x="16302" y="0"/>
                </a:lnTo>
                <a:close/>
                <a:moveTo>
                  <a:pt x="19808" y="13517"/>
                </a:moveTo>
                <a:cubicBezTo>
                  <a:pt x="19808" y="13367"/>
                  <a:pt x="19761" y="13235"/>
                  <a:pt x="19671" y="13129"/>
                </a:cubicBezTo>
                <a:cubicBezTo>
                  <a:pt x="19583" y="13020"/>
                  <a:pt x="19475" y="12968"/>
                  <a:pt x="19350" y="12968"/>
                </a:cubicBezTo>
                <a:lnTo>
                  <a:pt x="2262" y="12968"/>
                </a:lnTo>
                <a:cubicBezTo>
                  <a:pt x="2137" y="12968"/>
                  <a:pt x="2030" y="13017"/>
                  <a:pt x="1941" y="13120"/>
                </a:cubicBezTo>
                <a:cubicBezTo>
                  <a:pt x="1851" y="13223"/>
                  <a:pt x="1804" y="13355"/>
                  <a:pt x="1804" y="13517"/>
                </a:cubicBezTo>
                <a:lnTo>
                  <a:pt x="1804" y="18886"/>
                </a:lnTo>
                <a:cubicBezTo>
                  <a:pt x="1804" y="19036"/>
                  <a:pt x="1848" y="19168"/>
                  <a:pt x="1934" y="19274"/>
                </a:cubicBezTo>
                <a:cubicBezTo>
                  <a:pt x="2020" y="19382"/>
                  <a:pt x="2130" y="19438"/>
                  <a:pt x="2262" y="19438"/>
                </a:cubicBezTo>
                <a:lnTo>
                  <a:pt x="19350" y="19438"/>
                </a:lnTo>
                <a:cubicBezTo>
                  <a:pt x="19475" y="19438"/>
                  <a:pt x="19583" y="19385"/>
                  <a:pt x="19671" y="19282"/>
                </a:cubicBezTo>
                <a:cubicBezTo>
                  <a:pt x="19761" y="19180"/>
                  <a:pt x="19808" y="19047"/>
                  <a:pt x="19808" y="18886"/>
                </a:cubicBezTo>
                <a:lnTo>
                  <a:pt x="19808" y="13517"/>
                </a:lnTo>
                <a:close/>
                <a:moveTo>
                  <a:pt x="5312" y="2168"/>
                </a:moveTo>
                <a:cubicBezTo>
                  <a:pt x="5185" y="2168"/>
                  <a:pt x="5063" y="2212"/>
                  <a:pt x="4940" y="2306"/>
                </a:cubicBezTo>
                <a:cubicBezTo>
                  <a:pt x="4823" y="2403"/>
                  <a:pt x="4740" y="2523"/>
                  <a:pt x="4703" y="2673"/>
                </a:cubicBezTo>
                <a:lnTo>
                  <a:pt x="2497" y="10800"/>
                </a:lnTo>
                <a:lnTo>
                  <a:pt x="19105" y="10800"/>
                </a:lnTo>
                <a:lnTo>
                  <a:pt x="16902" y="2673"/>
                </a:lnTo>
                <a:cubicBezTo>
                  <a:pt x="16870" y="2523"/>
                  <a:pt x="16794" y="2403"/>
                  <a:pt x="16674" y="2306"/>
                </a:cubicBezTo>
                <a:cubicBezTo>
                  <a:pt x="16554" y="2212"/>
                  <a:pt x="16432" y="2168"/>
                  <a:pt x="16305" y="2168"/>
                </a:cubicBezTo>
                <a:lnTo>
                  <a:pt x="5312" y="2168"/>
                </a:lnTo>
                <a:close/>
                <a:moveTo>
                  <a:pt x="13511" y="14865"/>
                </a:moveTo>
                <a:cubicBezTo>
                  <a:pt x="13817" y="14865"/>
                  <a:pt x="14077" y="14994"/>
                  <a:pt x="14292" y="15253"/>
                </a:cubicBezTo>
                <a:cubicBezTo>
                  <a:pt x="14508" y="15511"/>
                  <a:pt x="14613" y="15822"/>
                  <a:pt x="14613" y="16187"/>
                </a:cubicBezTo>
                <a:cubicBezTo>
                  <a:pt x="14613" y="16571"/>
                  <a:pt x="14508" y="16891"/>
                  <a:pt x="14292" y="17150"/>
                </a:cubicBezTo>
                <a:cubicBezTo>
                  <a:pt x="14077" y="17408"/>
                  <a:pt x="13817" y="17538"/>
                  <a:pt x="13511" y="17538"/>
                </a:cubicBezTo>
                <a:cubicBezTo>
                  <a:pt x="13191" y="17538"/>
                  <a:pt x="12924" y="17408"/>
                  <a:pt x="12708" y="17150"/>
                </a:cubicBezTo>
                <a:cubicBezTo>
                  <a:pt x="12493" y="16891"/>
                  <a:pt x="12388" y="16571"/>
                  <a:pt x="12388" y="16187"/>
                </a:cubicBezTo>
                <a:cubicBezTo>
                  <a:pt x="12388" y="15822"/>
                  <a:pt x="12493" y="15511"/>
                  <a:pt x="12708" y="15253"/>
                </a:cubicBezTo>
                <a:cubicBezTo>
                  <a:pt x="12924" y="14994"/>
                  <a:pt x="13191" y="14865"/>
                  <a:pt x="13511" y="14865"/>
                </a:cubicBezTo>
                <a:moveTo>
                  <a:pt x="17113" y="14865"/>
                </a:moveTo>
                <a:cubicBezTo>
                  <a:pt x="17416" y="14865"/>
                  <a:pt x="17676" y="14994"/>
                  <a:pt x="17891" y="15253"/>
                </a:cubicBezTo>
                <a:cubicBezTo>
                  <a:pt x="18104" y="15511"/>
                  <a:pt x="18212" y="15822"/>
                  <a:pt x="18212" y="16187"/>
                </a:cubicBezTo>
                <a:cubicBezTo>
                  <a:pt x="18212" y="16571"/>
                  <a:pt x="18104" y="16891"/>
                  <a:pt x="17891" y="17150"/>
                </a:cubicBezTo>
                <a:cubicBezTo>
                  <a:pt x="17676" y="17408"/>
                  <a:pt x="17416" y="17538"/>
                  <a:pt x="17113" y="17538"/>
                </a:cubicBezTo>
                <a:cubicBezTo>
                  <a:pt x="16792" y="17538"/>
                  <a:pt x="16525" y="17408"/>
                  <a:pt x="16310" y="17150"/>
                </a:cubicBezTo>
                <a:cubicBezTo>
                  <a:pt x="16094" y="16891"/>
                  <a:pt x="15986" y="16571"/>
                  <a:pt x="15986" y="16187"/>
                </a:cubicBezTo>
                <a:cubicBezTo>
                  <a:pt x="15986" y="15822"/>
                  <a:pt x="16094" y="15511"/>
                  <a:pt x="16310" y="15253"/>
                </a:cubicBezTo>
                <a:cubicBezTo>
                  <a:pt x="16527" y="14994"/>
                  <a:pt x="16794" y="14865"/>
                  <a:pt x="17113" y="14865"/>
                </a:cubicBezTo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09" name="Shape 1830"/>
          <p:cNvSpPr/>
          <p:nvPr/>
        </p:nvSpPr>
        <p:spPr>
          <a:xfrm>
            <a:off x="7458533" y="2618274"/>
            <a:ext cx="318527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3" y="0"/>
                </a:moveTo>
                <a:cubicBezTo>
                  <a:pt x="12101" y="0"/>
                  <a:pt x="13398" y="297"/>
                  <a:pt x="14686" y="898"/>
                </a:cubicBezTo>
                <a:cubicBezTo>
                  <a:pt x="15973" y="1497"/>
                  <a:pt x="17128" y="2310"/>
                  <a:pt x="18152" y="3338"/>
                </a:cubicBezTo>
                <a:cubicBezTo>
                  <a:pt x="19174" y="4366"/>
                  <a:pt x="20002" y="5566"/>
                  <a:pt x="20642" y="6941"/>
                </a:cubicBezTo>
                <a:cubicBezTo>
                  <a:pt x="21278" y="8314"/>
                  <a:pt x="21600" y="9785"/>
                  <a:pt x="21600" y="11355"/>
                </a:cubicBezTo>
                <a:cubicBezTo>
                  <a:pt x="21600" y="12996"/>
                  <a:pt x="21306" y="14571"/>
                  <a:pt x="20722" y="16085"/>
                </a:cubicBezTo>
                <a:lnTo>
                  <a:pt x="20416" y="16895"/>
                </a:lnTo>
                <a:lnTo>
                  <a:pt x="18456" y="17246"/>
                </a:lnTo>
                <a:cubicBezTo>
                  <a:pt x="18253" y="18183"/>
                  <a:pt x="17837" y="18965"/>
                  <a:pt x="17211" y="19589"/>
                </a:cubicBezTo>
                <a:cubicBezTo>
                  <a:pt x="16585" y="20208"/>
                  <a:pt x="15843" y="20521"/>
                  <a:pt x="14996" y="20521"/>
                </a:cubicBezTo>
                <a:lnTo>
                  <a:pt x="14996" y="21075"/>
                </a:lnTo>
                <a:cubicBezTo>
                  <a:pt x="14996" y="21219"/>
                  <a:pt x="14954" y="21343"/>
                  <a:pt x="14862" y="21448"/>
                </a:cubicBezTo>
                <a:cubicBezTo>
                  <a:pt x="14770" y="21549"/>
                  <a:pt x="14664" y="21600"/>
                  <a:pt x="14535" y="21600"/>
                </a:cubicBezTo>
                <a:lnTo>
                  <a:pt x="13634" y="21600"/>
                </a:lnTo>
                <a:cubicBezTo>
                  <a:pt x="13514" y="21600"/>
                  <a:pt x="13408" y="21549"/>
                  <a:pt x="13323" y="21448"/>
                </a:cubicBezTo>
                <a:cubicBezTo>
                  <a:pt x="13238" y="21343"/>
                  <a:pt x="13193" y="21219"/>
                  <a:pt x="13193" y="21075"/>
                </a:cubicBezTo>
                <a:lnTo>
                  <a:pt x="13193" y="11355"/>
                </a:lnTo>
                <a:cubicBezTo>
                  <a:pt x="13193" y="11211"/>
                  <a:pt x="13238" y="11081"/>
                  <a:pt x="13323" y="10971"/>
                </a:cubicBezTo>
                <a:cubicBezTo>
                  <a:pt x="13408" y="10858"/>
                  <a:pt x="13514" y="10799"/>
                  <a:pt x="13634" y="10799"/>
                </a:cubicBezTo>
                <a:lnTo>
                  <a:pt x="14535" y="10799"/>
                </a:lnTo>
                <a:cubicBezTo>
                  <a:pt x="14655" y="10799"/>
                  <a:pt x="14763" y="10858"/>
                  <a:pt x="14857" y="10971"/>
                </a:cubicBezTo>
                <a:cubicBezTo>
                  <a:pt x="14949" y="11081"/>
                  <a:pt x="14996" y="11211"/>
                  <a:pt x="14996" y="11355"/>
                </a:cubicBezTo>
                <a:lnTo>
                  <a:pt x="14996" y="11880"/>
                </a:lnTo>
                <a:cubicBezTo>
                  <a:pt x="15655" y="11880"/>
                  <a:pt x="16262" y="12078"/>
                  <a:pt x="16811" y="12476"/>
                </a:cubicBezTo>
                <a:cubicBezTo>
                  <a:pt x="17359" y="12874"/>
                  <a:pt x="17787" y="13397"/>
                  <a:pt x="18096" y="14046"/>
                </a:cubicBezTo>
                <a:lnTo>
                  <a:pt x="18533" y="13947"/>
                </a:lnTo>
                <a:cubicBezTo>
                  <a:pt x="18783" y="13137"/>
                  <a:pt x="18901" y="12273"/>
                  <a:pt x="18894" y="11355"/>
                </a:cubicBezTo>
                <a:cubicBezTo>
                  <a:pt x="18894" y="10228"/>
                  <a:pt x="18649" y="9178"/>
                  <a:pt x="18157" y="8195"/>
                </a:cubicBezTo>
                <a:cubicBezTo>
                  <a:pt x="17665" y="7221"/>
                  <a:pt x="17025" y="6362"/>
                  <a:pt x="16239" y="5622"/>
                </a:cubicBezTo>
                <a:cubicBezTo>
                  <a:pt x="15455" y="4882"/>
                  <a:pt x="14584" y="4301"/>
                  <a:pt x="13622" y="3877"/>
                </a:cubicBezTo>
                <a:cubicBezTo>
                  <a:pt x="12659" y="3456"/>
                  <a:pt x="11718" y="3242"/>
                  <a:pt x="10793" y="3242"/>
                </a:cubicBezTo>
                <a:cubicBezTo>
                  <a:pt x="9868" y="3242"/>
                  <a:pt x="8929" y="3456"/>
                  <a:pt x="7971" y="3877"/>
                </a:cubicBezTo>
                <a:cubicBezTo>
                  <a:pt x="7016" y="4301"/>
                  <a:pt x="6140" y="4880"/>
                  <a:pt x="5359" y="5608"/>
                </a:cubicBezTo>
                <a:cubicBezTo>
                  <a:pt x="4573" y="6337"/>
                  <a:pt x="3935" y="7198"/>
                  <a:pt x="3443" y="8184"/>
                </a:cubicBezTo>
                <a:cubicBezTo>
                  <a:pt x="2951" y="9172"/>
                  <a:pt x="2704" y="10220"/>
                  <a:pt x="2704" y="11329"/>
                </a:cubicBezTo>
                <a:cubicBezTo>
                  <a:pt x="2704" y="12267"/>
                  <a:pt x="2824" y="13137"/>
                  <a:pt x="3067" y="13947"/>
                </a:cubicBezTo>
                <a:lnTo>
                  <a:pt x="3504" y="14046"/>
                </a:lnTo>
                <a:cubicBezTo>
                  <a:pt x="3813" y="13397"/>
                  <a:pt x="4241" y="12874"/>
                  <a:pt x="4789" y="12476"/>
                </a:cubicBezTo>
                <a:cubicBezTo>
                  <a:pt x="5338" y="12078"/>
                  <a:pt x="5942" y="11880"/>
                  <a:pt x="6604" y="11880"/>
                </a:cubicBezTo>
                <a:lnTo>
                  <a:pt x="6604" y="11355"/>
                </a:lnTo>
                <a:cubicBezTo>
                  <a:pt x="6604" y="11211"/>
                  <a:pt x="6646" y="11081"/>
                  <a:pt x="6738" y="10971"/>
                </a:cubicBezTo>
                <a:cubicBezTo>
                  <a:pt x="6827" y="10858"/>
                  <a:pt x="6936" y="10799"/>
                  <a:pt x="7065" y="10799"/>
                </a:cubicBezTo>
                <a:lnTo>
                  <a:pt x="7966" y="10799"/>
                </a:lnTo>
                <a:cubicBezTo>
                  <a:pt x="8086" y="10799"/>
                  <a:pt x="8188" y="10858"/>
                  <a:pt x="8270" y="10971"/>
                </a:cubicBezTo>
                <a:cubicBezTo>
                  <a:pt x="8352" y="11081"/>
                  <a:pt x="8392" y="11211"/>
                  <a:pt x="8392" y="11355"/>
                </a:cubicBezTo>
                <a:lnTo>
                  <a:pt x="8392" y="21075"/>
                </a:lnTo>
                <a:cubicBezTo>
                  <a:pt x="8392" y="21219"/>
                  <a:pt x="8352" y="21343"/>
                  <a:pt x="8270" y="21448"/>
                </a:cubicBezTo>
                <a:cubicBezTo>
                  <a:pt x="8188" y="21549"/>
                  <a:pt x="8086" y="21600"/>
                  <a:pt x="7966" y="21600"/>
                </a:cubicBezTo>
                <a:lnTo>
                  <a:pt x="7065" y="21600"/>
                </a:lnTo>
                <a:cubicBezTo>
                  <a:pt x="6945" y="21600"/>
                  <a:pt x="6837" y="21549"/>
                  <a:pt x="6743" y="21448"/>
                </a:cubicBezTo>
                <a:cubicBezTo>
                  <a:pt x="6651" y="21343"/>
                  <a:pt x="6604" y="21219"/>
                  <a:pt x="6604" y="21075"/>
                </a:cubicBezTo>
                <a:lnTo>
                  <a:pt x="6604" y="20521"/>
                </a:lnTo>
                <a:cubicBezTo>
                  <a:pt x="6190" y="20521"/>
                  <a:pt x="5789" y="20437"/>
                  <a:pt x="5404" y="20270"/>
                </a:cubicBezTo>
                <a:cubicBezTo>
                  <a:pt x="5015" y="20103"/>
                  <a:pt x="4672" y="19877"/>
                  <a:pt x="4370" y="19589"/>
                </a:cubicBezTo>
                <a:cubicBezTo>
                  <a:pt x="4074" y="19299"/>
                  <a:pt x="3815" y="18957"/>
                  <a:pt x="3598" y="18559"/>
                </a:cubicBezTo>
                <a:cubicBezTo>
                  <a:pt x="3389" y="18163"/>
                  <a:pt x="3234" y="17726"/>
                  <a:pt x="3144" y="17246"/>
                </a:cubicBezTo>
                <a:lnTo>
                  <a:pt x="1172" y="16895"/>
                </a:lnTo>
                <a:lnTo>
                  <a:pt x="878" y="16085"/>
                </a:lnTo>
                <a:cubicBezTo>
                  <a:pt x="294" y="14571"/>
                  <a:pt x="0" y="12987"/>
                  <a:pt x="0" y="11327"/>
                </a:cubicBezTo>
                <a:cubicBezTo>
                  <a:pt x="0" y="9776"/>
                  <a:pt x="320" y="8311"/>
                  <a:pt x="958" y="6938"/>
                </a:cubicBezTo>
                <a:cubicBezTo>
                  <a:pt x="1596" y="5563"/>
                  <a:pt x="2426" y="4363"/>
                  <a:pt x="3448" y="3335"/>
                </a:cubicBezTo>
                <a:cubicBezTo>
                  <a:pt x="4469" y="2307"/>
                  <a:pt x="5622" y="1494"/>
                  <a:pt x="6910" y="895"/>
                </a:cubicBezTo>
                <a:cubicBezTo>
                  <a:pt x="8192" y="297"/>
                  <a:pt x="9487" y="0"/>
                  <a:pt x="10793" y="0"/>
                </a:cubicBezTo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10" name="Shape 1831"/>
          <p:cNvSpPr/>
          <p:nvPr/>
        </p:nvSpPr>
        <p:spPr>
          <a:xfrm>
            <a:off x="8199105" y="2618274"/>
            <a:ext cx="318527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39" y="0"/>
                </a:moveTo>
                <a:cubicBezTo>
                  <a:pt x="16640" y="0"/>
                  <a:pt x="17459" y="155"/>
                  <a:pt x="18185" y="472"/>
                </a:cubicBezTo>
                <a:cubicBezTo>
                  <a:pt x="18911" y="788"/>
                  <a:pt x="19527" y="1231"/>
                  <a:pt x="20035" y="1804"/>
                </a:cubicBezTo>
                <a:cubicBezTo>
                  <a:pt x="20543" y="2378"/>
                  <a:pt x="20929" y="3078"/>
                  <a:pt x="21199" y="3905"/>
                </a:cubicBezTo>
                <a:cubicBezTo>
                  <a:pt x="21465" y="4736"/>
                  <a:pt x="21600" y="5659"/>
                  <a:pt x="21600" y="6676"/>
                </a:cubicBezTo>
                <a:cubicBezTo>
                  <a:pt x="21600" y="7271"/>
                  <a:pt x="21527" y="7856"/>
                  <a:pt x="21377" y="8432"/>
                </a:cubicBezTo>
                <a:cubicBezTo>
                  <a:pt x="21227" y="9011"/>
                  <a:pt x="21027" y="9573"/>
                  <a:pt x="20766" y="10115"/>
                </a:cubicBezTo>
                <a:cubicBezTo>
                  <a:pt x="20506" y="10660"/>
                  <a:pt x="20210" y="11180"/>
                  <a:pt x="19872" y="11671"/>
                </a:cubicBezTo>
                <a:cubicBezTo>
                  <a:pt x="19539" y="12163"/>
                  <a:pt x="19189" y="12612"/>
                  <a:pt x="18831" y="13015"/>
                </a:cubicBezTo>
                <a:lnTo>
                  <a:pt x="11457" y="21289"/>
                </a:lnTo>
                <a:cubicBezTo>
                  <a:pt x="11277" y="21496"/>
                  <a:pt x="11057" y="21600"/>
                  <a:pt x="10799" y="21600"/>
                </a:cubicBezTo>
                <a:cubicBezTo>
                  <a:pt x="10553" y="21600"/>
                  <a:pt x="10323" y="21496"/>
                  <a:pt x="10118" y="21289"/>
                </a:cubicBezTo>
                <a:lnTo>
                  <a:pt x="2747" y="12990"/>
                </a:lnTo>
                <a:cubicBezTo>
                  <a:pt x="2386" y="12583"/>
                  <a:pt x="2038" y="12137"/>
                  <a:pt x="1703" y="11643"/>
                </a:cubicBezTo>
                <a:cubicBezTo>
                  <a:pt x="1367" y="11152"/>
                  <a:pt x="1074" y="10640"/>
                  <a:pt x="821" y="10104"/>
                </a:cubicBezTo>
                <a:cubicBezTo>
                  <a:pt x="568" y="9570"/>
                  <a:pt x="371" y="9005"/>
                  <a:pt x="223" y="8427"/>
                </a:cubicBezTo>
                <a:cubicBezTo>
                  <a:pt x="73" y="7845"/>
                  <a:pt x="0" y="7263"/>
                  <a:pt x="0" y="6676"/>
                </a:cubicBezTo>
                <a:cubicBezTo>
                  <a:pt x="0" y="5659"/>
                  <a:pt x="138" y="4733"/>
                  <a:pt x="408" y="3905"/>
                </a:cubicBezTo>
                <a:cubicBezTo>
                  <a:pt x="679" y="3078"/>
                  <a:pt x="1072" y="2378"/>
                  <a:pt x="1577" y="1805"/>
                </a:cubicBezTo>
                <a:cubicBezTo>
                  <a:pt x="2083" y="1231"/>
                  <a:pt x="2699" y="788"/>
                  <a:pt x="3418" y="472"/>
                </a:cubicBezTo>
                <a:cubicBezTo>
                  <a:pt x="4136" y="155"/>
                  <a:pt x="4942" y="0"/>
                  <a:pt x="5839" y="0"/>
                </a:cubicBezTo>
                <a:cubicBezTo>
                  <a:pt x="6307" y="0"/>
                  <a:pt x="6778" y="82"/>
                  <a:pt x="7238" y="249"/>
                </a:cubicBezTo>
                <a:cubicBezTo>
                  <a:pt x="7702" y="412"/>
                  <a:pt x="8142" y="635"/>
                  <a:pt x="8558" y="904"/>
                </a:cubicBezTo>
                <a:cubicBezTo>
                  <a:pt x="8973" y="1175"/>
                  <a:pt x="9369" y="1483"/>
                  <a:pt x="9745" y="1830"/>
                </a:cubicBezTo>
                <a:cubicBezTo>
                  <a:pt x="10123" y="2177"/>
                  <a:pt x="10471" y="2528"/>
                  <a:pt x="10799" y="2881"/>
                </a:cubicBezTo>
                <a:cubicBezTo>
                  <a:pt x="11109" y="2528"/>
                  <a:pt x="11457" y="2177"/>
                  <a:pt x="11843" y="1830"/>
                </a:cubicBezTo>
                <a:cubicBezTo>
                  <a:pt x="12226" y="1483"/>
                  <a:pt x="12626" y="1175"/>
                  <a:pt x="13047" y="904"/>
                </a:cubicBezTo>
                <a:cubicBezTo>
                  <a:pt x="13468" y="635"/>
                  <a:pt x="13903" y="412"/>
                  <a:pt x="14352" y="249"/>
                </a:cubicBezTo>
                <a:cubicBezTo>
                  <a:pt x="14805" y="85"/>
                  <a:pt x="15268" y="0"/>
                  <a:pt x="15739" y="0"/>
                </a:cubicBezTo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20" name="Shape 1841"/>
          <p:cNvSpPr/>
          <p:nvPr/>
        </p:nvSpPr>
        <p:spPr>
          <a:xfrm>
            <a:off x="611560" y="3303854"/>
            <a:ext cx="318525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293" y="0"/>
                </a:moveTo>
                <a:cubicBezTo>
                  <a:pt x="16157" y="0"/>
                  <a:pt x="16975" y="199"/>
                  <a:pt x="17746" y="593"/>
                </a:cubicBezTo>
                <a:cubicBezTo>
                  <a:pt x="18516" y="988"/>
                  <a:pt x="19186" y="1532"/>
                  <a:pt x="19757" y="2220"/>
                </a:cubicBezTo>
                <a:cubicBezTo>
                  <a:pt x="20326" y="2908"/>
                  <a:pt x="20777" y="3714"/>
                  <a:pt x="21108" y="4641"/>
                </a:cubicBezTo>
                <a:cubicBezTo>
                  <a:pt x="21434" y="5563"/>
                  <a:pt x="21600" y="6539"/>
                  <a:pt x="21600" y="7567"/>
                </a:cubicBezTo>
                <a:lnTo>
                  <a:pt x="21600" y="9663"/>
                </a:lnTo>
                <a:cubicBezTo>
                  <a:pt x="21600" y="9965"/>
                  <a:pt x="21516" y="10221"/>
                  <a:pt x="21341" y="10429"/>
                </a:cubicBezTo>
                <a:cubicBezTo>
                  <a:pt x="21168" y="10636"/>
                  <a:pt x="20957" y="10737"/>
                  <a:pt x="20705" y="10737"/>
                </a:cubicBezTo>
                <a:lnTo>
                  <a:pt x="19786" y="10737"/>
                </a:lnTo>
                <a:cubicBezTo>
                  <a:pt x="19531" y="10737"/>
                  <a:pt x="19322" y="10633"/>
                  <a:pt x="19152" y="10423"/>
                </a:cubicBezTo>
                <a:cubicBezTo>
                  <a:pt x="18984" y="10210"/>
                  <a:pt x="18900" y="9956"/>
                  <a:pt x="18900" y="9663"/>
                </a:cubicBezTo>
                <a:lnTo>
                  <a:pt x="18900" y="7567"/>
                </a:lnTo>
                <a:cubicBezTo>
                  <a:pt x="18900" y="6962"/>
                  <a:pt x="18806" y="6395"/>
                  <a:pt x="18614" y="5871"/>
                </a:cubicBezTo>
                <a:cubicBezTo>
                  <a:pt x="18422" y="5350"/>
                  <a:pt x="18163" y="4895"/>
                  <a:pt x="17844" y="4509"/>
                </a:cubicBezTo>
                <a:cubicBezTo>
                  <a:pt x="17522" y="4123"/>
                  <a:pt x="17141" y="3818"/>
                  <a:pt x="16706" y="3593"/>
                </a:cubicBezTo>
                <a:cubicBezTo>
                  <a:pt x="16270" y="3366"/>
                  <a:pt x="15797" y="3254"/>
                  <a:pt x="15293" y="3254"/>
                </a:cubicBezTo>
                <a:cubicBezTo>
                  <a:pt x="14789" y="3254"/>
                  <a:pt x="14321" y="3366"/>
                  <a:pt x="13891" y="3593"/>
                </a:cubicBezTo>
                <a:cubicBezTo>
                  <a:pt x="13462" y="3818"/>
                  <a:pt x="13082" y="4123"/>
                  <a:pt x="12754" y="4509"/>
                </a:cubicBezTo>
                <a:cubicBezTo>
                  <a:pt x="12422" y="4895"/>
                  <a:pt x="12166" y="5353"/>
                  <a:pt x="11978" y="5876"/>
                </a:cubicBezTo>
                <a:cubicBezTo>
                  <a:pt x="11789" y="6406"/>
                  <a:pt x="11695" y="6970"/>
                  <a:pt x="11695" y="7566"/>
                </a:cubicBezTo>
                <a:lnTo>
                  <a:pt x="11695" y="9717"/>
                </a:lnTo>
                <a:lnTo>
                  <a:pt x="13063" y="9717"/>
                </a:lnTo>
                <a:cubicBezTo>
                  <a:pt x="13423" y="9717"/>
                  <a:pt x="13735" y="9876"/>
                  <a:pt x="14002" y="10192"/>
                </a:cubicBezTo>
                <a:cubicBezTo>
                  <a:pt x="14263" y="10512"/>
                  <a:pt x="14395" y="10900"/>
                  <a:pt x="14395" y="11358"/>
                </a:cubicBezTo>
                <a:lnTo>
                  <a:pt x="14395" y="19987"/>
                </a:lnTo>
                <a:cubicBezTo>
                  <a:pt x="14395" y="20419"/>
                  <a:pt x="14263" y="20797"/>
                  <a:pt x="14002" y="21116"/>
                </a:cubicBezTo>
                <a:cubicBezTo>
                  <a:pt x="13735" y="21439"/>
                  <a:pt x="13423" y="21600"/>
                  <a:pt x="13063" y="21600"/>
                </a:cubicBezTo>
                <a:lnTo>
                  <a:pt x="1344" y="21600"/>
                </a:lnTo>
                <a:cubicBezTo>
                  <a:pt x="984" y="21600"/>
                  <a:pt x="670" y="21439"/>
                  <a:pt x="403" y="21116"/>
                </a:cubicBezTo>
                <a:cubicBezTo>
                  <a:pt x="134" y="20797"/>
                  <a:pt x="0" y="20419"/>
                  <a:pt x="0" y="19987"/>
                </a:cubicBezTo>
                <a:lnTo>
                  <a:pt x="0" y="11358"/>
                </a:lnTo>
                <a:cubicBezTo>
                  <a:pt x="0" y="10909"/>
                  <a:pt x="134" y="10523"/>
                  <a:pt x="403" y="10201"/>
                </a:cubicBezTo>
                <a:cubicBezTo>
                  <a:pt x="670" y="9879"/>
                  <a:pt x="984" y="9717"/>
                  <a:pt x="1344" y="9717"/>
                </a:cubicBezTo>
                <a:lnTo>
                  <a:pt x="8986" y="9717"/>
                </a:lnTo>
                <a:lnTo>
                  <a:pt x="8986" y="7566"/>
                </a:lnTo>
                <a:cubicBezTo>
                  <a:pt x="8986" y="6530"/>
                  <a:pt x="9149" y="5551"/>
                  <a:pt x="9478" y="4633"/>
                </a:cubicBezTo>
                <a:cubicBezTo>
                  <a:pt x="9809" y="3711"/>
                  <a:pt x="10260" y="2908"/>
                  <a:pt x="10834" y="2220"/>
                </a:cubicBezTo>
                <a:cubicBezTo>
                  <a:pt x="11410" y="1532"/>
                  <a:pt x="12079" y="987"/>
                  <a:pt x="12845" y="593"/>
                </a:cubicBezTo>
                <a:cubicBezTo>
                  <a:pt x="13615" y="199"/>
                  <a:pt x="14426" y="0"/>
                  <a:pt x="15293" y="0"/>
                </a:cubicBezTo>
                <a:moveTo>
                  <a:pt x="7973" y="15410"/>
                </a:moveTo>
                <a:cubicBezTo>
                  <a:pt x="8196" y="15246"/>
                  <a:pt x="8376" y="15021"/>
                  <a:pt x="8520" y="14742"/>
                </a:cubicBezTo>
                <a:cubicBezTo>
                  <a:pt x="8662" y="14463"/>
                  <a:pt x="8731" y="14160"/>
                  <a:pt x="8731" y="13841"/>
                </a:cubicBezTo>
                <a:cubicBezTo>
                  <a:pt x="8731" y="13334"/>
                  <a:pt x="8582" y="12896"/>
                  <a:pt x="8282" y="12531"/>
                </a:cubicBezTo>
                <a:cubicBezTo>
                  <a:pt x="7987" y="12162"/>
                  <a:pt x="7625" y="11981"/>
                  <a:pt x="7205" y="11981"/>
                </a:cubicBezTo>
                <a:cubicBezTo>
                  <a:pt x="6782" y="11981"/>
                  <a:pt x="6422" y="12162"/>
                  <a:pt x="6122" y="12531"/>
                </a:cubicBezTo>
                <a:cubicBezTo>
                  <a:pt x="5825" y="12896"/>
                  <a:pt x="5676" y="13334"/>
                  <a:pt x="5676" y="13841"/>
                </a:cubicBezTo>
                <a:cubicBezTo>
                  <a:pt x="5676" y="14160"/>
                  <a:pt x="5746" y="14463"/>
                  <a:pt x="5882" y="14742"/>
                </a:cubicBezTo>
                <a:cubicBezTo>
                  <a:pt x="6022" y="15021"/>
                  <a:pt x="6202" y="15234"/>
                  <a:pt x="6422" y="15381"/>
                </a:cubicBezTo>
                <a:lnTo>
                  <a:pt x="5676" y="19340"/>
                </a:lnTo>
                <a:lnTo>
                  <a:pt x="8731" y="19340"/>
                </a:lnTo>
                <a:lnTo>
                  <a:pt x="7973" y="15410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21" name="Shape 1842"/>
          <p:cNvSpPr/>
          <p:nvPr/>
        </p:nvSpPr>
        <p:spPr>
          <a:xfrm>
            <a:off x="1353456" y="3303854"/>
            <a:ext cx="318527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46" y="435"/>
                </a:moveTo>
                <a:cubicBezTo>
                  <a:pt x="19000" y="276"/>
                  <a:pt x="19186" y="194"/>
                  <a:pt x="19399" y="194"/>
                </a:cubicBezTo>
                <a:cubicBezTo>
                  <a:pt x="19671" y="194"/>
                  <a:pt x="19901" y="332"/>
                  <a:pt x="20087" y="602"/>
                </a:cubicBezTo>
                <a:cubicBezTo>
                  <a:pt x="20165" y="717"/>
                  <a:pt x="20283" y="873"/>
                  <a:pt x="20432" y="1072"/>
                </a:cubicBezTo>
                <a:cubicBezTo>
                  <a:pt x="20586" y="1275"/>
                  <a:pt x="20733" y="1484"/>
                  <a:pt x="20880" y="1692"/>
                </a:cubicBezTo>
                <a:cubicBezTo>
                  <a:pt x="21025" y="1904"/>
                  <a:pt x="21147" y="2127"/>
                  <a:pt x="21252" y="2359"/>
                </a:cubicBezTo>
                <a:cubicBezTo>
                  <a:pt x="21358" y="2597"/>
                  <a:pt x="21411" y="2797"/>
                  <a:pt x="21411" y="2967"/>
                </a:cubicBezTo>
                <a:cubicBezTo>
                  <a:pt x="21411" y="3334"/>
                  <a:pt x="21299" y="3617"/>
                  <a:pt x="21071" y="3825"/>
                </a:cubicBezTo>
                <a:lnTo>
                  <a:pt x="2568" y="21377"/>
                </a:lnTo>
                <a:cubicBezTo>
                  <a:pt x="2409" y="21527"/>
                  <a:pt x="2228" y="21600"/>
                  <a:pt x="2017" y="21600"/>
                </a:cubicBezTo>
                <a:cubicBezTo>
                  <a:pt x="1726" y="21600"/>
                  <a:pt x="1496" y="21465"/>
                  <a:pt x="1324" y="21195"/>
                </a:cubicBezTo>
                <a:cubicBezTo>
                  <a:pt x="1249" y="21083"/>
                  <a:pt x="1129" y="20924"/>
                  <a:pt x="972" y="20725"/>
                </a:cubicBezTo>
                <a:cubicBezTo>
                  <a:pt x="818" y="20522"/>
                  <a:pt x="668" y="20316"/>
                  <a:pt x="529" y="20105"/>
                </a:cubicBezTo>
                <a:cubicBezTo>
                  <a:pt x="387" y="19893"/>
                  <a:pt x="262" y="19673"/>
                  <a:pt x="157" y="19444"/>
                </a:cubicBezTo>
                <a:cubicBezTo>
                  <a:pt x="51" y="19214"/>
                  <a:pt x="0" y="19009"/>
                  <a:pt x="0" y="18833"/>
                </a:cubicBezTo>
                <a:cubicBezTo>
                  <a:pt x="0" y="18465"/>
                  <a:pt x="115" y="18177"/>
                  <a:pt x="338" y="17972"/>
                </a:cubicBezTo>
                <a:lnTo>
                  <a:pt x="18846" y="435"/>
                </a:lnTo>
                <a:close/>
                <a:moveTo>
                  <a:pt x="4372" y="9155"/>
                </a:moveTo>
                <a:lnTo>
                  <a:pt x="2999" y="8635"/>
                </a:lnTo>
                <a:lnTo>
                  <a:pt x="4372" y="8127"/>
                </a:lnTo>
                <a:lnTo>
                  <a:pt x="4806" y="6484"/>
                </a:lnTo>
                <a:lnTo>
                  <a:pt x="5205" y="8127"/>
                </a:lnTo>
                <a:lnTo>
                  <a:pt x="6598" y="8635"/>
                </a:lnTo>
                <a:lnTo>
                  <a:pt x="5205" y="9155"/>
                </a:lnTo>
                <a:lnTo>
                  <a:pt x="4806" y="10800"/>
                </a:lnTo>
                <a:lnTo>
                  <a:pt x="4372" y="9155"/>
                </a:lnTo>
                <a:close/>
                <a:moveTo>
                  <a:pt x="7127" y="5330"/>
                </a:moveTo>
                <a:lnTo>
                  <a:pt x="4372" y="4316"/>
                </a:lnTo>
                <a:lnTo>
                  <a:pt x="7127" y="3317"/>
                </a:lnTo>
                <a:lnTo>
                  <a:pt x="7971" y="0"/>
                </a:lnTo>
                <a:lnTo>
                  <a:pt x="8811" y="3317"/>
                </a:lnTo>
                <a:lnTo>
                  <a:pt x="11565" y="4316"/>
                </a:lnTo>
                <a:lnTo>
                  <a:pt x="8811" y="5330"/>
                </a:lnTo>
                <a:lnTo>
                  <a:pt x="7971" y="8635"/>
                </a:lnTo>
                <a:lnTo>
                  <a:pt x="7127" y="5330"/>
                </a:lnTo>
                <a:close/>
                <a:moveTo>
                  <a:pt x="12412" y="2671"/>
                </a:moveTo>
                <a:lnTo>
                  <a:pt x="11041" y="2163"/>
                </a:lnTo>
                <a:lnTo>
                  <a:pt x="12412" y="1643"/>
                </a:lnTo>
                <a:lnTo>
                  <a:pt x="12845" y="0"/>
                </a:lnTo>
                <a:lnTo>
                  <a:pt x="13279" y="1643"/>
                </a:lnTo>
                <a:lnTo>
                  <a:pt x="14637" y="2163"/>
                </a:lnTo>
                <a:lnTo>
                  <a:pt x="13279" y="2671"/>
                </a:lnTo>
                <a:lnTo>
                  <a:pt x="12845" y="4316"/>
                </a:lnTo>
                <a:lnTo>
                  <a:pt x="12412" y="2671"/>
                </a:lnTo>
                <a:close/>
                <a:moveTo>
                  <a:pt x="20498" y="2994"/>
                </a:moveTo>
                <a:lnTo>
                  <a:pt x="19399" y="1290"/>
                </a:lnTo>
                <a:lnTo>
                  <a:pt x="15071" y="5385"/>
                </a:lnTo>
                <a:lnTo>
                  <a:pt x="16172" y="7086"/>
                </a:lnTo>
                <a:lnTo>
                  <a:pt x="20498" y="2994"/>
                </a:lnTo>
                <a:close/>
                <a:moveTo>
                  <a:pt x="21600" y="9155"/>
                </a:moveTo>
                <a:lnTo>
                  <a:pt x="20229" y="9675"/>
                </a:lnTo>
                <a:lnTo>
                  <a:pt x="19808" y="11320"/>
                </a:lnTo>
                <a:lnTo>
                  <a:pt x="19375" y="9675"/>
                </a:lnTo>
                <a:lnTo>
                  <a:pt x="18001" y="9155"/>
                </a:lnTo>
                <a:lnTo>
                  <a:pt x="19375" y="8661"/>
                </a:lnTo>
                <a:lnTo>
                  <a:pt x="19808" y="7004"/>
                </a:lnTo>
                <a:lnTo>
                  <a:pt x="20229" y="8661"/>
                </a:lnTo>
                <a:lnTo>
                  <a:pt x="21600" y="9155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22" name="Shape 1843"/>
          <p:cNvSpPr/>
          <p:nvPr/>
        </p:nvSpPr>
        <p:spPr>
          <a:xfrm>
            <a:off x="2144461" y="3303854"/>
            <a:ext cx="318527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36" y="6464"/>
                </a:moveTo>
                <a:cubicBezTo>
                  <a:pt x="386" y="6464"/>
                  <a:pt x="262" y="6412"/>
                  <a:pt x="155" y="6306"/>
                </a:cubicBezTo>
                <a:cubicBezTo>
                  <a:pt x="49" y="6202"/>
                  <a:pt x="0" y="6075"/>
                  <a:pt x="0" y="5925"/>
                </a:cubicBezTo>
                <a:lnTo>
                  <a:pt x="0" y="538"/>
                </a:lnTo>
                <a:cubicBezTo>
                  <a:pt x="0" y="389"/>
                  <a:pt x="49" y="265"/>
                  <a:pt x="155" y="158"/>
                </a:cubicBezTo>
                <a:cubicBezTo>
                  <a:pt x="262" y="52"/>
                  <a:pt x="386" y="0"/>
                  <a:pt x="536" y="0"/>
                </a:cubicBezTo>
                <a:lnTo>
                  <a:pt x="5925" y="0"/>
                </a:lnTo>
                <a:cubicBezTo>
                  <a:pt x="6072" y="0"/>
                  <a:pt x="6202" y="52"/>
                  <a:pt x="6320" y="158"/>
                </a:cubicBezTo>
                <a:cubicBezTo>
                  <a:pt x="6432" y="265"/>
                  <a:pt x="6487" y="389"/>
                  <a:pt x="6487" y="538"/>
                </a:cubicBezTo>
                <a:lnTo>
                  <a:pt x="6487" y="5925"/>
                </a:lnTo>
                <a:cubicBezTo>
                  <a:pt x="6487" y="6075"/>
                  <a:pt x="6432" y="6202"/>
                  <a:pt x="6320" y="6306"/>
                </a:cubicBezTo>
                <a:cubicBezTo>
                  <a:pt x="6202" y="6412"/>
                  <a:pt x="6072" y="6464"/>
                  <a:pt x="5925" y="6464"/>
                </a:cubicBezTo>
                <a:lnTo>
                  <a:pt x="536" y="6464"/>
                </a:lnTo>
                <a:close/>
                <a:moveTo>
                  <a:pt x="21059" y="8105"/>
                </a:moveTo>
                <a:cubicBezTo>
                  <a:pt x="21206" y="8105"/>
                  <a:pt x="21335" y="8157"/>
                  <a:pt x="21439" y="8258"/>
                </a:cubicBezTo>
                <a:cubicBezTo>
                  <a:pt x="21542" y="8358"/>
                  <a:pt x="21600" y="8488"/>
                  <a:pt x="21600" y="8643"/>
                </a:cubicBezTo>
                <a:lnTo>
                  <a:pt x="21600" y="12614"/>
                </a:lnTo>
                <a:cubicBezTo>
                  <a:pt x="21600" y="13855"/>
                  <a:pt x="21315" y="15021"/>
                  <a:pt x="20751" y="16115"/>
                </a:cubicBezTo>
                <a:cubicBezTo>
                  <a:pt x="20183" y="17209"/>
                  <a:pt x="19412" y="18159"/>
                  <a:pt x="18433" y="18968"/>
                </a:cubicBezTo>
                <a:cubicBezTo>
                  <a:pt x="17454" y="19775"/>
                  <a:pt x="16314" y="20417"/>
                  <a:pt x="15001" y="20892"/>
                </a:cubicBezTo>
                <a:cubicBezTo>
                  <a:pt x="13691" y="21364"/>
                  <a:pt x="12291" y="21600"/>
                  <a:pt x="10803" y="21600"/>
                </a:cubicBezTo>
                <a:cubicBezTo>
                  <a:pt x="9297" y="21600"/>
                  <a:pt x="7892" y="21364"/>
                  <a:pt x="6588" y="20892"/>
                </a:cubicBezTo>
                <a:cubicBezTo>
                  <a:pt x="5283" y="20417"/>
                  <a:pt x="4140" y="19775"/>
                  <a:pt x="3161" y="18968"/>
                </a:cubicBezTo>
                <a:cubicBezTo>
                  <a:pt x="2182" y="18159"/>
                  <a:pt x="1411" y="17212"/>
                  <a:pt x="844" y="16121"/>
                </a:cubicBezTo>
                <a:cubicBezTo>
                  <a:pt x="279" y="15032"/>
                  <a:pt x="0" y="13866"/>
                  <a:pt x="0" y="12614"/>
                </a:cubicBezTo>
                <a:lnTo>
                  <a:pt x="0" y="8643"/>
                </a:lnTo>
                <a:cubicBezTo>
                  <a:pt x="0" y="8496"/>
                  <a:pt x="49" y="8370"/>
                  <a:pt x="155" y="8263"/>
                </a:cubicBezTo>
                <a:cubicBezTo>
                  <a:pt x="262" y="8160"/>
                  <a:pt x="386" y="8105"/>
                  <a:pt x="536" y="8105"/>
                </a:cubicBezTo>
                <a:lnTo>
                  <a:pt x="5925" y="8105"/>
                </a:lnTo>
                <a:cubicBezTo>
                  <a:pt x="6072" y="8105"/>
                  <a:pt x="6202" y="8157"/>
                  <a:pt x="6320" y="8257"/>
                </a:cubicBezTo>
                <a:cubicBezTo>
                  <a:pt x="6432" y="8358"/>
                  <a:pt x="6487" y="8488"/>
                  <a:pt x="6487" y="8643"/>
                </a:cubicBezTo>
                <a:lnTo>
                  <a:pt x="6487" y="12614"/>
                </a:lnTo>
                <a:cubicBezTo>
                  <a:pt x="6487" y="12881"/>
                  <a:pt x="6596" y="13155"/>
                  <a:pt x="6801" y="13440"/>
                </a:cubicBezTo>
                <a:cubicBezTo>
                  <a:pt x="7005" y="13725"/>
                  <a:pt x="7299" y="13993"/>
                  <a:pt x="7676" y="14246"/>
                </a:cubicBezTo>
                <a:cubicBezTo>
                  <a:pt x="8050" y="14500"/>
                  <a:pt x="8505" y="14704"/>
                  <a:pt x="9032" y="14865"/>
                </a:cubicBezTo>
                <a:cubicBezTo>
                  <a:pt x="9562" y="15029"/>
                  <a:pt x="10152" y="15107"/>
                  <a:pt x="10803" y="15107"/>
                </a:cubicBezTo>
                <a:cubicBezTo>
                  <a:pt x="11448" y="15107"/>
                  <a:pt x="12038" y="15029"/>
                  <a:pt x="12577" y="14865"/>
                </a:cubicBezTo>
                <a:cubicBezTo>
                  <a:pt x="13112" y="14704"/>
                  <a:pt x="13567" y="14500"/>
                  <a:pt x="13944" y="14246"/>
                </a:cubicBezTo>
                <a:cubicBezTo>
                  <a:pt x="14321" y="13993"/>
                  <a:pt x="14615" y="13722"/>
                  <a:pt x="14822" y="13440"/>
                </a:cubicBezTo>
                <a:cubicBezTo>
                  <a:pt x="15030" y="13155"/>
                  <a:pt x="15130" y="12881"/>
                  <a:pt x="15130" y="12614"/>
                </a:cubicBezTo>
                <a:lnTo>
                  <a:pt x="15130" y="8643"/>
                </a:lnTo>
                <a:cubicBezTo>
                  <a:pt x="15130" y="8286"/>
                  <a:pt x="15312" y="8105"/>
                  <a:pt x="15672" y="8105"/>
                </a:cubicBezTo>
                <a:lnTo>
                  <a:pt x="21059" y="8105"/>
                </a:lnTo>
                <a:close/>
                <a:moveTo>
                  <a:pt x="21059" y="3"/>
                </a:moveTo>
                <a:cubicBezTo>
                  <a:pt x="21206" y="3"/>
                  <a:pt x="21335" y="55"/>
                  <a:pt x="21439" y="161"/>
                </a:cubicBezTo>
                <a:cubicBezTo>
                  <a:pt x="21542" y="268"/>
                  <a:pt x="21600" y="392"/>
                  <a:pt x="21600" y="541"/>
                </a:cubicBezTo>
                <a:lnTo>
                  <a:pt x="21600" y="5928"/>
                </a:lnTo>
                <a:cubicBezTo>
                  <a:pt x="21600" y="6078"/>
                  <a:pt x="21542" y="6205"/>
                  <a:pt x="21439" y="6308"/>
                </a:cubicBezTo>
                <a:cubicBezTo>
                  <a:pt x="21335" y="6415"/>
                  <a:pt x="21206" y="6467"/>
                  <a:pt x="21059" y="6467"/>
                </a:cubicBezTo>
                <a:lnTo>
                  <a:pt x="15672" y="6467"/>
                </a:lnTo>
                <a:cubicBezTo>
                  <a:pt x="15312" y="6467"/>
                  <a:pt x="15130" y="6288"/>
                  <a:pt x="15130" y="5928"/>
                </a:cubicBezTo>
                <a:lnTo>
                  <a:pt x="15130" y="541"/>
                </a:lnTo>
                <a:cubicBezTo>
                  <a:pt x="15130" y="392"/>
                  <a:pt x="15182" y="268"/>
                  <a:pt x="15283" y="161"/>
                </a:cubicBezTo>
                <a:cubicBezTo>
                  <a:pt x="15384" y="55"/>
                  <a:pt x="15513" y="3"/>
                  <a:pt x="15672" y="3"/>
                </a:cubicBezTo>
                <a:lnTo>
                  <a:pt x="21059" y="3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23" name="Shape 1844"/>
          <p:cNvSpPr/>
          <p:nvPr/>
        </p:nvSpPr>
        <p:spPr>
          <a:xfrm>
            <a:off x="2924850" y="3303854"/>
            <a:ext cx="318527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648"/>
                </a:moveTo>
                <a:cubicBezTo>
                  <a:pt x="21600" y="8410"/>
                  <a:pt x="21444" y="9125"/>
                  <a:pt x="21132" y="9805"/>
                </a:cubicBezTo>
                <a:cubicBezTo>
                  <a:pt x="20820" y="10488"/>
                  <a:pt x="20404" y="11135"/>
                  <a:pt x="19880" y="11747"/>
                </a:cubicBezTo>
                <a:lnTo>
                  <a:pt x="12620" y="20680"/>
                </a:lnTo>
                <a:cubicBezTo>
                  <a:pt x="12096" y="21292"/>
                  <a:pt x="11492" y="21600"/>
                  <a:pt x="10804" y="21600"/>
                </a:cubicBezTo>
                <a:cubicBezTo>
                  <a:pt x="10112" y="21600"/>
                  <a:pt x="9520" y="21292"/>
                  <a:pt x="9024" y="20680"/>
                </a:cubicBezTo>
                <a:lnTo>
                  <a:pt x="1728" y="11719"/>
                </a:lnTo>
                <a:cubicBezTo>
                  <a:pt x="1204" y="11106"/>
                  <a:pt x="784" y="10463"/>
                  <a:pt x="472" y="9782"/>
                </a:cubicBezTo>
                <a:cubicBezTo>
                  <a:pt x="156" y="9110"/>
                  <a:pt x="0" y="8399"/>
                  <a:pt x="0" y="7648"/>
                </a:cubicBezTo>
                <a:cubicBezTo>
                  <a:pt x="0" y="6595"/>
                  <a:pt x="280" y="5601"/>
                  <a:pt x="844" y="4670"/>
                </a:cubicBezTo>
                <a:cubicBezTo>
                  <a:pt x="1404" y="3738"/>
                  <a:pt x="2180" y="2922"/>
                  <a:pt x="3164" y="2227"/>
                </a:cubicBezTo>
                <a:cubicBezTo>
                  <a:pt x="4144" y="1539"/>
                  <a:pt x="5296" y="991"/>
                  <a:pt x="6616" y="596"/>
                </a:cubicBezTo>
                <a:cubicBezTo>
                  <a:pt x="7936" y="198"/>
                  <a:pt x="9344" y="0"/>
                  <a:pt x="10820" y="0"/>
                </a:cubicBezTo>
                <a:cubicBezTo>
                  <a:pt x="12316" y="0"/>
                  <a:pt x="13720" y="198"/>
                  <a:pt x="15024" y="596"/>
                </a:cubicBezTo>
                <a:cubicBezTo>
                  <a:pt x="16336" y="994"/>
                  <a:pt x="17476" y="1539"/>
                  <a:pt x="18452" y="2227"/>
                </a:cubicBezTo>
                <a:cubicBezTo>
                  <a:pt x="19428" y="2922"/>
                  <a:pt x="20200" y="3738"/>
                  <a:pt x="20756" y="4670"/>
                </a:cubicBezTo>
                <a:cubicBezTo>
                  <a:pt x="21320" y="5604"/>
                  <a:pt x="21600" y="6595"/>
                  <a:pt x="21600" y="7648"/>
                </a:cubicBezTo>
                <a:moveTo>
                  <a:pt x="10820" y="11408"/>
                </a:moveTo>
                <a:cubicBezTo>
                  <a:pt x="11548" y="11408"/>
                  <a:pt x="12240" y="11310"/>
                  <a:pt x="12900" y="11115"/>
                </a:cubicBezTo>
                <a:cubicBezTo>
                  <a:pt x="13556" y="10923"/>
                  <a:pt x="14128" y="10652"/>
                  <a:pt x="14612" y="10310"/>
                </a:cubicBezTo>
                <a:cubicBezTo>
                  <a:pt x="15096" y="9969"/>
                  <a:pt x="15476" y="9565"/>
                  <a:pt x="15748" y="9107"/>
                </a:cubicBezTo>
                <a:cubicBezTo>
                  <a:pt x="16028" y="8650"/>
                  <a:pt x="16164" y="8159"/>
                  <a:pt x="16164" y="7645"/>
                </a:cubicBezTo>
                <a:cubicBezTo>
                  <a:pt x="16164" y="7131"/>
                  <a:pt x="16028" y="6643"/>
                  <a:pt x="15748" y="6177"/>
                </a:cubicBezTo>
                <a:cubicBezTo>
                  <a:pt x="15476" y="5714"/>
                  <a:pt x="15096" y="5304"/>
                  <a:pt x="14612" y="4952"/>
                </a:cubicBezTo>
                <a:cubicBezTo>
                  <a:pt x="14128" y="4604"/>
                  <a:pt x="13564" y="4328"/>
                  <a:pt x="12908" y="4136"/>
                </a:cubicBezTo>
                <a:cubicBezTo>
                  <a:pt x="12256" y="3944"/>
                  <a:pt x="11564" y="3842"/>
                  <a:pt x="10820" y="3842"/>
                </a:cubicBezTo>
                <a:cubicBezTo>
                  <a:pt x="10068" y="3842"/>
                  <a:pt x="9376" y="3941"/>
                  <a:pt x="8736" y="4136"/>
                </a:cubicBezTo>
                <a:cubicBezTo>
                  <a:pt x="8092" y="4328"/>
                  <a:pt x="7528" y="4604"/>
                  <a:pt x="7032" y="4952"/>
                </a:cubicBezTo>
                <a:cubicBezTo>
                  <a:pt x="6532" y="5304"/>
                  <a:pt x="6148" y="5714"/>
                  <a:pt x="5872" y="6171"/>
                </a:cubicBezTo>
                <a:cubicBezTo>
                  <a:pt x="5596" y="6629"/>
                  <a:pt x="5460" y="7120"/>
                  <a:pt x="5460" y="7642"/>
                </a:cubicBezTo>
                <a:cubicBezTo>
                  <a:pt x="5460" y="8156"/>
                  <a:pt x="5596" y="8644"/>
                  <a:pt x="5872" y="9105"/>
                </a:cubicBezTo>
                <a:cubicBezTo>
                  <a:pt x="6148" y="9562"/>
                  <a:pt x="6532" y="9966"/>
                  <a:pt x="7032" y="10307"/>
                </a:cubicBezTo>
                <a:cubicBezTo>
                  <a:pt x="7528" y="10649"/>
                  <a:pt x="8092" y="10920"/>
                  <a:pt x="8736" y="11112"/>
                </a:cubicBezTo>
                <a:cubicBezTo>
                  <a:pt x="9376" y="11310"/>
                  <a:pt x="10068" y="11408"/>
                  <a:pt x="10820" y="11408"/>
                </a:cubicBezTo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24" name="Shape 1845"/>
          <p:cNvSpPr/>
          <p:nvPr/>
        </p:nvSpPr>
        <p:spPr>
          <a:xfrm>
            <a:off x="3738420" y="3310740"/>
            <a:ext cx="318525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75" y="0"/>
                </a:moveTo>
                <a:cubicBezTo>
                  <a:pt x="20642" y="0"/>
                  <a:pt x="20951" y="611"/>
                  <a:pt x="21209" y="1808"/>
                </a:cubicBezTo>
                <a:cubicBezTo>
                  <a:pt x="21468" y="3004"/>
                  <a:pt x="21600" y="4431"/>
                  <a:pt x="21600" y="6131"/>
                </a:cubicBezTo>
                <a:lnTo>
                  <a:pt x="21600" y="15497"/>
                </a:lnTo>
                <a:cubicBezTo>
                  <a:pt x="21600" y="17169"/>
                  <a:pt x="21468" y="18623"/>
                  <a:pt x="21209" y="19819"/>
                </a:cubicBezTo>
                <a:cubicBezTo>
                  <a:pt x="20951" y="21016"/>
                  <a:pt x="20642" y="21600"/>
                  <a:pt x="20275" y="21600"/>
                </a:cubicBezTo>
                <a:lnTo>
                  <a:pt x="1348" y="21600"/>
                </a:lnTo>
                <a:cubicBezTo>
                  <a:pt x="964" y="21600"/>
                  <a:pt x="640" y="21015"/>
                  <a:pt x="385" y="19873"/>
                </a:cubicBezTo>
                <a:cubicBezTo>
                  <a:pt x="126" y="18732"/>
                  <a:pt x="0" y="17277"/>
                  <a:pt x="0" y="15496"/>
                </a:cubicBezTo>
                <a:lnTo>
                  <a:pt x="0" y="6131"/>
                </a:lnTo>
                <a:cubicBezTo>
                  <a:pt x="0" y="4431"/>
                  <a:pt x="126" y="3004"/>
                  <a:pt x="385" y="1808"/>
                </a:cubicBezTo>
                <a:cubicBezTo>
                  <a:pt x="640" y="611"/>
                  <a:pt x="955" y="0"/>
                  <a:pt x="1319" y="0"/>
                </a:cubicBezTo>
                <a:lnTo>
                  <a:pt x="20275" y="0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25" name="Shape 1846"/>
          <p:cNvSpPr/>
          <p:nvPr/>
        </p:nvSpPr>
        <p:spPr>
          <a:xfrm>
            <a:off x="4502882" y="3305232"/>
            <a:ext cx="318525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6" y="0"/>
                </a:moveTo>
                <a:cubicBezTo>
                  <a:pt x="12303" y="0"/>
                  <a:pt x="13705" y="282"/>
                  <a:pt x="15013" y="844"/>
                </a:cubicBezTo>
                <a:cubicBezTo>
                  <a:pt x="16322" y="1406"/>
                  <a:pt x="17466" y="2180"/>
                  <a:pt x="18449" y="3154"/>
                </a:cubicBezTo>
                <a:cubicBezTo>
                  <a:pt x="19433" y="4128"/>
                  <a:pt x="20204" y="5277"/>
                  <a:pt x="20761" y="6590"/>
                </a:cubicBezTo>
                <a:cubicBezTo>
                  <a:pt x="21323" y="7897"/>
                  <a:pt x="21600" y="9303"/>
                  <a:pt x="21600" y="10797"/>
                </a:cubicBezTo>
                <a:cubicBezTo>
                  <a:pt x="21600" y="12291"/>
                  <a:pt x="21323" y="13697"/>
                  <a:pt x="20761" y="15010"/>
                </a:cubicBezTo>
                <a:cubicBezTo>
                  <a:pt x="20204" y="16317"/>
                  <a:pt x="19433" y="17463"/>
                  <a:pt x="18449" y="18440"/>
                </a:cubicBezTo>
                <a:cubicBezTo>
                  <a:pt x="17466" y="19423"/>
                  <a:pt x="16322" y="20188"/>
                  <a:pt x="15013" y="20750"/>
                </a:cubicBezTo>
                <a:cubicBezTo>
                  <a:pt x="13705" y="21312"/>
                  <a:pt x="12303" y="21600"/>
                  <a:pt x="10806" y="21600"/>
                </a:cubicBezTo>
                <a:cubicBezTo>
                  <a:pt x="9311" y="21600"/>
                  <a:pt x="7906" y="21312"/>
                  <a:pt x="6595" y="20750"/>
                </a:cubicBezTo>
                <a:cubicBezTo>
                  <a:pt x="5281" y="20188"/>
                  <a:pt x="4137" y="19420"/>
                  <a:pt x="3156" y="18440"/>
                </a:cubicBezTo>
                <a:cubicBezTo>
                  <a:pt x="2179" y="17463"/>
                  <a:pt x="1407" y="16317"/>
                  <a:pt x="845" y="15010"/>
                </a:cubicBezTo>
                <a:cubicBezTo>
                  <a:pt x="280" y="13697"/>
                  <a:pt x="0" y="12291"/>
                  <a:pt x="0" y="10797"/>
                </a:cubicBezTo>
                <a:cubicBezTo>
                  <a:pt x="0" y="9303"/>
                  <a:pt x="280" y="7897"/>
                  <a:pt x="845" y="6590"/>
                </a:cubicBezTo>
                <a:cubicBezTo>
                  <a:pt x="1407" y="5277"/>
                  <a:pt x="2179" y="4131"/>
                  <a:pt x="3156" y="3154"/>
                </a:cubicBezTo>
                <a:cubicBezTo>
                  <a:pt x="4137" y="2177"/>
                  <a:pt x="5281" y="1406"/>
                  <a:pt x="6595" y="844"/>
                </a:cubicBezTo>
                <a:cubicBezTo>
                  <a:pt x="7906" y="280"/>
                  <a:pt x="9311" y="0"/>
                  <a:pt x="10806" y="0"/>
                </a:cubicBezTo>
                <a:moveTo>
                  <a:pt x="17042" y="9744"/>
                </a:moveTo>
                <a:cubicBezTo>
                  <a:pt x="17042" y="9617"/>
                  <a:pt x="16997" y="9512"/>
                  <a:pt x="16901" y="9425"/>
                </a:cubicBezTo>
                <a:cubicBezTo>
                  <a:pt x="16805" y="9343"/>
                  <a:pt x="16706" y="9298"/>
                  <a:pt x="16596" y="9298"/>
                </a:cubicBezTo>
                <a:lnTo>
                  <a:pt x="5016" y="9298"/>
                </a:lnTo>
                <a:cubicBezTo>
                  <a:pt x="4719" y="9298"/>
                  <a:pt x="4569" y="9453"/>
                  <a:pt x="4569" y="9744"/>
                </a:cubicBezTo>
                <a:lnTo>
                  <a:pt x="4569" y="11879"/>
                </a:lnTo>
                <a:cubicBezTo>
                  <a:pt x="4569" y="12175"/>
                  <a:pt x="4719" y="12325"/>
                  <a:pt x="5016" y="12325"/>
                </a:cubicBezTo>
                <a:lnTo>
                  <a:pt x="16596" y="12325"/>
                </a:lnTo>
                <a:cubicBezTo>
                  <a:pt x="16706" y="12325"/>
                  <a:pt x="16805" y="12280"/>
                  <a:pt x="16901" y="12198"/>
                </a:cubicBezTo>
                <a:cubicBezTo>
                  <a:pt x="16997" y="12110"/>
                  <a:pt x="17042" y="12006"/>
                  <a:pt x="17042" y="11879"/>
                </a:cubicBezTo>
                <a:lnTo>
                  <a:pt x="17042" y="9744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26" name="Shape 1847"/>
          <p:cNvSpPr/>
          <p:nvPr/>
        </p:nvSpPr>
        <p:spPr>
          <a:xfrm>
            <a:off x="619523" y="4040372"/>
            <a:ext cx="318525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9817" y="0"/>
                </a:lnTo>
                <a:lnTo>
                  <a:pt x="9817" y="9816"/>
                </a:lnTo>
                <a:lnTo>
                  <a:pt x="0" y="9816"/>
                </a:lnTo>
                <a:lnTo>
                  <a:pt x="0" y="0"/>
                </a:lnTo>
                <a:close/>
                <a:moveTo>
                  <a:pt x="0" y="11784"/>
                </a:moveTo>
                <a:lnTo>
                  <a:pt x="9817" y="11784"/>
                </a:lnTo>
                <a:lnTo>
                  <a:pt x="9817" y="21600"/>
                </a:lnTo>
                <a:lnTo>
                  <a:pt x="0" y="21600"/>
                </a:lnTo>
                <a:lnTo>
                  <a:pt x="0" y="11784"/>
                </a:lnTo>
                <a:close/>
                <a:moveTo>
                  <a:pt x="1956" y="7859"/>
                </a:moveTo>
                <a:lnTo>
                  <a:pt x="7861" y="7859"/>
                </a:lnTo>
                <a:lnTo>
                  <a:pt x="7861" y="1951"/>
                </a:lnTo>
                <a:lnTo>
                  <a:pt x="1956" y="1951"/>
                </a:lnTo>
                <a:lnTo>
                  <a:pt x="1956" y="7859"/>
                </a:lnTo>
                <a:close/>
                <a:moveTo>
                  <a:pt x="1956" y="19646"/>
                </a:moveTo>
                <a:lnTo>
                  <a:pt x="7861" y="19646"/>
                </a:lnTo>
                <a:lnTo>
                  <a:pt x="7861" y="13738"/>
                </a:lnTo>
                <a:lnTo>
                  <a:pt x="1956" y="13738"/>
                </a:lnTo>
                <a:lnTo>
                  <a:pt x="1956" y="19646"/>
                </a:lnTo>
                <a:close/>
                <a:moveTo>
                  <a:pt x="3925" y="3949"/>
                </a:moveTo>
                <a:lnTo>
                  <a:pt x="5907" y="3949"/>
                </a:lnTo>
                <a:lnTo>
                  <a:pt x="5907" y="5905"/>
                </a:lnTo>
                <a:lnTo>
                  <a:pt x="3925" y="5905"/>
                </a:lnTo>
                <a:lnTo>
                  <a:pt x="3925" y="3949"/>
                </a:lnTo>
                <a:close/>
                <a:moveTo>
                  <a:pt x="3925" y="15695"/>
                </a:moveTo>
                <a:lnTo>
                  <a:pt x="5907" y="15695"/>
                </a:lnTo>
                <a:lnTo>
                  <a:pt x="5907" y="17678"/>
                </a:lnTo>
                <a:lnTo>
                  <a:pt x="3925" y="17678"/>
                </a:lnTo>
                <a:lnTo>
                  <a:pt x="3925" y="15695"/>
                </a:lnTo>
                <a:close/>
                <a:moveTo>
                  <a:pt x="21600" y="9816"/>
                </a:moveTo>
                <a:lnTo>
                  <a:pt x="11783" y="9816"/>
                </a:lnTo>
                <a:lnTo>
                  <a:pt x="11783" y="0"/>
                </a:lnTo>
                <a:lnTo>
                  <a:pt x="21600" y="0"/>
                </a:lnTo>
                <a:lnTo>
                  <a:pt x="21600" y="9816"/>
                </a:lnTo>
                <a:close/>
                <a:moveTo>
                  <a:pt x="19644" y="11784"/>
                </a:moveTo>
                <a:lnTo>
                  <a:pt x="21600" y="11784"/>
                </a:lnTo>
                <a:lnTo>
                  <a:pt x="21600" y="17678"/>
                </a:lnTo>
                <a:lnTo>
                  <a:pt x="15693" y="17678"/>
                </a:lnTo>
                <a:lnTo>
                  <a:pt x="15693" y="15724"/>
                </a:lnTo>
                <a:lnTo>
                  <a:pt x="13739" y="15724"/>
                </a:lnTo>
                <a:lnTo>
                  <a:pt x="13739" y="21600"/>
                </a:lnTo>
                <a:lnTo>
                  <a:pt x="11783" y="21600"/>
                </a:lnTo>
                <a:lnTo>
                  <a:pt x="11783" y="11784"/>
                </a:lnTo>
                <a:lnTo>
                  <a:pt x="17646" y="11784"/>
                </a:lnTo>
                <a:lnTo>
                  <a:pt x="17646" y="13738"/>
                </a:lnTo>
                <a:lnTo>
                  <a:pt x="19644" y="13738"/>
                </a:lnTo>
                <a:lnTo>
                  <a:pt x="19644" y="11784"/>
                </a:lnTo>
                <a:close/>
                <a:moveTo>
                  <a:pt x="19644" y="1954"/>
                </a:moveTo>
                <a:lnTo>
                  <a:pt x="13739" y="1954"/>
                </a:lnTo>
                <a:lnTo>
                  <a:pt x="13739" y="7862"/>
                </a:lnTo>
                <a:lnTo>
                  <a:pt x="19644" y="7862"/>
                </a:lnTo>
                <a:lnTo>
                  <a:pt x="19644" y="1954"/>
                </a:lnTo>
                <a:close/>
                <a:moveTo>
                  <a:pt x="17646" y="5905"/>
                </a:moveTo>
                <a:lnTo>
                  <a:pt x="15693" y="5905"/>
                </a:lnTo>
                <a:lnTo>
                  <a:pt x="15693" y="3949"/>
                </a:lnTo>
                <a:lnTo>
                  <a:pt x="17646" y="3949"/>
                </a:lnTo>
                <a:lnTo>
                  <a:pt x="17646" y="5905"/>
                </a:lnTo>
                <a:close/>
                <a:moveTo>
                  <a:pt x="15693" y="19646"/>
                </a:moveTo>
                <a:lnTo>
                  <a:pt x="17646" y="19646"/>
                </a:lnTo>
                <a:lnTo>
                  <a:pt x="17646" y="21600"/>
                </a:lnTo>
                <a:lnTo>
                  <a:pt x="15693" y="21600"/>
                </a:lnTo>
                <a:lnTo>
                  <a:pt x="15693" y="19646"/>
                </a:lnTo>
                <a:close/>
                <a:moveTo>
                  <a:pt x="19644" y="19646"/>
                </a:moveTo>
                <a:lnTo>
                  <a:pt x="21600" y="19646"/>
                </a:lnTo>
                <a:lnTo>
                  <a:pt x="21600" y="21600"/>
                </a:lnTo>
                <a:lnTo>
                  <a:pt x="19644" y="21600"/>
                </a:lnTo>
                <a:lnTo>
                  <a:pt x="19644" y="19646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27" name="Shape 1848"/>
          <p:cNvSpPr/>
          <p:nvPr/>
        </p:nvSpPr>
        <p:spPr>
          <a:xfrm>
            <a:off x="1360094" y="4030736"/>
            <a:ext cx="318525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4"/>
                </a:cubicBezTo>
                <a:cubicBezTo>
                  <a:pt x="16319" y="1409"/>
                  <a:pt x="17464" y="2180"/>
                  <a:pt x="18450" y="3157"/>
                </a:cubicBezTo>
                <a:cubicBezTo>
                  <a:pt x="19433" y="4134"/>
                  <a:pt x="20201" y="5277"/>
                  <a:pt x="20761" y="6587"/>
                </a:cubicBezTo>
                <a:cubicBezTo>
                  <a:pt x="21317" y="7900"/>
                  <a:pt x="21600" y="9304"/>
                  <a:pt x="21600" y="10800"/>
                </a:cubicBezTo>
                <a:cubicBezTo>
                  <a:pt x="21600" y="12296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0"/>
                  <a:pt x="16319" y="20194"/>
                  <a:pt x="15011" y="20756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6"/>
                </a:cubicBezTo>
                <a:cubicBezTo>
                  <a:pt x="5281" y="20194"/>
                  <a:pt x="4136" y="19420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6"/>
                  <a:pt x="0" y="10800"/>
                </a:cubicBezTo>
                <a:cubicBezTo>
                  <a:pt x="0" y="9304"/>
                  <a:pt x="283" y="7900"/>
                  <a:pt x="848" y="6587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80"/>
                  <a:pt x="5281" y="1409"/>
                  <a:pt x="6594" y="844"/>
                </a:cubicBezTo>
                <a:cubicBezTo>
                  <a:pt x="7903" y="280"/>
                  <a:pt x="9307" y="0"/>
                  <a:pt x="10807" y="0"/>
                </a:cubicBezTo>
                <a:moveTo>
                  <a:pt x="13296" y="11689"/>
                </a:moveTo>
                <a:cubicBezTo>
                  <a:pt x="13522" y="11512"/>
                  <a:pt x="13743" y="11300"/>
                  <a:pt x="13966" y="11068"/>
                </a:cubicBezTo>
                <a:cubicBezTo>
                  <a:pt x="14186" y="10831"/>
                  <a:pt x="14392" y="10577"/>
                  <a:pt x="14587" y="10297"/>
                </a:cubicBezTo>
                <a:cubicBezTo>
                  <a:pt x="14782" y="10018"/>
                  <a:pt x="14938" y="9707"/>
                  <a:pt x="15054" y="9360"/>
                </a:cubicBezTo>
                <a:cubicBezTo>
                  <a:pt x="15172" y="9013"/>
                  <a:pt x="15229" y="8603"/>
                  <a:pt x="15229" y="8135"/>
                </a:cubicBezTo>
                <a:cubicBezTo>
                  <a:pt x="15229" y="7522"/>
                  <a:pt x="15107" y="6977"/>
                  <a:pt x="14856" y="6497"/>
                </a:cubicBezTo>
                <a:cubicBezTo>
                  <a:pt x="14607" y="6023"/>
                  <a:pt x="14277" y="5625"/>
                  <a:pt x="13861" y="5317"/>
                </a:cubicBezTo>
                <a:cubicBezTo>
                  <a:pt x="13446" y="5006"/>
                  <a:pt x="12980" y="4766"/>
                  <a:pt x="12460" y="4600"/>
                </a:cubicBezTo>
                <a:cubicBezTo>
                  <a:pt x="11940" y="4433"/>
                  <a:pt x="11426" y="4348"/>
                  <a:pt x="10912" y="4348"/>
                </a:cubicBezTo>
                <a:cubicBezTo>
                  <a:pt x="10344" y="4348"/>
                  <a:pt x="9832" y="4425"/>
                  <a:pt x="9377" y="4571"/>
                </a:cubicBezTo>
                <a:cubicBezTo>
                  <a:pt x="8923" y="4721"/>
                  <a:pt x="8535" y="4882"/>
                  <a:pt x="8222" y="5051"/>
                </a:cubicBezTo>
                <a:cubicBezTo>
                  <a:pt x="7905" y="5224"/>
                  <a:pt x="7668" y="5382"/>
                  <a:pt x="7504" y="5531"/>
                </a:cubicBezTo>
                <a:cubicBezTo>
                  <a:pt x="7340" y="5681"/>
                  <a:pt x="7250" y="5763"/>
                  <a:pt x="7233" y="5783"/>
                </a:cubicBezTo>
                <a:cubicBezTo>
                  <a:pt x="7086" y="5927"/>
                  <a:pt x="7075" y="6102"/>
                  <a:pt x="7191" y="6308"/>
                </a:cubicBezTo>
                <a:lnTo>
                  <a:pt x="8476" y="7864"/>
                </a:lnTo>
                <a:cubicBezTo>
                  <a:pt x="8513" y="7937"/>
                  <a:pt x="8600" y="7991"/>
                  <a:pt x="8747" y="8025"/>
                </a:cubicBezTo>
                <a:cubicBezTo>
                  <a:pt x="8855" y="8025"/>
                  <a:pt x="8959" y="7999"/>
                  <a:pt x="9058" y="7946"/>
                </a:cubicBezTo>
                <a:lnTo>
                  <a:pt x="9194" y="7838"/>
                </a:lnTo>
                <a:cubicBezTo>
                  <a:pt x="9281" y="7765"/>
                  <a:pt x="9406" y="7686"/>
                  <a:pt x="9564" y="7601"/>
                </a:cubicBezTo>
                <a:cubicBezTo>
                  <a:pt x="9725" y="7514"/>
                  <a:pt x="9897" y="7440"/>
                  <a:pt x="10095" y="7375"/>
                </a:cubicBezTo>
                <a:cubicBezTo>
                  <a:pt x="10287" y="7313"/>
                  <a:pt x="10499" y="7282"/>
                  <a:pt x="10725" y="7282"/>
                </a:cubicBezTo>
                <a:cubicBezTo>
                  <a:pt x="11092" y="7282"/>
                  <a:pt x="11406" y="7384"/>
                  <a:pt x="11663" y="7587"/>
                </a:cubicBezTo>
                <a:cubicBezTo>
                  <a:pt x="11920" y="7790"/>
                  <a:pt x="12050" y="8050"/>
                  <a:pt x="12050" y="8363"/>
                </a:cubicBezTo>
                <a:cubicBezTo>
                  <a:pt x="12050" y="8697"/>
                  <a:pt x="11940" y="8990"/>
                  <a:pt x="11720" y="9236"/>
                </a:cubicBezTo>
                <a:cubicBezTo>
                  <a:pt x="11499" y="9484"/>
                  <a:pt x="11222" y="9755"/>
                  <a:pt x="10886" y="10055"/>
                </a:cubicBezTo>
                <a:cubicBezTo>
                  <a:pt x="10680" y="10216"/>
                  <a:pt x="10471" y="10399"/>
                  <a:pt x="10256" y="10600"/>
                </a:cubicBezTo>
                <a:cubicBezTo>
                  <a:pt x="10047" y="10803"/>
                  <a:pt x="9849" y="11034"/>
                  <a:pt x="9677" y="11297"/>
                </a:cubicBezTo>
                <a:cubicBezTo>
                  <a:pt x="9502" y="11560"/>
                  <a:pt x="9358" y="11845"/>
                  <a:pt x="9250" y="12155"/>
                </a:cubicBezTo>
                <a:cubicBezTo>
                  <a:pt x="9143" y="12466"/>
                  <a:pt x="9086" y="12825"/>
                  <a:pt x="9086" y="13231"/>
                </a:cubicBezTo>
                <a:lnTo>
                  <a:pt x="9086" y="14095"/>
                </a:lnTo>
                <a:cubicBezTo>
                  <a:pt x="9086" y="14202"/>
                  <a:pt x="9129" y="14298"/>
                  <a:pt x="9211" y="14378"/>
                </a:cubicBezTo>
                <a:cubicBezTo>
                  <a:pt x="9290" y="14459"/>
                  <a:pt x="9386" y="14499"/>
                  <a:pt x="9493" y="14499"/>
                </a:cubicBezTo>
                <a:lnTo>
                  <a:pt x="11711" y="14499"/>
                </a:lnTo>
                <a:cubicBezTo>
                  <a:pt x="11821" y="14499"/>
                  <a:pt x="11912" y="14459"/>
                  <a:pt x="11991" y="14378"/>
                </a:cubicBezTo>
                <a:cubicBezTo>
                  <a:pt x="12067" y="14298"/>
                  <a:pt x="12107" y="14202"/>
                  <a:pt x="12107" y="14095"/>
                </a:cubicBezTo>
                <a:lnTo>
                  <a:pt x="12107" y="13406"/>
                </a:lnTo>
                <a:cubicBezTo>
                  <a:pt x="12107" y="13053"/>
                  <a:pt x="12220" y="12757"/>
                  <a:pt x="12451" y="12508"/>
                </a:cubicBezTo>
                <a:cubicBezTo>
                  <a:pt x="12680" y="12260"/>
                  <a:pt x="12960" y="11989"/>
                  <a:pt x="13296" y="11689"/>
                </a:cubicBezTo>
                <a:moveTo>
                  <a:pt x="12107" y="15665"/>
                </a:moveTo>
                <a:cubicBezTo>
                  <a:pt x="12107" y="15558"/>
                  <a:pt x="12067" y="15464"/>
                  <a:pt x="11997" y="15383"/>
                </a:cubicBezTo>
                <a:cubicBezTo>
                  <a:pt x="11929" y="15301"/>
                  <a:pt x="11830" y="15258"/>
                  <a:pt x="11711" y="15258"/>
                </a:cubicBezTo>
                <a:lnTo>
                  <a:pt x="9493" y="15258"/>
                </a:lnTo>
                <a:cubicBezTo>
                  <a:pt x="9386" y="15258"/>
                  <a:pt x="9293" y="15301"/>
                  <a:pt x="9211" y="15383"/>
                </a:cubicBezTo>
                <a:cubicBezTo>
                  <a:pt x="9129" y="15464"/>
                  <a:pt x="9086" y="15558"/>
                  <a:pt x="9086" y="15665"/>
                </a:cubicBezTo>
                <a:lnTo>
                  <a:pt x="9086" y="17774"/>
                </a:lnTo>
                <a:cubicBezTo>
                  <a:pt x="9086" y="17881"/>
                  <a:pt x="9129" y="17980"/>
                  <a:pt x="9211" y="18065"/>
                </a:cubicBezTo>
                <a:cubicBezTo>
                  <a:pt x="9290" y="18152"/>
                  <a:pt x="9386" y="18195"/>
                  <a:pt x="9493" y="18195"/>
                </a:cubicBezTo>
                <a:lnTo>
                  <a:pt x="11711" y="18195"/>
                </a:lnTo>
                <a:cubicBezTo>
                  <a:pt x="11821" y="18195"/>
                  <a:pt x="11912" y="18152"/>
                  <a:pt x="11991" y="18065"/>
                </a:cubicBezTo>
                <a:cubicBezTo>
                  <a:pt x="12067" y="17980"/>
                  <a:pt x="12107" y="17881"/>
                  <a:pt x="12107" y="17774"/>
                </a:cubicBezTo>
                <a:lnTo>
                  <a:pt x="12107" y="15665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28" name="Shape 1849"/>
          <p:cNvSpPr/>
          <p:nvPr/>
        </p:nvSpPr>
        <p:spPr>
          <a:xfrm>
            <a:off x="2143136" y="4030731"/>
            <a:ext cx="318523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1" h="21498" extrusionOk="0">
                <a:moveTo>
                  <a:pt x="14059" y="6524"/>
                </a:moveTo>
                <a:cubicBezTo>
                  <a:pt x="13646" y="6524"/>
                  <a:pt x="13257" y="6670"/>
                  <a:pt x="12887" y="6962"/>
                </a:cubicBezTo>
                <a:cubicBezTo>
                  <a:pt x="12520" y="7257"/>
                  <a:pt x="12156" y="7651"/>
                  <a:pt x="11798" y="8139"/>
                </a:cubicBezTo>
                <a:cubicBezTo>
                  <a:pt x="11441" y="8626"/>
                  <a:pt x="11081" y="9184"/>
                  <a:pt x="10727" y="9814"/>
                </a:cubicBezTo>
                <a:cubicBezTo>
                  <a:pt x="10372" y="10445"/>
                  <a:pt x="10017" y="11093"/>
                  <a:pt x="9665" y="11765"/>
                </a:cubicBezTo>
                <a:cubicBezTo>
                  <a:pt x="9234" y="12585"/>
                  <a:pt x="8794" y="13394"/>
                  <a:pt x="8336" y="14196"/>
                </a:cubicBezTo>
                <a:cubicBezTo>
                  <a:pt x="7876" y="14996"/>
                  <a:pt x="7384" y="15717"/>
                  <a:pt x="6858" y="16357"/>
                </a:cubicBezTo>
                <a:cubicBezTo>
                  <a:pt x="6330" y="16996"/>
                  <a:pt x="5752" y="17510"/>
                  <a:pt x="5119" y="17898"/>
                </a:cubicBezTo>
                <a:cubicBezTo>
                  <a:pt x="4485" y="18289"/>
                  <a:pt x="3788" y="18488"/>
                  <a:pt x="3022" y="18488"/>
                </a:cubicBezTo>
                <a:lnTo>
                  <a:pt x="458" y="18488"/>
                </a:lnTo>
                <a:cubicBezTo>
                  <a:pt x="333" y="18488"/>
                  <a:pt x="225" y="18432"/>
                  <a:pt x="135" y="18324"/>
                </a:cubicBezTo>
                <a:cubicBezTo>
                  <a:pt x="44" y="18219"/>
                  <a:pt x="0" y="18091"/>
                  <a:pt x="0" y="17942"/>
                </a:cubicBezTo>
                <a:lnTo>
                  <a:pt x="0" y="15790"/>
                </a:lnTo>
                <a:cubicBezTo>
                  <a:pt x="0" y="15638"/>
                  <a:pt x="44" y="15513"/>
                  <a:pt x="135" y="15411"/>
                </a:cubicBezTo>
                <a:cubicBezTo>
                  <a:pt x="225" y="15311"/>
                  <a:pt x="333" y="15256"/>
                  <a:pt x="458" y="15256"/>
                </a:cubicBezTo>
                <a:lnTo>
                  <a:pt x="3022" y="15256"/>
                </a:lnTo>
                <a:cubicBezTo>
                  <a:pt x="3421" y="15256"/>
                  <a:pt x="3810" y="15113"/>
                  <a:pt x="4189" y="14824"/>
                </a:cubicBezTo>
                <a:cubicBezTo>
                  <a:pt x="4568" y="14538"/>
                  <a:pt x="4933" y="14150"/>
                  <a:pt x="5285" y="13665"/>
                </a:cubicBezTo>
                <a:cubicBezTo>
                  <a:pt x="5637" y="13180"/>
                  <a:pt x="5985" y="12623"/>
                  <a:pt x="6340" y="11995"/>
                </a:cubicBezTo>
                <a:cubicBezTo>
                  <a:pt x="6692" y="11367"/>
                  <a:pt x="7042" y="10716"/>
                  <a:pt x="7394" y="10045"/>
                </a:cubicBezTo>
                <a:cubicBezTo>
                  <a:pt x="7822" y="9225"/>
                  <a:pt x="8270" y="8407"/>
                  <a:pt x="8735" y="7599"/>
                </a:cubicBezTo>
                <a:cubicBezTo>
                  <a:pt x="9200" y="6790"/>
                  <a:pt x="9696" y="6063"/>
                  <a:pt x="10223" y="5421"/>
                </a:cubicBezTo>
                <a:cubicBezTo>
                  <a:pt x="10749" y="4776"/>
                  <a:pt x="11324" y="4262"/>
                  <a:pt x="11950" y="3876"/>
                </a:cubicBezTo>
                <a:cubicBezTo>
                  <a:pt x="12574" y="3488"/>
                  <a:pt x="13276" y="3293"/>
                  <a:pt x="14057" y="3293"/>
                </a:cubicBezTo>
                <a:lnTo>
                  <a:pt x="16435" y="3293"/>
                </a:lnTo>
                <a:lnTo>
                  <a:pt x="16435" y="712"/>
                </a:lnTo>
                <a:cubicBezTo>
                  <a:pt x="16435" y="329"/>
                  <a:pt x="16530" y="102"/>
                  <a:pt x="16721" y="23"/>
                </a:cubicBezTo>
                <a:cubicBezTo>
                  <a:pt x="16914" y="-50"/>
                  <a:pt x="17147" y="49"/>
                  <a:pt x="17418" y="318"/>
                </a:cubicBezTo>
                <a:lnTo>
                  <a:pt x="21331" y="4203"/>
                </a:lnTo>
                <a:cubicBezTo>
                  <a:pt x="21512" y="4373"/>
                  <a:pt x="21598" y="4583"/>
                  <a:pt x="21588" y="4834"/>
                </a:cubicBezTo>
                <a:cubicBezTo>
                  <a:pt x="21588" y="5103"/>
                  <a:pt x="21502" y="5322"/>
                  <a:pt x="21331" y="5488"/>
                </a:cubicBezTo>
                <a:lnTo>
                  <a:pt x="17418" y="9362"/>
                </a:lnTo>
                <a:cubicBezTo>
                  <a:pt x="17147" y="9630"/>
                  <a:pt x="16914" y="9727"/>
                  <a:pt x="16721" y="9645"/>
                </a:cubicBezTo>
                <a:cubicBezTo>
                  <a:pt x="16530" y="9569"/>
                  <a:pt x="16435" y="9338"/>
                  <a:pt x="16435" y="8956"/>
                </a:cubicBezTo>
                <a:lnTo>
                  <a:pt x="16435" y="6524"/>
                </a:lnTo>
                <a:lnTo>
                  <a:pt x="14059" y="6524"/>
                </a:lnTo>
                <a:close/>
                <a:moveTo>
                  <a:pt x="462" y="6495"/>
                </a:moveTo>
                <a:cubicBezTo>
                  <a:pt x="338" y="6495"/>
                  <a:pt x="230" y="6449"/>
                  <a:pt x="139" y="6349"/>
                </a:cubicBezTo>
                <a:cubicBezTo>
                  <a:pt x="49" y="6250"/>
                  <a:pt x="5" y="6127"/>
                  <a:pt x="5" y="5978"/>
                </a:cubicBezTo>
                <a:lnTo>
                  <a:pt x="5" y="3824"/>
                </a:lnTo>
                <a:cubicBezTo>
                  <a:pt x="5" y="3462"/>
                  <a:pt x="157" y="3287"/>
                  <a:pt x="462" y="3293"/>
                </a:cubicBezTo>
                <a:lnTo>
                  <a:pt x="3027" y="3293"/>
                </a:lnTo>
                <a:cubicBezTo>
                  <a:pt x="3560" y="3293"/>
                  <a:pt x="4054" y="3389"/>
                  <a:pt x="4514" y="3573"/>
                </a:cubicBezTo>
                <a:cubicBezTo>
                  <a:pt x="4974" y="3763"/>
                  <a:pt x="5410" y="4022"/>
                  <a:pt x="5821" y="4358"/>
                </a:cubicBezTo>
                <a:cubicBezTo>
                  <a:pt x="6229" y="4691"/>
                  <a:pt x="6609" y="5085"/>
                  <a:pt x="6963" y="5532"/>
                </a:cubicBezTo>
                <a:cubicBezTo>
                  <a:pt x="7318" y="5979"/>
                  <a:pt x="7656" y="6463"/>
                  <a:pt x="7994" y="6983"/>
                </a:cubicBezTo>
                <a:cubicBezTo>
                  <a:pt x="7519" y="7824"/>
                  <a:pt x="7059" y="8653"/>
                  <a:pt x="6621" y="9473"/>
                </a:cubicBezTo>
                <a:cubicBezTo>
                  <a:pt x="6589" y="9549"/>
                  <a:pt x="6557" y="9610"/>
                  <a:pt x="6516" y="9668"/>
                </a:cubicBezTo>
                <a:cubicBezTo>
                  <a:pt x="6477" y="9727"/>
                  <a:pt x="6442" y="9794"/>
                  <a:pt x="6410" y="9876"/>
                </a:cubicBezTo>
                <a:cubicBezTo>
                  <a:pt x="5862" y="8927"/>
                  <a:pt x="5319" y="8127"/>
                  <a:pt x="4776" y="7473"/>
                </a:cubicBezTo>
                <a:cubicBezTo>
                  <a:pt x="4233" y="6822"/>
                  <a:pt x="3651" y="6495"/>
                  <a:pt x="3024" y="6495"/>
                </a:cubicBezTo>
                <a:lnTo>
                  <a:pt x="462" y="6495"/>
                </a:lnTo>
                <a:close/>
                <a:moveTo>
                  <a:pt x="21333" y="15997"/>
                </a:moveTo>
                <a:cubicBezTo>
                  <a:pt x="21514" y="16167"/>
                  <a:pt x="21600" y="16386"/>
                  <a:pt x="21590" y="16657"/>
                </a:cubicBezTo>
                <a:cubicBezTo>
                  <a:pt x="21590" y="16908"/>
                  <a:pt x="21505" y="17116"/>
                  <a:pt x="21333" y="17285"/>
                </a:cubicBezTo>
                <a:lnTo>
                  <a:pt x="17421" y="21182"/>
                </a:lnTo>
                <a:cubicBezTo>
                  <a:pt x="17149" y="21454"/>
                  <a:pt x="16917" y="21550"/>
                  <a:pt x="16724" y="21471"/>
                </a:cubicBezTo>
                <a:cubicBezTo>
                  <a:pt x="16533" y="21392"/>
                  <a:pt x="16437" y="21162"/>
                  <a:pt x="16437" y="20779"/>
                </a:cubicBezTo>
                <a:lnTo>
                  <a:pt x="16437" y="18432"/>
                </a:lnTo>
                <a:lnTo>
                  <a:pt x="14059" y="18432"/>
                </a:lnTo>
                <a:cubicBezTo>
                  <a:pt x="13528" y="18432"/>
                  <a:pt x="13031" y="18336"/>
                  <a:pt x="12574" y="18143"/>
                </a:cubicBezTo>
                <a:cubicBezTo>
                  <a:pt x="12114" y="17953"/>
                  <a:pt x="11681" y="17691"/>
                  <a:pt x="11280" y="17355"/>
                </a:cubicBezTo>
                <a:cubicBezTo>
                  <a:pt x="10878" y="17019"/>
                  <a:pt x="10497" y="16628"/>
                  <a:pt x="10137" y="16181"/>
                </a:cubicBezTo>
                <a:cubicBezTo>
                  <a:pt x="9780" y="15732"/>
                  <a:pt x="9440" y="15253"/>
                  <a:pt x="9119" y="14739"/>
                </a:cubicBezTo>
                <a:cubicBezTo>
                  <a:pt x="9344" y="14360"/>
                  <a:pt x="9567" y="13963"/>
                  <a:pt x="9780" y="13551"/>
                </a:cubicBezTo>
                <a:cubicBezTo>
                  <a:pt x="9995" y="13142"/>
                  <a:pt x="10218" y="12740"/>
                  <a:pt x="10443" y="12337"/>
                </a:cubicBezTo>
                <a:cubicBezTo>
                  <a:pt x="10475" y="12246"/>
                  <a:pt x="10514" y="12165"/>
                  <a:pt x="10560" y="12091"/>
                </a:cubicBezTo>
                <a:cubicBezTo>
                  <a:pt x="10609" y="12024"/>
                  <a:pt x="10646" y="11940"/>
                  <a:pt x="10680" y="11846"/>
                </a:cubicBezTo>
                <a:cubicBezTo>
                  <a:pt x="11226" y="12798"/>
                  <a:pt x="11769" y="13592"/>
                  <a:pt x="12315" y="14231"/>
                </a:cubicBezTo>
                <a:cubicBezTo>
                  <a:pt x="12855" y="14868"/>
                  <a:pt x="13440" y="15189"/>
                  <a:pt x="14064" y="15189"/>
                </a:cubicBezTo>
                <a:lnTo>
                  <a:pt x="16442" y="15189"/>
                </a:lnTo>
                <a:lnTo>
                  <a:pt x="16442" y="12532"/>
                </a:lnTo>
                <a:cubicBezTo>
                  <a:pt x="16442" y="12153"/>
                  <a:pt x="16538" y="11922"/>
                  <a:pt x="16728" y="11846"/>
                </a:cubicBezTo>
                <a:cubicBezTo>
                  <a:pt x="16922" y="11773"/>
                  <a:pt x="17154" y="11867"/>
                  <a:pt x="17426" y="12126"/>
                </a:cubicBezTo>
                <a:lnTo>
                  <a:pt x="21333" y="15997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29" name="Shape 1850"/>
          <p:cNvSpPr/>
          <p:nvPr/>
        </p:nvSpPr>
        <p:spPr>
          <a:xfrm>
            <a:off x="2924845" y="4030734"/>
            <a:ext cx="318539" cy="3304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9" h="21432" extrusionOk="0">
                <a:moveTo>
                  <a:pt x="18959" y="13479"/>
                </a:moveTo>
                <a:cubicBezTo>
                  <a:pt x="19079" y="13532"/>
                  <a:pt x="19165" y="13624"/>
                  <a:pt x="19217" y="13756"/>
                </a:cubicBezTo>
                <a:cubicBezTo>
                  <a:pt x="19268" y="13885"/>
                  <a:pt x="19273" y="14022"/>
                  <a:pt x="19228" y="14165"/>
                </a:cubicBezTo>
                <a:cubicBezTo>
                  <a:pt x="18833" y="15579"/>
                  <a:pt x="18235" y="16806"/>
                  <a:pt x="17439" y="17842"/>
                </a:cubicBezTo>
                <a:cubicBezTo>
                  <a:pt x="16643" y="18886"/>
                  <a:pt x="15732" y="19707"/>
                  <a:pt x="14708" y="20309"/>
                </a:cubicBezTo>
                <a:cubicBezTo>
                  <a:pt x="13684" y="20911"/>
                  <a:pt x="12579" y="21275"/>
                  <a:pt x="11389" y="21396"/>
                </a:cubicBezTo>
                <a:cubicBezTo>
                  <a:pt x="10202" y="21516"/>
                  <a:pt x="9023" y="21337"/>
                  <a:pt x="7857" y="20866"/>
                </a:cubicBezTo>
                <a:cubicBezTo>
                  <a:pt x="6847" y="20443"/>
                  <a:pt x="5946" y="19850"/>
                  <a:pt x="5149" y="19068"/>
                </a:cubicBezTo>
                <a:cubicBezTo>
                  <a:pt x="4353" y="18293"/>
                  <a:pt x="3683" y="17363"/>
                  <a:pt x="3137" y="16282"/>
                </a:cubicBezTo>
                <a:lnTo>
                  <a:pt x="840" y="17623"/>
                </a:lnTo>
                <a:cubicBezTo>
                  <a:pt x="519" y="17828"/>
                  <a:pt x="282" y="17853"/>
                  <a:pt x="130" y="17693"/>
                </a:cubicBezTo>
                <a:cubicBezTo>
                  <a:pt x="-25" y="17539"/>
                  <a:pt x="-41" y="17251"/>
                  <a:pt x="78" y="16828"/>
                </a:cubicBezTo>
                <a:lnTo>
                  <a:pt x="1760" y="10972"/>
                </a:lnTo>
                <a:cubicBezTo>
                  <a:pt x="1835" y="10675"/>
                  <a:pt x="1985" y="10477"/>
                  <a:pt x="2201" y="10370"/>
                </a:cubicBezTo>
                <a:cubicBezTo>
                  <a:pt x="2416" y="10261"/>
                  <a:pt x="2639" y="10244"/>
                  <a:pt x="2863" y="10314"/>
                </a:cubicBezTo>
                <a:lnTo>
                  <a:pt x="7773" y="12328"/>
                </a:lnTo>
                <a:cubicBezTo>
                  <a:pt x="8110" y="12471"/>
                  <a:pt x="8281" y="12650"/>
                  <a:pt x="8288" y="12868"/>
                </a:cubicBezTo>
                <a:cubicBezTo>
                  <a:pt x="8297" y="13089"/>
                  <a:pt x="8140" y="13302"/>
                  <a:pt x="7820" y="13507"/>
                </a:cubicBezTo>
                <a:lnTo>
                  <a:pt x="5552" y="14845"/>
                </a:lnTo>
                <a:cubicBezTo>
                  <a:pt x="5948" y="15543"/>
                  <a:pt x="6409" y="16145"/>
                  <a:pt x="6939" y="16649"/>
                </a:cubicBezTo>
                <a:cubicBezTo>
                  <a:pt x="7466" y="17156"/>
                  <a:pt x="8063" y="17539"/>
                  <a:pt x="8740" y="17808"/>
                </a:cubicBezTo>
                <a:cubicBezTo>
                  <a:pt x="9569" y="18141"/>
                  <a:pt x="10396" y="18265"/>
                  <a:pt x="11223" y="18186"/>
                </a:cubicBezTo>
                <a:cubicBezTo>
                  <a:pt x="12050" y="18105"/>
                  <a:pt x="12827" y="17856"/>
                  <a:pt x="13544" y="17433"/>
                </a:cubicBezTo>
                <a:cubicBezTo>
                  <a:pt x="14265" y="17016"/>
                  <a:pt x="14900" y="16439"/>
                  <a:pt x="15448" y="15702"/>
                </a:cubicBezTo>
                <a:cubicBezTo>
                  <a:pt x="15999" y="14971"/>
                  <a:pt x="16411" y="14112"/>
                  <a:pt x="16687" y="13115"/>
                </a:cubicBezTo>
                <a:cubicBezTo>
                  <a:pt x="16734" y="12972"/>
                  <a:pt x="16809" y="12874"/>
                  <a:pt x="16919" y="12823"/>
                </a:cubicBezTo>
                <a:cubicBezTo>
                  <a:pt x="17027" y="12767"/>
                  <a:pt x="17142" y="12759"/>
                  <a:pt x="17261" y="12795"/>
                </a:cubicBezTo>
                <a:lnTo>
                  <a:pt x="18959" y="13479"/>
                </a:lnTo>
                <a:close/>
                <a:moveTo>
                  <a:pt x="20676" y="3812"/>
                </a:moveTo>
                <a:cubicBezTo>
                  <a:pt x="20999" y="3610"/>
                  <a:pt x="21236" y="3582"/>
                  <a:pt x="21390" y="3742"/>
                </a:cubicBezTo>
                <a:cubicBezTo>
                  <a:pt x="21543" y="3896"/>
                  <a:pt x="21559" y="4176"/>
                  <a:pt x="21440" y="4576"/>
                </a:cubicBezTo>
                <a:lnTo>
                  <a:pt x="19755" y="10463"/>
                </a:lnTo>
                <a:cubicBezTo>
                  <a:pt x="19683" y="10757"/>
                  <a:pt x="19535" y="10961"/>
                  <a:pt x="19317" y="11065"/>
                </a:cubicBezTo>
                <a:cubicBezTo>
                  <a:pt x="19100" y="11174"/>
                  <a:pt x="18880" y="11191"/>
                  <a:pt x="18657" y="11118"/>
                </a:cubicBezTo>
                <a:lnTo>
                  <a:pt x="13745" y="9110"/>
                </a:lnTo>
                <a:cubicBezTo>
                  <a:pt x="13408" y="8964"/>
                  <a:pt x="13235" y="8782"/>
                  <a:pt x="13228" y="8564"/>
                </a:cubicBezTo>
                <a:cubicBezTo>
                  <a:pt x="13221" y="8345"/>
                  <a:pt x="13371" y="8133"/>
                  <a:pt x="13675" y="7928"/>
                </a:cubicBezTo>
                <a:lnTo>
                  <a:pt x="15942" y="6587"/>
                </a:lnTo>
                <a:cubicBezTo>
                  <a:pt x="15561" y="5889"/>
                  <a:pt x="15104" y="5287"/>
                  <a:pt x="14570" y="4786"/>
                </a:cubicBezTo>
                <a:cubicBezTo>
                  <a:pt x="14033" y="4279"/>
                  <a:pt x="13439" y="3893"/>
                  <a:pt x="12778" y="3627"/>
                </a:cubicBezTo>
                <a:cubicBezTo>
                  <a:pt x="11949" y="3293"/>
                  <a:pt x="11120" y="3170"/>
                  <a:pt x="10293" y="3249"/>
                </a:cubicBezTo>
                <a:cubicBezTo>
                  <a:pt x="9466" y="3330"/>
                  <a:pt x="8693" y="3582"/>
                  <a:pt x="7974" y="3999"/>
                </a:cubicBezTo>
                <a:cubicBezTo>
                  <a:pt x="7253" y="4422"/>
                  <a:pt x="6616" y="4999"/>
                  <a:pt x="6068" y="5733"/>
                </a:cubicBezTo>
                <a:cubicBezTo>
                  <a:pt x="5519" y="6463"/>
                  <a:pt x="5107" y="7326"/>
                  <a:pt x="4831" y="8317"/>
                </a:cubicBezTo>
                <a:cubicBezTo>
                  <a:pt x="4784" y="8460"/>
                  <a:pt x="4707" y="8558"/>
                  <a:pt x="4599" y="8614"/>
                </a:cubicBezTo>
                <a:cubicBezTo>
                  <a:pt x="4491" y="8665"/>
                  <a:pt x="4376" y="8673"/>
                  <a:pt x="4257" y="8639"/>
                </a:cubicBezTo>
                <a:lnTo>
                  <a:pt x="2550" y="7953"/>
                </a:lnTo>
                <a:cubicBezTo>
                  <a:pt x="2430" y="7903"/>
                  <a:pt x="2346" y="7811"/>
                  <a:pt x="2294" y="7682"/>
                </a:cubicBezTo>
                <a:cubicBezTo>
                  <a:pt x="2243" y="7553"/>
                  <a:pt x="2238" y="7416"/>
                  <a:pt x="2283" y="7270"/>
                </a:cubicBezTo>
                <a:cubicBezTo>
                  <a:pt x="2678" y="5878"/>
                  <a:pt x="3276" y="4654"/>
                  <a:pt x="4072" y="3604"/>
                </a:cubicBezTo>
                <a:cubicBezTo>
                  <a:pt x="4868" y="2554"/>
                  <a:pt x="5779" y="1728"/>
                  <a:pt x="6801" y="1126"/>
                </a:cubicBezTo>
                <a:cubicBezTo>
                  <a:pt x="7827" y="521"/>
                  <a:pt x="8927" y="157"/>
                  <a:pt x="10108" y="36"/>
                </a:cubicBezTo>
                <a:cubicBezTo>
                  <a:pt x="11291" y="-84"/>
                  <a:pt x="12471" y="95"/>
                  <a:pt x="13654" y="569"/>
                </a:cubicBezTo>
                <a:cubicBezTo>
                  <a:pt x="14647" y="989"/>
                  <a:pt x="15549" y="1588"/>
                  <a:pt x="16350" y="2364"/>
                </a:cubicBezTo>
                <a:cubicBezTo>
                  <a:pt x="17153" y="3145"/>
                  <a:pt x="17828" y="4072"/>
                  <a:pt x="18374" y="5153"/>
                </a:cubicBezTo>
                <a:lnTo>
                  <a:pt x="20676" y="3812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30" name="Shape 1851"/>
          <p:cNvSpPr/>
          <p:nvPr/>
        </p:nvSpPr>
        <p:spPr>
          <a:xfrm>
            <a:off x="3738420" y="4040372"/>
            <a:ext cx="318525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92" y="17892"/>
                </a:moveTo>
                <a:cubicBezTo>
                  <a:pt x="21462" y="18165"/>
                  <a:pt x="21600" y="18476"/>
                  <a:pt x="21600" y="18825"/>
                </a:cubicBezTo>
                <a:cubicBezTo>
                  <a:pt x="21600" y="19177"/>
                  <a:pt x="21462" y="19491"/>
                  <a:pt x="21192" y="19761"/>
                </a:cubicBezTo>
                <a:lnTo>
                  <a:pt x="19784" y="21192"/>
                </a:lnTo>
                <a:cubicBezTo>
                  <a:pt x="19514" y="21465"/>
                  <a:pt x="19197" y="21600"/>
                  <a:pt x="18830" y="21600"/>
                </a:cubicBezTo>
                <a:cubicBezTo>
                  <a:pt x="18465" y="21600"/>
                  <a:pt x="18151" y="21465"/>
                  <a:pt x="17889" y="21192"/>
                </a:cubicBezTo>
                <a:lnTo>
                  <a:pt x="10800" y="14102"/>
                </a:lnTo>
                <a:lnTo>
                  <a:pt x="3684" y="21192"/>
                </a:lnTo>
                <a:cubicBezTo>
                  <a:pt x="3411" y="21465"/>
                  <a:pt x="3100" y="21600"/>
                  <a:pt x="2750" y="21600"/>
                </a:cubicBezTo>
                <a:cubicBezTo>
                  <a:pt x="2397" y="21600"/>
                  <a:pt x="2083" y="21465"/>
                  <a:pt x="1816" y="21192"/>
                </a:cubicBezTo>
                <a:lnTo>
                  <a:pt x="408" y="19787"/>
                </a:lnTo>
                <a:cubicBezTo>
                  <a:pt x="135" y="19520"/>
                  <a:pt x="0" y="19200"/>
                  <a:pt x="0" y="18839"/>
                </a:cubicBezTo>
                <a:cubicBezTo>
                  <a:pt x="0" y="18482"/>
                  <a:pt x="135" y="18165"/>
                  <a:pt x="408" y="17892"/>
                </a:cubicBezTo>
                <a:lnTo>
                  <a:pt x="7556" y="10731"/>
                </a:lnTo>
                <a:lnTo>
                  <a:pt x="408" y="3708"/>
                </a:lnTo>
                <a:cubicBezTo>
                  <a:pt x="135" y="3435"/>
                  <a:pt x="0" y="3121"/>
                  <a:pt x="0" y="2761"/>
                </a:cubicBezTo>
                <a:cubicBezTo>
                  <a:pt x="0" y="2400"/>
                  <a:pt x="135" y="2083"/>
                  <a:pt x="408" y="1816"/>
                </a:cubicBezTo>
                <a:lnTo>
                  <a:pt x="1816" y="408"/>
                </a:lnTo>
                <a:cubicBezTo>
                  <a:pt x="2086" y="135"/>
                  <a:pt x="2403" y="0"/>
                  <a:pt x="2770" y="0"/>
                </a:cubicBezTo>
                <a:cubicBezTo>
                  <a:pt x="3135" y="0"/>
                  <a:pt x="3449" y="135"/>
                  <a:pt x="3711" y="408"/>
                </a:cubicBezTo>
                <a:lnTo>
                  <a:pt x="10800" y="7486"/>
                </a:lnTo>
                <a:lnTo>
                  <a:pt x="17889" y="408"/>
                </a:lnTo>
                <a:cubicBezTo>
                  <a:pt x="18160" y="135"/>
                  <a:pt x="18477" y="0"/>
                  <a:pt x="18838" y="0"/>
                </a:cubicBezTo>
                <a:cubicBezTo>
                  <a:pt x="19197" y="0"/>
                  <a:pt x="19514" y="135"/>
                  <a:pt x="19784" y="408"/>
                </a:cubicBezTo>
                <a:lnTo>
                  <a:pt x="21192" y="1816"/>
                </a:lnTo>
                <a:cubicBezTo>
                  <a:pt x="21462" y="2083"/>
                  <a:pt x="21600" y="2403"/>
                  <a:pt x="21600" y="2769"/>
                </a:cubicBezTo>
                <a:cubicBezTo>
                  <a:pt x="21600" y="3133"/>
                  <a:pt x="21462" y="3447"/>
                  <a:pt x="21192" y="3708"/>
                </a:cubicBezTo>
                <a:lnTo>
                  <a:pt x="14044" y="10869"/>
                </a:lnTo>
                <a:lnTo>
                  <a:pt x="21192" y="17892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31" name="Shape 1852"/>
          <p:cNvSpPr/>
          <p:nvPr/>
        </p:nvSpPr>
        <p:spPr>
          <a:xfrm>
            <a:off x="4497574" y="4040372"/>
            <a:ext cx="318525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80"/>
                  <a:pt x="18450" y="3157"/>
                </a:cubicBezTo>
                <a:cubicBezTo>
                  <a:pt x="19433" y="4134"/>
                  <a:pt x="20201" y="5280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7"/>
                  <a:pt x="21317" y="13703"/>
                  <a:pt x="20761" y="15013"/>
                </a:cubicBezTo>
                <a:cubicBezTo>
                  <a:pt x="20201" y="16320"/>
                  <a:pt x="19430" y="17469"/>
                  <a:pt x="18450" y="18443"/>
                </a:cubicBezTo>
                <a:cubicBezTo>
                  <a:pt x="17464" y="19420"/>
                  <a:pt x="16319" y="20194"/>
                  <a:pt x="15011" y="20756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6"/>
                </a:cubicBezTo>
                <a:cubicBezTo>
                  <a:pt x="5281" y="20194"/>
                  <a:pt x="4136" y="19420"/>
                  <a:pt x="3159" y="18443"/>
                </a:cubicBezTo>
                <a:cubicBezTo>
                  <a:pt x="2178" y="17469"/>
                  <a:pt x="1410" y="16320"/>
                  <a:pt x="848" y="15013"/>
                </a:cubicBezTo>
                <a:cubicBezTo>
                  <a:pt x="283" y="13703"/>
                  <a:pt x="0" y="12297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80"/>
                  <a:pt x="2181" y="4134"/>
                  <a:pt x="3159" y="3157"/>
                </a:cubicBezTo>
                <a:cubicBezTo>
                  <a:pt x="4136" y="2180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0807" y="18356"/>
                </a:moveTo>
                <a:cubicBezTo>
                  <a:pt x="11861" y="18356"/>
                  <a:pt x="12844" y="18158"/>
                  <a:pt x="13757" y="17760"/>
                </a:cubicBezTo>
                <a:cubicBezTo>
                  <a:pt x="14667" y="17367"/>
                  <a:pt x="15463" y="16823"/>
                  <a:pt x="16150" y="16139"/>
                </a:cubicBezTo>
                <a:cubicBezTo>
                  <a:pt x="16836" y="15456"/>
                  <a:pt x="17379" y="14657"/>
                  <a:pt x="17774" y="13745"/>
                </a:cubicBezTo>
                <a:cubicBezTo>
                  <a:pt x="18170" y="12836"/>
                  <a:pt x="18368" y="11853"/>
                  <a:pt x="18368" y="10800"/>
                </a:cubicBezTo>
                <a:cubicBezTo>
                  <a:pt x="18368" y="9747"/>
                  <a:pt x="18170" y="8767"/>
                  <a:pt x="17774" y="7852"/>
                </a:cubicBezTo>
                <a:cubicBezTo>
                  <a:pt x="17376" y="6943"/>
                  <a:pt x="16836" y="6147"/>
                  <a:pt x="16150" y="5463"/>
                </a:cubicBezTo>
                <a:cubicBezTo>
                  <a:pt x="15466" y="4777"/>
                  <a:pt x="14667" y="4235"/>
                  <a:pt x="13748" y="3840"/>
                </a:cubicBezTo>
                <a:cubicBezTo>
                  <a:pt x="12830" y="3444"/>
                  <a:pt x="11852" y="3247"/>
                  <a:pt x="10807" y="3247"/>
                </a:cubicBezTo>
                <a:cubicBezTo>
                  <a:pt x="9753" y="3247"/>
                  <a:pt x="8764" y="3444"/>
                  <a:pt x="7852" y="3840"/>
                </a:cubicBezTo>
                <a:cubicBezTo>
                  <a:pt x="6933" y="4235"/>
                  <a:pt x="6140" y="4777"/>
                  <a:pt x="5456" y="5463"/>
                </a:cubicBezTo>
                <a:cubicBezTo>
                  <a:pt x="4775" y="6147"/>
                  <a:pt x="4235" y="6943"/>
                  <a:pt x="3840" y="7852"/>
                </a:cubicBezTo>
                <a:cubicBezTo>
                  <a:pt x="3444" y="8767"/>
                  <a:pt x="3246" y="9747"/>
                  <a:pt x="3246" y="10800"/>
                </a:cubicBezTo>
                <a:cubicBezTo>
                  <a:pt x="3246" y="11853"/>
                  <a:pt x="3444" y="12836"/>
                  <a:pt x="3840" y="13745"/>
                </a:cubicBezTo>
                <a:cubicBezTo>
                  <a:pt x="4238" y="14657"/>
                  <a:pt x="4775" y="15456"/>
                  <a:pt x="5456" y="16139"/>
                </a:cubicBezTo>
                <a:cubicBezTo>
                  <a:pt x="6137" y="16823"/>
                  <a:pt x="6931" y="17367"/>
                  <a:pt x="7852" y="17760"/>
                </a:cubicBezTo>
                <a:cubicBezTo>
                  <a:pt x="8764" y="18158"/>
                  <a:pt x="9753" y="18356"/>
                  <a:pt x="10807" y="18356"/>
                </a:cubicBezTo>
                <a:moveTo>
                  <a:pt x="15350" y="7785"/>
                </a:moveTo>
                <a:cubicBezTo>
                  <a:pt x="15613" y="8050"/>
                  <a:pt x="15613" y="8304"/>
                  <a:pt x="15350" y="8555"/>
                </a:cubicBezTo>
                <a:lnTo>
                  <a:pt x="13104" y="10800"/>
                </a:lnTo>
                <a:lnTo>
                  <a:pt x="15350" y="13045"/>
                </a:lnTo>
                <a:cubicBezTo>
                  <a:pt x="15613" y="13304"/>
                  <a:pt x="15613" y="13564"/>
                  <a:pt x="15350" y="13813"/>
                </a:cubicBezTo>
                <a:lnTo>
                  <a:pt x="13822" y="15340"/>
                </a:lnTo>
                <a:cubicBezTo>
                  <a:pt x="13714" y="15448"/>
                  <a:pt x="13584" y="15501"/>
                  <a:pt x="13435" y="15501"/>
                </a:cubicBezTo>
                <a:cubicBezTo>
                  <a:pt x="13288" y="15501"/>
                  <a:pt x="13158" y="15448"/>
                  <a:pt x="13050" y="15340"/>
                </a:cubicBezTo>
                <a:lnTo>
                  <a:pt x="10804" y="13095"/>
                </a:lnTo>
                <a:lnTo>
                  <a:pt x="8558" y="15340"/>
                </a:lnTo>
                <a:cubicBezTo>
                  <a:pt x="8451" y="15448"/>
                  <a:pt x="8321" y="15501"/>
                  <a:pt x="8171" y="15501"/>
                </a:cubicBezTo>
                <a:cubicBezTo>
                  <a:pt x="8024" y="15501"/>
                  <a:pt x="7888" y="15448"/>
                  <a:pt x="7773" y="15340"/>
                </a:cubicBezTo>
                <a:lnTo>
                  <a:pt x="6258" y="13813"/>
                </a:lnTo>
                <a:cubicBezTo>
                  <a:pt x="6151" y="13705"/>
                  <a:pt x="6094" y="13575"/>
                  <a:pt x="6094" y="13429"/>
                </a:cubicBezTo>
                <a:cubicBezTo>
                  <a:pt x="6094" y="13279"/>
                  <a:pt x="6151" y="13149"/>
                  <a:pt x="6258" y="13042"/>
                </a:cubicBezTo>
                <a:lnTo>
                  <a:pt x="8504" y="10797"/>
                </a:lnTo>
                <a:lnTo>
                  <a:pt x="6258" y="8552"/>
                </a:lnTo>
                <a:cubicBezTo>
                  <a:pt x="6151" y="8445"/>
                  <a:pt x="6094" y="8315"/>
                  <a:pt x="6094" y="8168"/>
                </a:cubicBezTo>
                <a:cubicBezTo>
                  <a:pt x="6094" y="8019"/>
                  <a:pt x="6151" y="7892"/>
                  <a:pt x="6258" y="7782"/>
                </a:cubicBezTo>
                <a:lnTo>
                  <a:pt x="7773" y="6257"/>
                </a:lnTo>
                <a:cubicBezTo>
                  <a:pt x="8035" y="5994"/>
                  <a:pt x="8295" y="5994"/>
                  <a:pt x="8555" y="6257"/>
                </a:cubicBezTo>
                <a:lnTo>
                  <a:pt x="10801" y="8499"/>
                </a:lnTo>
                <a:lnTo>
                  <a:pt x="13048" y="6257"/>
                </a:lnTo>
                <a:cubicBezTo>
                  <a:pt x="13308" y="5994"/>
                  <a:pt x="13567" y="5994"/>
                  <a:pt x="13816" y="6257"/>
                </a:cubicBezTo>
                <a:lnTo>
                  <a:pt x="15350" y="7785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32" name="Shape 1853"/>
          <p:cNvSpPr/>
          <p:nvPr/>
        </p:nvSpPr>
        <p:spPr>
          <a:xfrm>
            <a:off x="5280615" y="4030736"/>
            <a:ext cx="318525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50" y="3163"/>
                </a:moveTo>
                <a:cubicBezTo>
                  <a:pt x="19504" y="4216"/>
                  <a:pt x="20292" y="5407"/>
                  <a:pt x="20817" y="6731"/>
                </a:cubicBezTo>
                <a:cubicBezTo>
                  <a:pt x="21340" y="8058"/>
                  <a:pt x="21600" y="9411"/>
                  <a:pt x="21600" y="10800"/>
                </a:cubicBezTo>
                <a:cubicBezTo>
                  <a:pt x="21600" y="12186"/>
                  <a:pt x="21337" y="13544"/>
                  <a:pt x="20817" y="14872"/>
                </a:cubicBezTo>
                <a:cubicBezTo>
                  <a:pt x="20292" y="16193"/>
                  <a:pt x="19504" y="17382"/>
                  <a:pt x="18450" y="18438"/>
                </a:cubicBezTo>
                <a:cubicBezTo>
                  <a:pt x="17393" y="19491"/>
                  <a:pt x="16201" y="20284"/>
                  <a:pt x="14870" y="20809"/>
                </a:cubicBezTo>
                <a:cubicBezTo>
                  <a:pt x="13539" y="21337"/>
                  <a:pt x="12183" y="21600"/>
                  <a:pt x="10801" y="21600"/>
                </a:cubicBezTo>
                <a:cubicBezTo>
                  <a:pt x="9417" y="21600"/>
                  <a:pt x="8058" y="21337"/>
                  <a:pt x="6730" y="20809"/>
                </a:cubicBezTo>
                <a:cubicBezTo>
                  <a:pt x="5399" y="20284"/>
                  <a:pt x="4207" y="19491"/>
                  <a:pt x="3150" y="18438"/>
                </a:cubicBezTo>
                <a:cubicBezTo>
                  <a:pt x="2099" y="17382"/>
                  <a:pt x="1308" y="16193"/>
                  <a:pt x="783" y="14872"/>
                </a:cubicBezTo>
                <a:cubicBezTo>
                  <a:pt x="260" y="13545"/>
                  <a:pt x="0" y="12186"/>
                  <a:pt x="0" y="10800"/>
                </a:cubicBezTo>
                <a:cubicBezTo>
                  <a:pt x="0" y="9411"/>
                  <a:pt x="266" y="8056"/>
                  <a:pt x="791" y="6726"/>
                </a:cubicBezTo>
                <a:cubicBezTo>
                  <a:pt x="1319" y="5396"/>
                  <a:pt x="2105" y="4210"/>
                  <a:pt x="3150" y="3162"/>
                </a:cubicBezTo>
                <a:cubicBezTo>
                  <a:pt x="4207" y="2109"/>
                  <a:pt x="5399" y="1319"/>
                  <a:pt x="6730" y="791"/>
                </a:cubicBezTo>
                <a:cubicBezTo>
                  <a:pt x="8061" y="263"/>
                  <a:pt x="9417" y="0"/>
                  <a:pt x="10801" y="0"/>
                </a:cubicBezTo>
                <a:cubicBezTo>
                  <a:pt x="12183" y="0"/>
                  <a:pt x="13542" y="263"/>
                  <a:pt x="14870" y="791"/>
                </a:cubicBezTo>
                <a:cubicBezTo>
                  <a:pt x="16198" y="1319"/>
                  <a:pt x="17393" y="2110"/>
                  <a:pt x="18450" y="3163"/>
                </a:cubicBezTo>
                <a:moveTo>
                  <a:pt x="16283" y="7531"/>
                </a:moveTo>
                <a:cubicBezTo>
                  <a:pt x="16489" y="7322"/>
                  <a:pt x="16489" y="7113"/>
                  <a:pt x="16283" y="6892"/>
                </a:cubicBezTo>
                <a:lnTo>
                  <a:pt x="14700" y="5342"/>
                </a:lnTo>
                <a:cubicBezTo>
                  <a:pt x="14474" y="5116"/>
                  <a:pt x="14263" y="5116"/>
                  <a:pt x="14062" y="5342"/>
                </a:cubicBezTo>
                <a:lnTo>
                  <a:pt x="10776" y="8640"/>
                </a:lnTo>
                <a:lnTo>
                  <a:pt x="7775" y="5650"/>
                </a:lnTo>
                <a:cubicBezTo>
                  <a:pt x="7685" y="5563"/>
                  <a:pt x="7583" y="5515"/>
                  <a:pt x="7465" y="5515"/>
                </a:cubicBezTo>
                <a:cubicBezTo>
                  <a:pt x="7349" y="5515"/>
                  <a:pt x="7239" y="5563"/>
                  <a:pt x="7140" y="5650"/>
                </a:cubicBezTo>
                <a:lnTo>
                  <a:pt x="5654" y="7178"/>
                </a:lnTo>
                <a:cubicBezTo>
                  <a:pt x="5428" y="7386"/>
                  <a:pt x="5428" y="7596"/>
                  <a:pt x="5654" y="7813"/>
                </a:cubicBezTo>
                <a:lnTo>
                  <a:pt x="8617" y="10772"/>
                </a:lnTo>
                <a:lnTo>
                  <a:pt x="5346" y="14070"/>
                </a:lnTo>
                <a:cubicBezTo>
                  <a:pt x="5255" y="14163"/>
                  <a:pt x="5207" y="14264"/>
                  <a:pt x="5207" y="14383"/>
                </a:cubicBezTo>
                <a:cubicBezTo>
                  <a:pt x="5207" y="14502"/>
                  <a:pt x="5255" y="14609"/>
                  <a:pt x="5346" y="14705"/>
                </a:cubicBezTo>
                <a:lnTo>
                  <a:pt x="6900" y="16275"/>
                </a:lnTo>
                <a:cubicBezTo>
                  <a:pt x="6990" y="16365"/>
                  <a:pt x="7095" y="16413"/>
                  <a:pt x="7216" y="16416"/>
                </a:cubicBezTo>
                <a:cubicBezTo>
                  <a:pt x="7340" y="16419"/>
                  <a:pt x="7445" y="16374"/>
                  <a:pt x="7535" y="16275"/>
                </a:cubicBezTo>
                <a:lnTo>
                  <a:pt x="10835" y="12991"/>
                </a:lnTo>
                <a:lnTo>
                  <a:pt x="13796" y="15978"/>
                </a:lnTo>
                <a:cubicBezTo>
                  <a:pt x="13887" y="16066"/>
                  <a:pt x="13991" y="16111"/>
                  <a:pt x="14116" y="16111"/>
                </a:cubicBezTo>
                <a:cubicBezTo>
                  <a:pt x="14237" y="16111"/>
                  <a:pt x="14342" y="16066"/>
                  <a:pt x="14432" y="15978"/>
                </a:cubicBezTo>
                <a:lnTo>
                  <a:pt x="15961" y="14451"/>
                </a:lnTo>
                <a:cubicBezTo>
                  <a:pt x="16167" y="14242"/>
                  <a:pt x="16167" y="14033"/>
                  <a:pt x="15961" y="13816"/>
                </a:cubicBezTo>
                <a:lnTo>
                  <a:pt x="12957" y="10857"/>
                </a:lnTo>
                <a:lnTo>
                  <a:pt x="16283" y="7531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33" name="Shape 1854"/>
          <p:cNvSpPr/>
          <p:nvPr/>
        </p:nvSpPr>
        <p:spPr>
          <a:xfrm>
            <a:off x="6021187" y="4030736"/>
            <a:ext cx="318525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11" y="0"/>
                </a:moveTo>
                <a:cubicBezTo>
                  <a:pt x="20954" y="0"/>
                  <a:pt x="21162" y="106"/>
                  <a:pt x="21338" y="317"/>
                </a:cubicBezTo>
                <a:cubicBezTo>
                  <a:pt x="21514" y="526"/>
                  <a:pt x="21600" y="778"/>
                  <a:pt x="21600" y="1066"/>
                </a:cubicBezTo>
                <a:lnTo>
                  <a:pt x="21600" y="4118"/>
                </a:lnTo>
                <a:cubicBezTo>
                  <a:pt x="21600" y="4409"/>
                  <a:pt x="21514" y="4662"/>
                  <a:pt x="21338" y="4870"/>
                </a:cubicBezTo>
                <a:cubicBezTo>
                  <a:pt x="21162" y="5085"/>
                  <a:pt x="20954" y="5191"/>
                  <a:pt x="20711" y="5191"/>
                </a:cubicBezTo>
                <a:lnTo>
                  <a:pt x="913" y="5191"/>
                </a:lnTo>
                <a:cubicBezTo>
                  <a:pt x="656" y="5191"/>
                  <a:pt x="441" y="5085"/>
                  <a:pt x="262" y="4870"/>
                </a:cubicBezTo>
                <a:cubicBezTo>
                  <a:pt x="86" y="4662"/>
                  <a:pt x="0" y="4409"/>
                  <a:pt x="0" y="4118"/>
                </a:cubicBezTo>
                <a:lnTo>
                  <a:pt x="0" y="1066"/>
                </a:lnTo>
                <a:cubicBezTo>
                  <a:pt x="0" y="778"/>
                  <a:pt x="86" y="526"/>
                  <a:pt x="262" y="317"/>
                </a:cubicBezTo>
                <a:cubicBezTo>
                  <a:pt x="438" y="106"/>
                  <a:pt x="654" y="0"/>
                  <a:pt x="913" y="0"/>
                </a:cubicBezTo>
                <a:lnTo>
                  <a:pt x="20711" y="0"/>
                </a:lnTo>
                <a:close/>
                <a:moveTo>
                  <a:pt x="20711" y="8213"/>
                </a:moveTo>
                <a:cubicBezTo>
                  <a:pt x="20954" y="8213"/>
                  <a:pt x="21162" y="8316"/>
                  <a:pt x="21338" y="8528"/>
                </a:cubicBezTo>
                <a:cubicBezTo>
                  <a:pt x="21514" y="8742"/>
                  <a:pt x="21600" y="8986"/>
                  <a:pt x="21600" y="9265"/>
                </a:cubicBezTo>
                <a:lnTo>
                  <a:pt x="21600" y="12332"/>
                </a:lnTo>
                <a:cubicBezTo>
                  <a:pt x="21600" y="12623"/>
                  <a:pt x="21514" y="12872"/>
                  <a:pt x="21338" y="13078"/>
                </a:cubicBezTo>
                <a:cubicBezTo>
                  <a:pt x="21162" y="13287"/>
                  <a:pt x="20954" y="13389"/>
                  <a:pt x="20711" y="13389"/>
                </a:cubicBezTo>
                <a:lnTo>
                  <a:pt x="913" y="13389"/>
                </a:lnTo>
                <a:cubicBezTo>
                  <a:pt x="656" y="13389"/>
                  <a:pt x="441" y="13284"/>
                  <a:pt x="262" y="13069"/>
                </a:cubicBezTo>
                <a:cubicBezTo>
                  <a:pt x="86" y="12861"/>
                  <a:pt x="0" y="12614"/>
                  <a:pt x="0" y="12332"/>
                </a:cubicBezTo>
                <a:lnTo>
                  <a:pt x="0" y="9265"/>
                </a:lnTo>
                <a:cubicBezTo>
                  <a:pt x="0" y="8977"/>
                  <a:pt x="86" y="8730"/>
                  <a:pt x="262" y="8522"/>
                </a:cubicBezTo>
                <a:cubicBezTo>
                  <a:pt x="438" y="8316"/>
                  <a:pt x="654" y="8214"/>
                  <a:pt x="913" y="8214"/>
                </a:cubicBezTo>
                <a:lnTo>
                  <a:pt x="20711" y="8214"/>
                </a:lnTo>
                <a:lnTo>
                  <a:pt x="20711" y="8213"/>
                </a:lnTo>
                <a:close/>
                <a:moveTo>
                  <a:pt x="20711" y="16412"/>
                </a:moveTo>
                <a:cubicBezTo>
                  <a:pt x="20954" y="16412"/>
                  <a:pt x="21162" y="16515"/>
                  <a:pt x="21338" y="16727"/>
                </a:cubicBezTo>
                <a:cubicBezTo>
                  <a:pt x="21514" y="16941"/>
                  <a:pt x="21600" y="17191"/>
                  <a:pt x="21600" y="17479"/>
                </a:cubicBezTo>
                <a:lnTo>
                  <a:pt x="21600" y="20504"/>
                </a:lnTo>
                <a:cubicBezTo>
                  <a:pt x="21600" y="20813"/>
                  <a:pt x="21514" y="21071"/>
                  <a:pt x="21338" y="21283"/>
                </a:cubicBezTo>
                <a:cubicBezTo>
                  <a:pt x="21162" y="21494"/>
                  <a:pt x="20954" y="21600"/>
                  <a:pt x="20711" y="21600"/>
                </a:cubicBezTo>
                <a:lnTo>
                  <a:pt x="913" y="21600"/>
                </a:lnTo>
                <a:cubicBezTo>
                  <a:pt x="656" y="21600"/>
                  <a:pt x="441" y="21494"/>
                  <a:pt x="262" y="21283"/>
                </a:cubicBezTo>
                <a:cubicBezTo>
                  <a:pt x="86" y="21071"/>
                  <a:pt x="0" y="20813"/>
                  <a:pt x="0" y="20504"/>
                </a:cubicBezTo>
                <a:lnTo>
                  <a:pt x="0" y="17479"/>
                </a:lnTo>
                <a:cubicBezTo>
                  <a:pt x="0" y="17191"/>
                  <a:pt x="86" y="16941"/>
                  <a:pt x="262" y="16727"/>
                </a:cubicBezTo>
                <a:cubicBezTo>
                  <a:pt x="438" y="16515"/>
                  <a:pt x="654" y="16412"/>
                  <a:pt x="913" y="16412"/>
                </a:cubicBezTo>
                <a:lnTo>
                  <a:pt x="20711" y="16412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34" name="Shape 1855"/>
          <p:cNvSpPr/>
          <p:nvPr/>
        </p:nvSpPr>
        <p:spPr>
          <a:xfrm>
            <a:off x="6752470" y="4037620"/>
            <a:ext cx="318534" cy="3304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2" h="21365" extrusionOk="0">
                <a:moveTo>
                  <a:pt x="5706" y="19761"/>
                </a:moveTo>
                <a:cubicBezTo>
                  <a:pt x="5706" y="20597"/>
                  <a:pt x="5604" y="21104"/>
                  <a:pt x="5404" y="21282"/>
                </a:cubicBezTo>
                <a:cubicBezTo>
                  <a:pt x="5200" y="21467"/>
                  <a:pt x="4940" y="21249"/>
                  <a:pt x="4627" y="20642"/>
                </a:cubicBezTo>
                <a:lnTo>
                  <a:pt x="314" y="12102"/>
                </a:lnTo>
                <a:cubicBezTo>
                  <a:pt x="107" y="11701"/>
                  <a:pt x="0" y="11221"/>
                  <a:pt x="0" y="10686"/>
                </a:cubicBezTo>
                <a:cubicBezTo>
                  <a:pt x="0" y="10134"/>
                  <a:pt x="107" y="9666"/>
                  <a:pt x="314" y="9276"/>
                </a:cubicBezTo>
                <a:lnTo>
                  <a:pt x="4627" y="681"/>
                </a:lnTo>
                <a:cubicBezTo>
                  <a:pt x="4940" y="96"/>
                  <a:pt x="5200" y="-111"/>
                  <a:pt x="5404" y="56"/>
                </a:cubicBezTo>
                <a:cubicBezTo>
                  <a:pt x="5604" y="224"/>
                  <a:pt x="5706" y="725"/>
                  <a:pt x="5706" y="1562"/>
                </a:cubicBezTo>
                <a:lnTo>
                  <a:pt x="5706" y="7035"/>
                </a:lnTo>
                <a:lnTo>
                  <a:pt x="15900" y="7035"/>
                </a:lnTo>
                <a:lnTo>
                  <a:pt x="15900" y="1617"/>
                </a:lnTo>
                <a:cubicBezTo>
                  <a:pt x="15900" y="781"/>
                  <a:pt x="16004" y="268"/>
                  <a:pt x="16202" y="84"/>
                </a:cubicBezTo>
                <a:cubicBezTo>
                  <a:pt x="16405" y="-100"/>
                  <a:pt x="16660" y="96"/>
                  <a:pt x="16968" y="681"/>
                </a:cubicBezTo>
                <a:lnTo>
                  <a:pt x="21295" y="9276"/>
                </a:lnTo>
                <a:cubicBezTo>
                  <a:pt x="21501" y="9683"/>
                  <a:pt x="21600" y="10151"/>
                  <a:pt x="21592" y="10686"/>
                </a:cubicBezTo>
                <a:cubicBezTo>
                  <a:pt x="21592" y="11243"/>
                  <a:pt x="21493" y="11712"/>
                  <a:pt x="21295" y="12102"/>
                </a:cubicBezTo>
                <a:lnTo>
                  <a:pt x="16968" y="20697"/>
                </a:lnTo>
                <a:cubicBezTo>
                  <a:pt x="16654" y="21282"/>
                  <a:pt x="16397" y="21489"/>
                  <a:pt x="16199" y="21294"/>
                </a:cubicBezTo>
                <a:cubicBezTo>
                  <a:pt x="16002" y="21110"/>
                  <a:pt x="15903" y="20597"/>
                  <a:pt x="15903" y="19761"/>
                </a:cubicBezTo>
                <a:lnTo>
                  <a:pt x="15903" y="14343"/>
                </a:lnTo>
                <a:lnTo>
                  <a:pt x="5706" y="14343"/>
                </a:lnTo>
                <a:lnTo>
                  <a:pt x="5706" y="19761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35" name="Shape 1856"/>
          <p:cNvSpPr/>
          <p:nvPr/>
        </p:nvSpPr>
        <p:spPr>
          <a:xfrm>
            <a:off x="7459872" y="4030736"/>
            <a:ext cx="318521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63" h="21600" extrusionOk="0">
                <a:moveTo>
                  <a:pt x="19758" y="15897"/>
                </a:moveTo>
                <a:cubicBezTo>
                  <a:pt x="20595" y="15897"/>
                  <a:pt x="21109" y="15996"/>
                  <a:pt x="21293" y="16199"/>
                </a:cubicBezTo>
                <a:cubicBezTo>
                  <a:pt x="21477" y="16403"/>
                  <a:pt x="21260" y="16662"/>
                  <a:pt x="20640" y="16978"/>
                </a:cubicBezTo>
                <a:lnTo>
                  <a:pt x="12115" y="21287"/>
                </a:lnTo>
                <a:cubicBezTo>
                  <a:pt x="11707" y="21493"/>
                  <a:pt x="11227" y="21600"/>
                  <a:pt x="10675" y="21600"/>
                </a:cubicBezTo>
                <a:cubicBezTo>
                  <a:pt x="10116" y="21600"/>
                  <a:pt x="9647" y="21493"/>
                  <a:pt x="9257" y="21287"/>
                </a:cubicBezTo>
                <a:lnTo>
                  <a:pt x="676" y="16978"/>
                </a:lnTo>
                <a:cubicBezTo>
                  <a:pt x="90" y="16662"/>
                  <a:pt x="-117" y="16403"/>
                  <a:pt x="62" y="16199"/>
                </a:cubicBezTo>
                <a:cubicBezTo>
                  <a:pt x="240" y="15996"/>
                  <a:pt x="748" y="15897"/>
                  <a:pt x="1586" y="15897"/>
                </a:cubicBezTo>
                <a:lnTo>
                  <a:pt x="7012" y="15897"/>
                </a:lnTo>
                <a:lnTo>
                  <a:pt x="7012" y="5706"/>
                </a:lnTo>
                <a:lnTo>
                  <a:pt x="1586" y="5706"/>
                </a:lnTo>
                <a:cubicBezTo>
                  <a:pt x="748" y="5706"/>
                  <a:pt x="240" y="5604"/>
                  <a:pt x="62" y="5401"/>
                </a:cubicBezTo>
                <a:cubicBezTo>
                  <a:pt x="-111" y="5197"/>
                  <a:pt x="112" y="4941"/>
                  <a:pt x="732" y="4624"/>
                </a:cubicBezTo>
                <a:lnTo>
                  <a:pt x="9257" y="311"/>
                </a:lnTo>
                <a:cubicBezTo>
                  <a:pt x="9664" y="104"/>
                  <a:pt x="10133" y="0"/>
                  <a:pt x="10675" y="0"/>
                </a:cubicBezTo>
                <a:cubicBezTo>
                  <a:pt x="11227" y="0"/>
                  <a:pt x="11707" y="104"/>
                  <a:pt x="12115" y="311"/>
                </a:cubicBezTo>
                <a:lnTo>
                  <a:pt x="20696" y="4624"/>
                </a:lnTo>
                <a:cubicBezTo>
                  <a:pt x="21282" y="4941"/>
                  <a:pt x="21483" y="5197"/>
                  <a:pt x="21293" y="5401"/>
                </a:cubicBezTo>
                <a:cubicBezTo>
                  <a:pt x="21109" y="5604"/>
                  <a:pt x="20595" y="5706"/>
                  <a:pt x="19758" y="5706"/>
                </a:cubicBezTo>
                <a:lnTo>
                  <a:pt x="14359" y="5706"/>
                </a:lnTo>
                <a:lnTo>
                  <a:pt x="14359" y="15897"/>
                </a:lnTo>
                <a:lnTo>
                  <a:pt x="19758" y="15897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36" name="Shape 1857"/>
          <p:cNvSpPr/>
          <p:nvPr/>
        </p:nvSpPr>
        <p:spPr>
          <a:xfrm>
            <a:off x="8199109" y="4030736"/>
            <a:ext cx="318523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78" h="21600" extrusionOk="0">
                <a:moveTo>
                  <a:pt x="9108" y="16747"/>
                </a:moveTo>
                <a:cubicBezTo>
                  <a:pt x="9155" y="16837"/>
                  <a:pt x="9197" y="16925"/>
                  <a:pt x="9244" y="17012"/>
                </a:cubicBezTo>
                <a:cubicBezTo>
                  <a:pt x="9291" y="17097"/>
                  <a:pt x="9352" y="17182"/>
                  <a:pt x="9431" y="17275"/>
                </a:cubicBezTo>
                <a:lnTo>
                  <a:pt x="12260" y="21069"/>
                </a:lnTo>
                <a:lnTo>
                  <a:pt x="4473" y="21069"/>
                </a:lnTo>
                <a:cubicBezTo>
                  <a:pt x="4228" y="21069"/>
                  <a:pt x="4015" y="20965"/>
                  <a:pt x="3839" y="20756"/>
                </a:cubicBezTo>
                <a:cubicBezTo>
                  <a:pt x="3664" y="20544"/>
                  <a:pt x="3575" y="20287"/>
                  <a:pt x="3575" y="19988"/>
                </a:cubicBezTo>
                <a:lnTo>
                  <a:pt x="3575" y="7555"/>
                </a:lnTo>
                <a:lnTo>
                  <a:pt x="788" y="7555"/>
                </a:lnTo>
                <a:cubicBezTo>
                  <a:pt x="377" y="7555"/>
                  <a:pt x="126" y="7419"/>
                  <a:pt x="33" y="7145"/>
                </a:cubicBezTo>
                <a:cubicBezTo>
                  <a:pt x="-61" y="6872"/>
                  <a:pt x="47" y="6530"/>
                  <a:pt x="353" y="6123"/>
                </a:cubicBezTo>
                <a:lnTo>
                  <a:pt x="4665" y="392"/>
                </a:lnTo>
                <a:cubicBezTo>
                  <a:pt x="4850" y="133"/>
                  <a:pt x="5089" y="0"/>
                  <a:pt x="5372" y="0"/>
                </a:cubicBezTo>
                <a:cubicBezTo>
                  <a:pt x="5662" y="0"/>
                  <a:pt x="5903" y="133"/>
                  <a:pt x="6090" y="392"/>
                </a:cubicBezTo>
                <a:lnTo>
                  <a:pt x="10402" y="6123"/>
                </a:lnTo>
                <a:cubicBezTo>
                  <a:pt x="10709" y="6530"/>
                  <a:pt x="10814" y="6872"/>
                  <a:pt x="10723" y="7145"/>
                </a:cubicBezTo>
                <a:cubicBezTo>
                  <a:pt x="10629" y="7419"/>
                  <a:pt x="10376" y="7555"/>
                  <a:pt x="9967" y="7555"/>
                </a:cubicBezTo>
                <a:lnTo>
                  <a:pt x="7166" y="7555"/>
                </a:lnTo>
                <a:lnTo>
                  <a:pt x="7166" y="16747"/>
                </a:lnTo>
                <a:lnTo>
                  <a:pt x="9108" y="16747"/>
                </a:lnTo>
                <a:close/>
                <a:moveTo>
                  <a:pt x="20690" y="14045"/>
                </a:moveTo>
                <a:cubicBezTo>
                  <a:pt x="21101" y="14045"/>
                  <a:pt x="21352" y="14184"/>
                  <a:pt x="21445" y="14457"/>
                </a:cubicBezTo>
                <a:cubicBezTo>
                  <a:pt x="21539" y="14731"/>
                  <a:pt x="21431" y="15070"/>
                  <a:pt x="21127" y="15477"/>
                </a:cubicBezTo>
                <a:lnTo>
                  <a:pt x="16813" y="21208"/>
                </a:lnTo>
                <a:cubicBezTo>
                  <a:pt x="16626" y="21467"/>
                  <a:pt x="16389" y="21600"/>
                  <a:pt x="16106" y="21600"/>
                </a:cubicBezTo>
                <a:cubicBezTo>
                  <a:pt x="15814" y="21600"/>
                  <a:pt x="15575" y="21467"/>
                  <a:pt x="15388" y="21208"/>
                </a:cubicBezTo>
                <a:lnTo>
                  <a:pt x="11076" y="15477"/>
                </a:lnTo>
                <a:cubicBezTo>
                  <a:pt x="10769" y="15070"/>
                  <a:pt x="10662" y="14731"/>
                  <a:pt x="10755" y="14457"/>
                </a:cubicBezTo>
                <a:cubicBezTo>
                  <a:pt x="10849" y="14183"/>
                  <a:pt x="11099" y="14045"/>
                  <a:pt x="11511" y="14045"/>
                </a:cubicBezTo>
                <a:lnTo>
                  <a:pt x="14312" y="14045"/>
                </a:lnTo>
                <a:lnTo>
                  <a:pt x="14312" y="4881"/>
                </a:lnTo>
                <a:lnTo>
                  <a:pt x="12363" y="4881"/>
                </a:lnTo>
                <a:cubicBezTo>
                  <a:pt x="12316" y="4791"/>
                  <a:pt x="12271" y="4698"/>
                  <a:pt x="12220" y="4605"/>
                </a:cubicBezTo>
                <a:cubicBezTo>
                  <a:pt x="12171" y="4509"/>
                  <a:pt x="12117" y="4418"/>
                  <a:pt x="12056" y="4328"/>
                </a:cubicBezTo>
                <a:lnTo>
                  <a:pt x="9214" y="556"/>
                </a:lnTo>
                <a:lnTo>
                  <a:pt x="16998" y="556"/>
                </a:lnTo>
                <a:cubicBezTo>
                  <a:pt x="17243" y="556"/>
                  <a:pt x="17452" y="658"/>
                  <a:pt x="17627" y="861"/>
                </a:cubicBezTo>
                <a:cubicBezTo>
                  <a:pt x="17798" y="1061"/>
                  <a:pt x="17882" y="1321"/>
                  <a:pt x="17882" y="1637"/>
                </a:cubicBezTo>
                <a:lnTo>
                  <a:pt x="17882" y="14045"/>
                </a:lnTo>
                <a:lnTo>
                  <a:pt x="20690" y="14045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52" name="Shape 1873"/>
          <p:cNvSpPr/>
          <p:nvPr/>
        </p:nvSpPr>
        <p:spPr>
          <a:xfrm>
            <a:off x="619523" y="5472110"/>
            <a:ext cx="318525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40" y="11871"/>
                </a:moveTo>
                <a:cubicBezTo>
                  <a:pt x="21267" y="11871"/>
                  <a:pt x="21375" y="11921"/>
                  <a:pt x="21463" y="12024"/>
                </a:cubicBezTo>
                <a:cubicBezTo>
                  <a:pt x="21553" y="12129"/>
                  <a:pt x="21600" y="12262"/>
                  <a:pt x="21600" y="12417"/>
                </a:cubicBezTo>
                <a:lnTo>
                  <a:pt x="21600" y="21054"/>
                </a:lnTo>
                <a:cubicBezTo>
                  <a:pt x="21600" y="21418"/>
                  <a:pt x="21448" y="21600"/>
                  <a:pt x="21140" y="21600"/>
                </a:cubicBezTo>
                <a:lnTo>
                  <a:pt x="458" y="21600"/>
                </a:lnTo>
                <a:cubicBezTo>
                  <a:pt x="154" y="21600"/>
                  <a:pt x="0" y="21418"/>
                  <a:pt x="0" y="21054"/>
                </a:cubicBezTo>
                <a:lnTo>
                  <a:pt x="0" y="12417"/>
                </a:lnTo>
                <a:cubicBezTo>
                  <a:pt x="0" y="12267"/>
                  <a:pt x="47" y="12138"/>
                  <a:pt x="135" y="12029"/>
                </a:cubicBezTo>
                <a:cubicBezTo>
                  <a:pt x="225" y="11924"/>
                  <a:pt x="333" y="11871"/>
                  <a:pt x="458" y="11871"/>
                </a:cubicBezTo>
                <a:lnTo>
                  <a:pt x="3143" y="11871"/>
                </a:lnTo>
                <a:cubicBezTo>
                  <a:pt x="3268" y="11871"/>
                  <a:pt x="3376" y="11921"/>
                  <a:pt x="3466" y="12023"/>
                </a:cubicBezTo>
                <a:cubicBezTo>
                  <a:pt x="3554" y="12129"/>
                  <a:pt x="3601" y="12261"/>
                  <a:pt x="3601" y="12417"/>
                </a:cubicBezTo>
                <a:lnTo>
                  <a:pt x="3601" y="17282"/>
                </a:lnTo>
                <a:lnTo>
                  <a:pt x="18004" y="17282"/>
                </a:lnTo>
                <a:lnTo>
                  <a:pt x="18004" y="12417"/>
                </a:lnTo>
                <a:cubicBezTo>
                  <a:pt x="18004" y="12267"/>
                  <a:pt x="18051" y="12138"/>
                  <a:pt x="18139" y="12029"/>
                </a:cubicBezTo>
                <a:cubicBezTo>
                  <a:pt x="18229" y="11923"/>
                  <a:pt x="18337" y="11870"/>
                  <a:pt x="18462" y="11870"/>
                </a:cubicBezTo>
                <a:lnTo>
                  <a:pt x="21140" y="11870"/>
                </a:lnTo>
                <a:lnTo>
                  <a:pt x="21140" y="11871"/>
                </a:lnTo>
                <a:close/>
                <a:moveTo>
                  <a:pt x="17380" y="7426"/>
                </a:moveTo>
                <a:cubicBezTo>
                  <a:pt x="17559" y="7641"/>
                  <a:pt x="17620" y="7823"/>
                  <a:pt x="17561" y="7970"/>
                </a:cubicBezTo>
                <a:cubicBezTo>
                  <a:pt x="17502" y="8111"/>
                  <a:pt x="17350" y="8187"/>
                  <a:pt x="17108" y="8187"/>
                </a:cubicBezTo>
                <a:lnTo>
                  <a:pt x="13510" y="8187"/>
                </a:lnTo>
                <a:lnTo>
                  <a:pt x="13510" y="15202"/>
                </a:lnTo>
                <a:cubicBezTo>
                  <a:pt x="13510" y="15513"/>
                  <a:pt x="13422" y="15772"/>
                  <a:pt x="13248" y="15983"/>
                </a:cubicBezTo>
                <a:cubicBezTo>
                  <a:pt x="13072" y="16195"/>
                  <a:pt x="12856" y="16301"/>
                  <a:pt x="12597" y="16301"/>
                </a:cubicBezTo>
                <a:lnTo>
                  <a:pt x="8998" y="16301"/>
                </a:lnTo>
                <a:cubicBezTo>
                  <a:pt x="8741" y="16301"/>
                  <a:pt x="8528" y="16195"/>
                  <a:pt x="8359" y="15983"/>
                </a:cubicBezTo>
                <a:cubicBezTo>
                  <a:pt x="8191" y="15772"/>
                  <a:pt x="8105" y="15513"/>
                  <a:pt x="8105" y="15202"/>
                </a:cubicBezTo>
                <a:lnTo>
                  <a:pt x="8105" y="8187"/>
                </a:lnTo>
                <a:lnTo>
                  <a:pt x="4507" y="8187"/>
                </a:lnTo>
                <a:cubicBezTo>
                  <a:pt x="4252" y="8187"/>
                  <a:pt x="4098" y="8111"/>
                  <a:pt x="4049" y="7970"/>
                </a:cubicBezTo>
                <a:cubicBezTo>
                  <a:pt x="4002" y="7823"/>
                  <a:pt x="4066" y="7641"/>
                  <a:pt x="4237" y="7426"/>
                </a:cubicBezTo>
                <a:lnTo>
                  <a:pt x="10142" y="323"/>
                </a:lnTo>
                <a:cubicBezTo>
                  <a:pt x="10320" y="109"/>
                  <a:pt x="10538" y="0"/>
                  <a:pt x="10795" y="0"/>
                </a:cubicBezTo>
                <a:cubicBezTo>
                  <a:pt x="11050" y="0"/>
                  <a:pt x="11263" y="109"/>
                  <a:pt x="11444" y="323"/>
                </a:cubicBezTo>
                <a:lnTo>
                  <a:pt x="17380" y="7426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53" name="Shape 1874"/>
          <p:cNvSpPr/>
          <p:nvPr/>
        </p:nvSpPr>
        <p:spPr>
          <a:xfrm>
            <a:off x="1361421" y="5472110"/>
            <a:ext cx="318527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981" y="10852"/>
                </a:moveTo>
                <a:cubicBezTo>
                  <a:pt x="14231" y="10892"/>
                  <a:pt x="14582" y="10935"/>
                  <a:pt x="15043" y="10993"/>
                </a:cubicBezTo>
                <a:cubicBezTo>
                  <a:pt x="15501" y="11045"/>
                  <a:pt x="15979" y="11105"/>
                  <a:pt x="16477" y="11168"/>
                </a:cubicBezTo>
                <a:cubicBezTo>
                  <a:pt x="16972" y="11235"/>
                  <a:pt x="17436" y="11301"/>
                  <a:pt x="17868" y="11370"/>
                </a:cubicBezTo>
                <a:cubicBezTo>
                  <a:pt x="18297" y="11439"/>
                  <a:pt x="18611" y="11502"/>
                  <a:pt x="18804" y="11554"/>
                </a:cubicBezTo>
                <a:cubicBezTo>
                  <a:pt x="19124" y="11646"/>
                  <a:pt x="19452" y="11842"/>
                  <a:pt x="19777" y="12133"/>
                </a:cubicBezTo>
                <a:cubicBezTo>
                  <a:pt x="20103" y="12430"/>
                  <a:pt x="20405" y="12769"/>
                  <a:pt x="20679" y="13152"/>
                </a:cubicBezTo>
                <a:cubicBezTo>
                  <a:pt x="20955" y="13538"/>
                  <a:pt x="21177" y="13935"/>
                  <a:pt x="21344" y="14353"/>
                </a:cubicBezTo>
                <a:cubicBezTo>
                  <a:pt x="21516" y="14762"/>
                  <a:pt x="21600" y="15139"/>
                  <a:pt x="21600" y="15482"/>
                </a:cubicBezTo>
                <a:lnTo>
                  <a:pt x="21600" y="20814"/>
                </a:lnTo>
                <a:cubicBezTo>
                  <a:pt x="21508" y="20854"/>
                  <a:pt x="21407" y="20915"/>
                  <a:pt x="21292" y="21007"/>
                </a:cubicBezTo>
                <a:cubicBezTo>
                  <a:pt x="21177" y="21102"/>
                  <a:pt x="21053" y="21188"/>
                  <a:pt x="20920" y="21278"/>
                </a:cubicBezTo>
                <a:cubicBezTo>
                  <a:pt x="20785" y="21364"/>
                  <a:pt x="20658" y="21442"/>
                  <a:pt x="20540" y="21505"/>
                </a:cubicBezTo>
                <a:cubicBezTo>
                  <a:pt x="20419" y="21571"/>
                  <a:pt x="20319" y="21600"/>
                  <a:pt x="20238" y="21600"/>
                </a:cubicBezTo>
                <a:lnTo>
                  <a:pt x="1351" y="21600"/>
                </a:lnTo>
                <a:cubicBezTo>
                  <a:pt x="1028" y="21600"/>
                  <a:pt x="786" y="21502"/>
                  <a:pt x="619" y="21303"/>
                </a:cubicBezTo>
                <a:cubicBezTo>
                  <a:pt x="452" y="21108"/>
                  <a:pt x="248" y="20943"/>
                  <a:pt x="0" y="20814"/>
                </a:cubicBezTo>
                <a:lnTo>
                  <a:pt x="0" y="15482"/>
                </a:lnTo>
                <a:cubicBezTo>
                  <a:pt x="0" y="15139"/>
                  <a:pt x="84" y="14762"/>
                  <a:pt x="253" y="14353"/>
                </a:cubicBezTo>
                <a:cubicBezTo>
                  <a:pt x="426" y="13935"/>
                  <a:pt x="645" y="13544"/>
                  <a:pt x="916" y="13167"/>
                </a:cubicBezTo>
                <a:cubicBezTo>
                  <a:pt x="1186" y="12790"/>
                  <a:pt x="1486" y="12450"/>
                  <a:pt x="1817" y="12145"/>
                </a:cubicBezTo>
                <a:cubicBezTo>
                  <a:pt x="2145" y="11845"/>
                  <a:pt x="2474" y="11644"/>
                  <a:pt x="2796" y="11552"/>
                </a:cubicBezTo>
                <a:cubicBezTo>
                  <a:pt x="2960" y="11500"/>
                  <a:pt x="3263" y="11436"/>
                  <a:pt x="3703" y="11367"/>
                </a:cubicBezTo>
                <a:cubicBezTo>
                  <a:pt x="4144" y="11298"/>
                  <a:pt x="4616" y="11232"/>
                  <a:pt x="5117" y="11166"/>
                </a:cubicBezTo>
                <a:cubicBezTo>
                  <a:pt x="5618" y="11102"/>
                  <a:pt x="6096" y="11042"/>
                  <a:pt x="6557" y="10990"/>
                </a:cubicBezTo>
                <a:cubicBezTo>
                  <a:pt x="7015" y="10932"/>
                  <a:pt x="7369" y="10889"/>
                  <a:pt x="7617" y="10849"/>
                </a:cubicBezTo>
                <a:cubicBezTo>
                  <a:pt x="6773" y="10308"/>
                  <a:pt x="6113" y="9602"/>
                  <a:pt x="5627" y="8736"/>
                </a:cubicBezTo>
                <a:cubicBezTo>
                  <a:pt x="5143" y="7866"/>
                  <a:pt x="4904" y="6922"/>
                  <a:pt x="4904" y="5900"/>
                </a:cubicBezTo>
                <a:cubicBezTo>
                  <a:pt x="4904" y="5093"/>
                  <a:pt x="5059" y="4330"/>
                  <a:pt x="5370" y="3619"/>
                </a:cubicBezTo>
                <a:cubicBezTo>
                  <a:pt x="5681" y="2908"/>
                  <a:pt x="6105" y="2283"/>
                  <a:pt x="6632" y="1745"/>
                </a:cubicBezTo>
                <a:cubicBezTo>
                  <a:pt x="7162" y="1209"/>
                  <a:pt x="7778" y="783"/>
                  <a:pt x="8492" y="472"/>
                </a:cubicBezTo>
                <a:cubicBezTo>
                  <a:pt x="9203" y="158"/>
                  <a:pt x="9963" y="0"/>
                  <a:pt x="10773" y="0"/>
                </a:cubicBezTo>
                <a:cubicBezTo>
                  <a:pt x="11582" y="0"/>
                  <a:pt x="12348" y="158"/>
                  <a:pt x="13062" y="472"/>
                </a:cubicBezTo>
                <a:cubicBezTo>
                  <a:pt x="13779" y="783"/>
                  <a:pt x="14407" y="1209"/>
                  <a:pt x="14942" y="1745"/>
                </a:cubicBezTo>
                <a:cubicBezTo>
                  <a:pt x="15481" y="2283"/>
                  <a:pt x="15901" y="2908"/>
                  <a:pt x="16209" y="3619"/>
                </a:cubicBezTo>
                <a:cubicBezTo>
                  <a:pt x="16515" y="4330"/>
                  <a:pt x="16670" y="5093"/>
                  <a:pt x="16670" y="5900"/>
                </a:cubicBezTo>
                <a:cubicBezTo>
                  <a:pt x="16670" y="6904"/>
                  <a:pt x="16431" y="7843"/>
                  <a:pt x="15953" y="8721"/>
                </a:cubicBezTo>
                <a:cubicBezTo>
                  <a:pt x="15489" y="9599"/>
                  <a:pt x="14827" y="10310"/>
                  <a:pt x="13981" y="10852"/>
                </a:cubicBezTo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54" name="Shape 1875"/>
          <p:cNvSpPr/>
          <p:nvPr/>
        </p:nvSpPr>
        <p:spPr>
          <a:xfrm>
            <a:off x="2141808" y="5473486"/>
            <a:ext cx="318527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524" y="12335"/>
                </a:moveTo>
                <a:cubicBezTo>
                  <a:pt x="18524" y="12041"/>
                  <a:pt x="18466" y="11750"/>
                  <a:pt x="18354" y="11462"/>
                </a:cubicBezTo>
                <a:cubicBezTo>
                  <a:pt x="18739" y="11498"/>
                  <a:pt x="19127" y="11656"/>
                  <a:pt x="19520" y="11938"/>
                </a:cubicBezTo>
                <a:cubicBezTo>
                  <a:pt x="19914" y="12220"/>
                  <a:pt x="20263" y="12558"/>
                  <a:pt x="20566" y="12952"/>
                </a:cubicBezTo>
                <a:cubicBezTo>
                  <a:pt x="20871" y="13342"/>
                  <a:pt x="21118" y="13768"/>
                  <a:pt x="21312" y="14215"/>
                </a:cubicBezTo>
                <a:cubicBezTo>
                  <a:pt x="21503" y="14667"/>
                  <a:pt x="21600" y="15081"/>
                  <a:pt x="21600" y="15466"/>
                </a:cubicBezTo>
                <a:lnTo>
                  <a:pt x="21600" y="20798"/>
                </a:lnTo>
                <a:cubicBezTo>
                  <a:pt x="21509" y="20854"/>
                  <a:pt x="21403" y="20924"/>
                  <a:pt x="21286" y="21010"/>
                </a:cubicBezTo>
                <a:cubicBezTo>
                  <a:pt x="21171" y="21095"/>
                  <a:pt x="21051" y="21180"/>
                  <a:pt x="20930" y="21271"/>
                </a:cubicBezTo>
                <a:cubicBezTo>
                  <a:pt x="20804" y="21359"/>
                  <a:pt x="20683" y="21436"/>
                  <a:pt x="20554" y="21503"/>
                </a:cubicBezTo>
                <a:cubicBezTo>
                  <a:pt x="20428" y="21565"/>
                  <a:pt x="20328" y="21600"/>
                  <a:pt x="20252" y="21600"/>
                </a:cubicBezTo>
                <a:lnTo>
                  <a:pt x="1348" y="21600"/>
                </a:lnTo>
                <a:cubicBezTo>
                  <a:pt x="1022" y="21600"/>
                  <a:pt x="778" y="21503"/>
                  <a:pt x="617" y="21312"/>
                </a:cubicBezTo>
                <a:cubicBezTo>
                  <a:pt x="458" y="21118"/>
                  <a:pt x="253" y="20948"/>
                  <a:pt x="0" y="20798"/>
                </a:cubicBezTo>
                <a:lnTo>
                  <a:pt x="0" y="15466"/>
                </a:lnTo>
                <a:cubicBezTo>
                  <a:pt x="0" y="15102"/>
                  <a:pt x="94" y="14694"/>
                  <a:pt x="288" y="14244"/>
                </a:cubicBezTo>
                <a:cubicBezTo>
                  <a:pt x="479" y="13795"/>
                  <a:pt x="734" y="13372"/>
                  <a:pt x="1055" y="12978"/>
                </a:cubicBezTo>
                <a:cubicBezTo>
                  <a:pt x="1372" y="12587"/>
                  <a:pt x="1724" y="12241"/>
                  <a:pt x="2100" y="11953"/>
                </a:cubicBezTo>
                <a:cubicBezTo>
                  <a:pt x="2482" y="11662"/>
                  <a:pt x="2864" y="11497"/>
                  <a:pt x="3249" y="11462"/>
                </a:cubicBezTo>
                <a:cubicBezTo>
                  <a:pt x="2920" y="12012"/>
                  <a:pt x="2761" y="12617"/>
                  <a:pt x="2770" y="13275"/>
                </a:cubicBezTo>
                <a:cubicBezTo>
                  <a:pt x="2770" y="13830"/>
                  <a:pt x="2844" y="14412"/>
                  <a:pt x="2996" y="15020"/>
                </a:cubicBezTo>
                <a:cubicBezTo>
                  <a:pt x="3146" y="15628"/>
                  <a:pt x="3425" y="16127"/>
                  <a:pt x="3825" y="16512"/>
                </a:cubicBezTo>
                <a:cubicBezTo>
                  <a:pt x="3654" y="16856"/>
                  <a:pt x="3572" y="17208"/>
                  <a:pt x="3572" y="17564"/>
                </a:cubicBezTo>
                <a:cubicBezTo>
                  <a:pt x="3572" y="18236"/>
                  <a:pt x="3804" y="18812"/>
                  <a:pt x="4277" y="19279"/>
                </a:cubicBezTo>
                <a:cubicBezTo>
                  <a:pt x="4741" y="19746"/>
                  <a:pt x="5317" y="19981"/>
                  <a:pt x="5993" y="19981"/>
                </a:cubicBezTo>
                <a:cubicBezTo>
                  <a:pt x="6336" y="19981"/>
                  <a:pt x="6659" y="19922"/>
                  <a:pt x="6953" y="19799"/>
                </a:cubicBezTo>
                <a:cubicBezTo>
                  <a:pt x="7250" y="19678"/>
                  <a:pt x="7506" y="19505"/>
                  <a:pt x="7726" y="19288"/>
                </a:cubicBezTo>
                <a:cubicBezTo>
                  <a:pt x="7949" y="19067"/>
                  <a:pt x="8122" y="18806"/>
                  <a:pt x="8249" y="18506"/>
                </a:cubicBezTo>
                <a:cubicBezTo>
                  <a:pt x="8375" y="18207"/>
                  <a:pt x="8437" y="17893"/>
                  <a:pt x="8437" y="17564"/>
                </a:cubicBezTo>
                <a:cubicBezTo>
                  <a:pt x="8437" y="17237"/>
                  <a:pt x="8375" y="16923"/>
                  <a:pt x="8249" y="16629"/>
                </a:cubicBezTo>
                <a:cubicBezTo>
                  <a:pt x="8122" y="16333"/>
                  <a:pt x="7949" y="16074"/>
                  <a:pt x="7726" y="15857"/>
                </a:cubicBezTo>
                <a:cubicBezTo>
                  <a:pt x="7506" y="15634"/>
                  <a:pt x="7250" y="15454"/>
                  <a:pt x="6953" y="15319"/>
                </a:cubicBezTo>
                <a:cubicBezTo>
                  <a:pt x="6657" y="15184"/>
                  <a:pt x="6336" y="15117"/>
                  <a:pt x="5993" y="15117"/>
                </a:cubicBezTo>
                <a:cubicBezTo>
                  <a:pt x="5819" y="15117"/>
                  <a:pt x="5649" y="15140"/>
                  <a:pt x="5476" y="15184"/>
                </a:cubicBezTo>
                <a:cubicBezTo>
                  <a:pt x="5299" y="15234"/>
                  <a:pt x="5138" y="15299"/>
                  <a:pt x="4976" y="15384"/>
                </a:cubicBezTo>
                <a:cubicBezTo>
                  <a:pt x="4865" y="15272"/>
                  <a:pt x="4771" y="15129"/>
                  <a:pt x="4694" y="14946"/>
                </a:cubicBezTo>
                <a:cubicBezTo>
                  <a:pt x="4621" y="14770"/>
                  <a:pt x="4556" y="14579"/>
                  <a:pt x="4506" y="14377"/>
                </a:cubicBezTo>
                <a:cubicBezTo>
                  <a:pt x="4453" y="14177"/>
                  <a:pt x="4418" y="13980"/>
                  <a:pt x="4403" y="13795"/>
                </a:cubicBezTo>
                <a:cubicBezTo>
                  <a:pt x="4380" y="13607"/>
                  <a:pt x="4371" y="13437"/>
                  <a:pt x="4371" y="13275"/>
                </a:cubicBezTo>
                <a:cubicBezTo>
                  <a:pt x="4371" y="12834"/>
                  <a:pt x="4503" y="12432"/>
                  <a:pt x="4765" y="12065"/>
                </a:cubicBezTo>
                <a:cubicBezTo>
                  <a:pt x="5029" y="11700"/>
                  <a:pt x="5317" y="11386"/>
                  <a:pt x="5637" y="11125"/>
                </a:cubicBezTo>
                <a:lnTo>
                  <a:pt x="7635" y="10828"/>
                </a:lnTo>
                <a:cubicBezTo>
                  <a:pt x="6774" y="10290"/>
                  <a:pt x="6104" y="9588"/>
                  <a:pt x="5631" y="8710"/>
                </a:cubicBezTo>
                <a:cubicBezTo>
                  <a:pt x="5158" y="7835"/>
                  <a:pt x="4920" y="6889"/>
                  <a:pt x="4920" y="5878"/>
                </a:cubicBezTo>
                <a:cubicBezTo>
                  <a:pt x="4920" y="5070"/>
                  <a:pt x="5076" y="4312"/>
                  <a:pt x="5385" y="3599"/>
                </a:cubicBezTo>
                <a:cubicBezTo>
                  <a:pt x="5693" y="2888"/>
                  <a:pt x="6119" y="2265"/>
                  <a:pt x="6651" y="1727"/>
                </a:cubicBezTo>
                <a:cubicBezTo>
                  <a:pt x="7188" y="1196"/>
                  <a:pt x="7811" y="773"/>
                  <a:pt x="8522" y="464"/>
                </a:cubicBezTo>
                <a:cubicBezTo>
                  <a:pt x="9236" y="153"/>
                  <a:pt x="9994" y="0"/>
                  <a:pt x="10799" y="0"/>
                </a:cubicBezTo>
                <a:cubicBezTo>
                  <a:pt x="11603" y="0"/>
                  <a:pt x="12364" y="153"/>
                  <a:pt x="13078" y="464"/>
                </a:cubicBezTo>
                <a:cubicBezTo>
                  <a:pt x="13789" y="773"/>
                  <a:pt x="14412" y="1196"/>
                  <a:pt x="14949" y="1727"/>
                </a:cubicBezTo>
                <a:cubicBezTo>
                  <a:pt x="15484" y="2265"/>
                  <a:pt x="15907" y="2888"/>
                  <a:pt x="16215" y="3599"/>
                </a:cubicBezTo>
                <a:cubicBezTo>
                  <a:pt x="16524" y="4312"/>
                  <a:pt x="16677" y="5070"/>
                  <a:pt x="16677" y="5878"/>
                </a:cubicBezTo>
                <a:cubicBezTo>
                  <a:pt x="16677" y="6901"/>
                  <a:pt x="16442" y="7846"/>
                  <a:pt x="15969" y="8719"/>
                </a:cubicBezTo>
                <a:cubicBezTo>
                  <a:pt x="15496" y="9591"/>
                  <a:pt x="14826" y="10290"/>
                  <a:pt x="13962" y="10828"/>
                </a:cubicBezTo>
                <a:lnTo>
                  <a:pt x="16186" y="11151"/>
                </a:lnTo>
                <a:cubicBezTo>
                  <a:pt x="16356" y="11301"/>
                  <a:pt x="16515" y="11474"/>
                  <a:pt x="16671" y="11662"/>
                </a:cubicBezTo>
                <a:cubicBezTo>
                  <a:pt x="16826" y="11859"/>
                  <a:pt x="16903" y="12079"/>
                  <a:pt x="16903" y="12335"/>
                </a:cubicBezTo>
                <a:cubicBezTo>
                  <a:pt x="16903" y="12752"/>
                  <a:pt x="16818" y="13113"/>
                  <a:pt x="16650" y="13416"/>
                </a:cubicBezTo>
                <a:cubicBezTo>
                  <a:pt x="16098" y="13104"/>
                  <a:pt x="15528" y="12958"/>
                  <a:pt x="14949" y="12966"/>
                </a:cubicBezTo>
                <a:cubicBezTo>
                  <a:pt x="14523" y="12966"/>
                  <a:pt x="14118" y="13046"/>
                  <a:pt x="13724" y="13207"/>
                </a:cubicBezTo>
                <a:cubicBezTo>
                  <a:pt x="13331" y="13363"/>
                  <a:pt x="12972" y="13580"/>
                  <a:pt x="12643" y="13851"/>
                </a:cubicBezTo>
                <a:cubicBezTo>
                  <a:pt x="12585" y="13830"/>
                  <a:pt x="12535" y="13821"/>
                  <a:pt x="12488" y="13809"/>
                </a:cubicBezTo>
                <a:cubicBezTo>
                  <a:pt x="12438" y="13801"/>
                  <a:pt x="12388" y="13795"/>
                  <a:pt x="12332" y="13795"/>
                </a:cubicBezTo>
                <a:cubicBezTo>
                  <a:pt x="11891" y="13795"/>
                  <a:pt x="11507" y="13953"/>
                  <a:pt x="11178" y="14274"/>
                </a:cubicBezTo>
                <a:cubicBezTo>
                  <a:pt x="10849" y="14591"/>
                  <a:pt x="10684" y="14973"/>
                  <a:pt x="10684" y="15413"/>
                </a:cubicBezTo>
                <a:cubicBezTo>
                  <a:pt x="10684" y="15851"/>
                  <a:pt x="10849" y="16230"/>
                  <a:pt x="11169" y="16544"/>
                </a:cubicBezTo>
                <a:cubicBezTo>
                  <a:pt x="11492" y="16859"/>
                  <a:pt x="11880" y="17014"/>
                  <a:pt x="12332" y="17014"/>
                </a:cubicBezTo>
                <a:cubicBezTo>
                  <a:pt x="12770" y="17014"/>
                  <a:pt x="13149" y="16859"/>
                  <a:pt x="13463" y="16544"/>
                </a:cubicBezTo>
                <a:cubicBezTo>
                  <a:pt x="13777" y="16230"/>
                  <a:pt x="13936" y="15851"/>
                  <a:pt x="13936" y="15413"/>
                </a:cubicBezTo>
                <a:cubicBezTo>
                  <a:pt x="13936" y="15337"/>
                  <a:pt x="13924" y="15267"/>
                  <a:pt x="13907" y="15193"/>
                </a:cubicBezTo>
                <a:cubicBezTo>
                  <a:pt x="13886" y="15123"/>
                  <a:pt x="13868" y="15058"/>
                  <a:pt x="13848" y="15005"/>
                </a:cubicBezTo>
                <a:cubicBezTo>
                  <a:pt x="13998" y="14893"/>
                  <a:pt x="14162" y="14796"/>
                  <a:pt x="14347" y="14714"/>
                </a:cubicBezTo>
                <a:cubicBezTo>
                  <a:pt x="14529" y="14635"/>
                  <a:pt x="14729" y="14594"/>
                  <a:pt x="14946" y="14594"/>
                </a:cubicBezTo>
                <a:cubicBezTo>
                  <a:pt x="15461" y="14594"/>
                  <a:pt x="15907" y="14779"/>
                  <a:pt x="16280" y="15146"/>
                </a:cubicBezTo>
                <a:cubicBezTo>
                  <a:pt x="16656" y="15510"/>
                  <a:pt x="16841" y="15951"/>
                  <a:pt x="16841" y="16465"/>
                </a:cubicBezTo>
                <a:cubicBezTo>
                  <a:pt x="16841" y="16682"/>
                  <a:pt x="16803" y="16879"/>
                  <a:pt x="16730" y="17049"/>
                </a:cubicBezTo>
                <a:cubicBezTo>
                  <a:pt x="16656" y="17223"/>
                  <a:pt x="16565" y="17384"/>
                  <a:pt x="16462" y="17534"/>
                </a:cubicBezTo>
                <a:cubicBezTo>
                  <a:pt x="16227" y="17440"/>
                  <a:pt x="16019" y="17393"/>
                  <a:pt x="15828" y="17393"/>
                </a:cubicBezTo>
                <a:cubicBezTo>
                  <a:pt x="15390" y="17393"/>
                  <a:pt x="15008" y="17555"/>
                  <a:pt x="14682" y="17872"/>
                </a:cubicBezTo>
                <a:cubicBezTo>
                  <a:pt x="14359" y="18192"/>
                  <a:pt x="14197" y="18571"/>
                  <a:pt x="14197" y="19012"/>
                </a:cubicBezTo>
                <a:cubicBezTo>
                  <a:pt x="14197" y="19455"/>
                  <a:pt x="14359" y="19828"/>
                  <a:pt x="14682" y="20143"/>
                </a:cubicBezTo>
                <a:cubicBezTo>
                  <a:pt x="15005" y="20457"/>
                  <a:pt x="15387" y="20616"/>
                  <a:pt x="15828" y="20616"/>
                </a:cubicBezTo>
                <a:cubicBezTo>
                  <a:pt x="16271" y="20616"/>
                  <a:pt x="16647" y="20457"/>
                  <a:pt x="16968" y="20143"/>
                </a:cubicBezTo>
                <a:cubicBezTo>
                  <a:pt x="17288" y="19828"/>
                  <a:pt x="17446" y="19455"/>
                  <a:pt x="17446" y="19012"/>
                </a:cubicBezTo>
                <a:lnTo>
                  <a:pt x="17417" y="18956"/>
                </a:lnTo>
                <a:cubicBezTo>
                  <a:pt x="18110" y="18260"/>
                  <a:pt x="18457" y="17434"/>
                  <a:pt x="18457" y="16465"/>
                </a:cubicBezTo>
                <a:cubicBezTo>
                  <a:pt x="18457" y="15775"/>
                  <a:pt x="18266" y="15131"/>
                  <a:pt x="17881" y="14541"/>
                </a:cubicBezTo>
                <a:cubicBezTo>
                  <a:pt x="18313" y="13886"/>
                  <a:pt x="18524" y="13152"/>
                  <a:pt x="18524" y="12335"/>
                </a:cubicBezTo>
                <a:moveTo>
                  <a:pt x="6795" y="17567"/>
                </a:moveTo>
                <a:cubicBezTo>
                  <a:pt x="6795" y="17781"/>
                  <a:pt x="6721" y="17972"/>
                  <a:pt x="6571" y="18137"/>
                </a:cubicBezTo>
                <a:cubicBezTo>
                  <a:pt x="6422" y="18301"/>
                  <a:pt x="6228" y="18383"/>
                  <a:pt x="5999" y="18383"/>
                </a:cubicBezTo>
                <a:cubicBezTo>
                  <a:pt x="5781" y="18383"/>
                  <a:pt x="5590" y="18301"/>
                  <a:pt x="5434" y="18137"/>
                </a:cubicBezTo>
                <a:cubicBezTo>
                  <a:pt x="5273" y="17972"/>
                  <a:pt x="5194" y="17781"/>
                  <a:pt x="5194" y="17567"/>
                </a:cubicBezTo>
                <a:cubicBezTo>
                  <a:pt x="5194" y="17335"/>
                  <a:pt x="5273" y="17138"/>
                  <a:pt x="5434" y="16991"/>
                </a:cubicBezTo>
                <a:cubicBezTo>
                  <a:pt x="5593" y="16841"/>
                  <a:pt x="5781" y="16768"/>
                  <a:pt x="5999" y="16768"/>
                </a:cubicBezTo>
                <a:cubicBezTo>
                  <a:pt x="6228" y="16768"/>
                  <a:pt x="6424" y="16841"/>
                  <a:pt x="6571" y="16991"/>
                </a:cubicBezTo>
                <a:cubicBezTo>
                  <a:pt x="6721" y="17138"/>
                  <a:pt x="6795" y="17335"/>
                  <a:pt x="6795" y="17567"/>
                </a:cubicBezTo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55" name="Shape 1876"/>
          <p:cNvSpPr/>
          <p:nvPr/>
        </p:nvSpPr>
        <p:spPr>
          <a:xfrm>
            <a:off x="2928834" y="5473493"/>
            <a:ext cx="318525" cy="3303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71" extrusionOk="0">
                <a:moveTo>
                  <a:pt x="18753" y="718"/>
                </a:moveTo>
                <a:cubicBezTo>
                  <a:pt x="19532" y="110"/>
                  <a:pt x="20206" y="-115"/>
                  <a:pt x="20761" y="54"/>
                </a:cubicBezTo>
                <a:cubicBezTo>
                  <a:pt x="21315" y="219"/>
                  <a:pt x="21600" y="737"/>
                  <a:pt x="21600" y="1596"/>
                </a:cubicBezTo>
                <a:lnTo>
                  <a:pt x="21600" y="19774"/>
                </a:lnTo>
                <a:cubicBezTo>
                  <a:pt x="21600" y="20633"/>
                  <a:pt x="21320" y="21151"/>
                  <a:pt x="20771" y="21316"/>
                </a:cubicBezTo>
                <a:cubicBezTo>
                  <a:pt x="20226" y="21485"/>
                  <a:pt x="19552" y="21264"/>
                  <a:pt x="18753" y="20652"/>
                </a:cubicBezTo>
                <a:lnTo>
                  <a:pt x="10980" y="14800"/>
                </a:lnTo>
                <a:lnTo>
                  <a:pt x="934" y="14800"/>
                </a:lnTo>
                <a:cubicBezTo>
                  <a:pt x="679" y="14800"/>
                  <a:pt x="460" y="14733"/>
                  <a:pt x="275" y="14601"/>
                </a:cubicBezTo>
                <a:cubicBezTo>
                  <a:pt x="95" y="14470"/>
                  <a:pt x="0" y="14301"/>
                  <a:pt x="0" y="14095"/>
                </a:cubicBezTo>
                <a:lnTo>
                  <a:pt x="0" y="7275"/>
                </a:lnTo>
                <a:cubicBezTo>
                  <a:pt x="0" y="7080"/>
                  <a:pt x="95" y="6915"/>
                  <a:pt x="275" y="6780"/>
                </a:cubicBezTo>
                <a:cubicBezTo>
                  <a:pt x="460" y="6641"/>
                  <a:pt x="679" y="6574"/>
                  <a:pt x="934" y="6574"/>
                </a:cubicBezTo>
                <a:lnTo>
                  <a:pt x="10980" y="6574"/>
                </a:lnTo>
                <a:lnTo>
                  <a:pt x="18753" y="718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56" name="Shape 1877"/>
          <p:cNvSpPr/>
          <p:nvPr/>
        </p:nvSpPr>
        <p:spPr>
          <a:xfrm>
            <a:off x="3742400" y="5473493"/>
            <a:ext cx="318527" cy="3304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73" extrusionOk="0">
                <a:moveTo>
                  <a:pt x="13252" y="718"/>
                </a:moveTo>
                <a:cubicBezTo>
                  <a:pt x="13802" y="110"/>
                  <a:pt x="14279" y="-115"/>
                  <a:pt x="14671" y="54"/>
                </a:cubicBezTo>
                <a:cubicBezTo>
                  <a:pt x="15062" y="219"/>
                  <a:pt x="15264" y="737"/>
                  <a:pt x="15264" y="1596"/>
                </a:cubicBezTo>
                <a:lnTo>
                  <a:pt x="15264" y="19774"/>
                </a:lnTo>
                <a:cubicBezTo>
                  <a:pt x="15264" y="20633"/>
                  <a:pt x="15066" y="21151"/>
                  <a:pt x="14681" y="21320"/>
                </a:cubicBezTo>
                <a:cubicBezTo>
                  <a:pt x="14293" y="21485"/>
                  <a:pt x="13816" y="21264"/>
                  <a:pt x="13252" y="20656"/>
                </a:cubicBezTo>
                <a:lnTo>
                  <a:pt x="7759" y="14803"/>
                </a:lnTo>
                <a:lnTo>
                  <a:pt x="660" y="14803"/>
                </a:lnTo>
                <a:cubicBezTo>
                  <a:pt x="480" y="14803"/>
                  <a:pt x="325" y="14735"/>
                  <a:pt x="194" y="14604"/>
                </a:cubicBezTo>
                <a:cubicBezTo>
                  <a:pt x="67" y="14473"/>
                  <a:pt x="0" y="14304"/>
                  <a:pt x="0" y="14097"/>
                </a:cubicBezTo>
                <a:lnTo>
                  <a:pt x="0" y="7276"/>
                </a:lnTo>
                <a:cubicBezTo>
                  <a:pt x="0" y="7081"/>
                  <a:pt x="67" y="6916"/>
                  <a:pt x="194" y="6777"/>
                </a:cubicBezTo>
                <a:cubicBezTo>
                  <a:pt x="325" y="6642"/>
                  <a:pt x="480" y="6571"/>
                  <a:pt x="660" y="6571"/>
                </a:cubicBezTo>
                <a:lnTo>
                  <a:pt x="7759" y="6571"/>
                </a:lnTo>
                <a:lnTo>
                  <a:pt x="13252" y="718"/>
                </a:lnTo>
                <a:close/>
                <a:moveTo>
                  <a:pt x="18003" y="3322"/>
                </a:moveTo>
                <a:cubicBezTo>
                  <a:pt x="18331" y="3127"/>
                  <a:pt x="18667" y="3085"/>
                  <a:pt x="19023" y="3179"/>
                </a:cubicBezTo>
                <a:cubicBezTo>
                  <a:pt x="19380" y="3273"/>
                  <a:pt x="19655" y="3494"/>
                  <a:pt x="19839" y="3843"/>
                </a:cubicBezTo>
                <a:cubicBezTo>
                  <a:pt x="21018" y="6023"/>
                  <a:pt x="21600" y="8300"/>
                  <a:pt x="21600" y="10687"/>
                </a:cubicBezTo>
                <a:cubicBezTo>
                  <a:pt x="21600" y="13092"/>
                  <a:pt x="21018" y="15373"/>
                  <a:pt x="19839" y="17526"/>
                </a:cubicBezTo>
                <a:cubicBezTo>
                  <a:pt x="19584" y="18018"/>
                  <a:pt x="19189" y="18266"/>
                  <a:pt x="18660" y="18266"/>
                </a:cubicBezTo>
                <a:cubicBezTo>
                  <a:pt x="18437" y="18266"/>
                  <a:pt x="18215" y="18194"/>
                  <a:pt x="17999" y="18048"/>
                </a:cubicBezTo>
                <a:cubicBezTo>
                  <a:pt x="17671" y="17857"/>
                  <a:pt x="17459" y="17572"/>
                  <a:pt x="17353" y="17189"/>
                </a:cubicBezTo>
                <a:cubicBezTo>
                  <a:pt x="17255" y="16806"/>
                  <a:pt x="17290" y="16438"/>
                  <a:pt x="17473" y="16089"/>
                </a:cubicBezTo>
                <a:cubicBezTo>
                  <a:pt x="18419" y="14352"/>
                  <a:pt x="18893" y="12551"/>
                  <a:pt x="18893" y="10687"/>
                </a:cubicBezTo>
                <a:cubicBezTo>
                  <a:pt x="18893" y="8818"/>
                  <a:pt x="18416" y="7013"/>
                  <a:pt x="17473" y="5276"/>
                </a:cubicBezTo>
                <a:cubicBezTo>
                  <a:pt x="17290" y="4931"/>
                  <a:pt x="17255" y="4567"/>
                  <a:pt x="17353" y="4181"/>
                </a:cubicBezTo>
                <a:cubicBezTo>
                  <a:pt x="17459" y="3802"/>
                  <a:pt x="17675" y="3513"/>
                  <a:pt x="18003" y="3322"/>
                </a:cubicBezTo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57" name="Shape 1878"/>
          <p:cNvSpPr/>
          <p:nvPr/>
        </p:nvSpPr>
        <p:spPr>
          <a:xfrm>
            <a:off x="4494919" y="5474866"/>
            <a:ext cx="318525" cy="3303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69" extrusionOk="0">
                <a:moveTo>
                  <a:pt x="8835" y="3282"/>
                </a:moveTo>
                <a:cubicBezTo>
                  <a:pt x="9202" y="2822"/>
                  <a:pt x="9520" y="2655"/>
                  <a:pt x="9781" y="2779"/>
                </a:cubicBezTo>
                <a:cubicBezTo>
                  <a:pt x="10042" y="2906"/>
                  <a:pt x="10176" y="3296"/>
                  <a:pt x="10176" y="3942"/>
                </a:cubicBezTo>
                <a:lnTo>
                  <a:pt x="10176" y="17611"/>
                </a:lnTo>
                <a:cubicBezTo>
                  <a:pt x="10176" y="18260"/>
                  <a:pt x="10045" y="18646"/>
                  <a:pt x="9788" y="18770"/>
                </a:cubicBezTo>
                <a:cubicBezTo>
                  <a:pt x="9529" y="18897"/>
                  <a:pt x="9211" y="18734"/>
                  <a:pt x="8835" y="18271"/>
                </a:cubicBezTo>
                <a:lnTo>
                  <a:pt x="5173" y="13870"/>
                </a:lnTo>
                <a:lnTo>
                  <a:pt x="440" y="13870"/>
                </a:lnTo>
                <a:cubicBezTo>
                  <a:pt x="320" y="13870"/>
                  <a:pt x="219" y="13819"/>
                  <a:pt x="129" y="13720"/>
                </a:cubicBezTo>
                <a:cubicBezTo>
                  <a:pt x="45" y="13624"/>
                  <a:pt x="0" y="13497"/>
                  <a:pt x="0" y="13342"/>
                </a:cubicBezTo>
                <a:lnTo>
                  <a:pt x="0" y="8211"/>
                </a:lnTo>
                <a:cubicBezTo>
                  <a:pt x="0" y="8067"/>
                  <a:pt x="45" y="7943"/>
                  <a:pt x="129" y="7838"/>
                </a:cubicBezTo>
                <a:cubicBezTo>
                  <a:pt x="219" y="7736"/>
                  <a:pt x="320" y="7686"/>
                  <a:pt x="440" y="7686"/>
                </a:cubicBezTo>
                <a:lnTo>
                  <a:pt x="5173" y="7686"/>
                </a:lnTo>
                <a:lnTo>
                  <a:pt x="8835" y="3282"/>
                </a:lnTo>
                <a:close/>
                <a:moveTo>
                  <a:pt x="12003" y="5240"/>
                </a:moveTo>
                <a:cubicBezTo>
                  <a:pt x="12221" y="5096"/>
                  <a:pt x="12445" y="5062"/>
                  <a:pt x="12683" y="5132"/>
                </a:cubicBezTo>
                <a:cubicBezTo>
                  <a:pt x="12920" y="5206"/>
                  <a:pt x="13104" y="5369"/>
                  <a:pt x="13229" y="5632"/>
                </a:cubicBezTo>
                <a:cubicBezTo>
                  <a:pt x="14010" y="7271"/>
                  <a:pt x="14401" y="8983"/>
                  <a:pt x="14401" y="10775"/>
                </a:cubicBezTo>
                <a:cubicBezTo>
                  <a:pt x="14401" y="12589"/>
                  <a:pt x="14010" y="14301"/>
                  <a:pt x="13229" y="15921"/>
                </a:cubicBezTo>
                <a:cubicBezTo>
                  <a:pt x="13057" y="16290"/>
                  <a:pt x="12793" y="16477"/>
                  <a:pt x="12440" y="16477"/>
                </a:cubicBezTo>
                <a:cubicBezTo>
                  <a:pt x="12292" y="16477"/>
                  <a:pt x="12144" y="16423"/>
                  <a:pt x="12000" y="16313"/>
                </a:cubicBezTo>
                <a:cubicBezTo>
                  <a:pt x="11781" y="16169"/>
                  <a:pt x="11640" y="15955"/>
                  <a:pt x="11572" y="15667"/>
                </a:cubicBezTo>
                <a:cubicBezTo>
                  <a:pt x="11504" y="15376"/>
                  <a:pt x="11530" y="15103"/>
                  <a:pt x="11650" y="14843"/>
                </a:cubicBezTo>
                <a:cubicBezTo>
                  <a:pt x="12280" y="13537"/>
                  <a:pt x="12596" y="12180"/>
                  <a:pt x="12596" y="10775"/>
                </a:cubicBezTo>
                <a:cubicBezTo>
                  <a:pt x="12596" y="9373"/>
                  <a:pt x="12278" y="8019"/>
                  <a:pt x="11650" y="6712"/>
                </a:cubicBezTo>
                <a:cubicBezTo>
                  <a:pt x="11530" y="6450"/>
                  <a:pt x="11504" y="6173"/>
                  <a:pt x="11572" y="5888"/>
                </a:cubicBezTo>
                <a:cubicBezTo>
                  <a:pt x="11643" y="5601"/>
                  <a:pt x="11784" y="5383"/>
                  <a:pt x="12003" y="5240"/>
                </a:cubicBezTo>
                <a:moveTo>
                  <a:pt x="16138" y="3039"/>
                </a:moveTo>
                <a:cubicBezTo>
                  <a:pt x="16754" y="4218"/>
                  <a:pt x="17218" y="5457"/>
                  <a:pt x="17529" y="6752"/>
                </a:cubicBezTo>
                <a:cubicBezTo>
                  <a:pt x="17842" y="8047"/>
                  <a:pt x="17997" y="9392"/>
                  <a:pt x="17997" y="10775"/>
                </a:cubicBezTo>
                <a:cubicBezTo>
                  <a:pt x="17997" y="13559"/>
                  <a:pt x="17368" y="16141"/>
                  <a:pt x="16114" y="18516"/>
                </a:cubicBezTo>
                <a:cubicBezTo>
                  <a:pt x="16039" y="18677"/>
                  <a:pt x="15931" y="18804"/>
                  <a:pt x="15787" y="18886"/>
                </a:cubicBezTo>
                <a:cubicBezTo>
                  <a:pt x="15643" y="18976"/>
                  <a:pt x="15505" y="19016"/>
                  <a:pt x="15370" y="19016"/>
                </a:cubicBezTo>
                <a:cubicBezTo>
                  <a:pt x="15182" y="19016"/>
                  <a:pt x="15022" y="18962"/>
                  <a:pt x="14886" y="18855"/>
                </a:cubicBezTo>
                <a:cubicBezTo>
                  <a:pt x="14667" y="18711"/>
                  <a:pt x="14535" y="18491"/>
                  <a:pt x="14478" y="18192"/>
                </a:cubicBezTo>
                <a:cubicBezTo>
                  <a:pt x="14427" y="17896"/>
                  <a:pt x="14467" y="17617"/>
                  <a:pt x="14603" y="17354"/>
                </a:cubicBezTo>
                <a:cubicBezTo>
                  <a:pt x="15662" y="15328"/>
                  <a:pt x="16196" y="13136"/>
                  <a:pt x="16204" y="10775"/>
                </a:cubicBezTo>
                <a:cubicBezTo>
                  <a:pt x="16204" y="8416"/>
                  <a:pt x="15669" y="6224"/>
                  <a:pt x="14603" y="4199"/>
                </a:cubicBezTo>
                <a:cubicBezTo>
                  <a:pt x="14467" y="3936"/>
                  <a:pt x="14427" y="3660"/>
                  <a:pt x="14478" y="3364"/>
                </a:cubicBezTo>
                <a:cubicBezTo>
                  <a:pt x="14533" y="3067"/>
                  <a:pt x="14667" y="2847"/>
                  <a:pt x="14886" y="2701"/>
                </a:cubicBezTo>
                <a:cubicBezTo>
                  <a:pt x="15104" y="2537"/>
                  <a:pt x="15330" y="2489"/>
                  <a:pt x="15573" y="2551"/>
                </a:cubicBezTo>
                <a:cubicBezTo>
                  <a:pt x="15813" y="2616"/>
                  <a:pt x="16001" y="2777"/>
                  <a:pt x="16138" y="3039"/>
                </a:cubicBezTo>
                <a:moveTo>
                  <a:pt x="18999" y="460"/>
                </a:moveTo>
                <a:cubicBezTo>
                  <a:pt x="19863" y="2026"/>
                  <a:pt x="20517" y="3677"/>
                  <a:pt x="20948" y="5409"/>
                </a:cubicBezTo>
                <a:cubicBezTo>
                  <a:pt x="21386" y="7141"/>
                  <a:pt x="21600" y="8930"/>
                  <a:pt x="21600" y="10775"/>
                </a:cubicBezTo>
                <a:cubicBezTo>
                  <a:pt x="21600" y="12623"/>
                  <a:pt x="21381" y="14411"/>
                  <a:pt x="20943" y="16147"/>
                </a:cubicBezTo>
                <a:cubicBezTo>
                  <a:pt x="20501" y="17879"/>
                  <a:pt x="19856" y="19521"/>
                  <a:pt x="18999" y="21070"/>
                </a:cubicBezTo>
                <a:cubicBezTo>
                  <a:pt x="18924" y="21230"/>
                  <a:pt x="18816" y="21355"/>
                  <a:pt x="18672" y="21442"/>
                </a:cubicBezTo>
                <a:cubicBezTo>
                  <a:pt x="18529" y="21527"/>
                  <a:pt x="18390" y="21569"/>
                  <a:pt x="18253" y="21569"/>
                </a:cubicBezTo>
                <a:cubicBezTo>
                  <a:pt x="18067" y="21569"/>
                  <a:pt x="17898" y="21510"/>
                  <a:pt x="17747" y="21394"/>
                </a:cubicBezTo>
                <a:cubicBezTo>
                  <a:pt x="17529" y="21230"/>
                  <a:pt x="17399" y="21002"/>
                  <a:pt x="17352" y="20706"/>
                </a:cubicBezTo>
                <a:cubicBezTo>
                  <a:pt x="17307" y="20406"/>
                  <a:pt x="17352" y="20144"/>
                  <a:pt x="17489" y="19907"/>
                </a:cubicBezTo>
                <a:cubicBezTo>
                  <a:pt x="18239" y="18519"/>
                  <a:pt x="18811" y="17058"/>
                  <a:pt x="19207" y="15517"/>
                </a:cubicBezTo>
                <a:cubicBezTo>
                  <a:pt x="19600" y="13977"/>
                  <a:pt x="19797" y="12397"/>
                  <a:pt x="19797" y="10775"/>
                </a:cubicBezTo>
                <a:cubicBezTo>
                  <a:pt x="19797" y="9155"/>
                  <a:pt x="19602" y="7575"/>
                  <a:pt x="19211" y="6038"/>
                </a:cubicBezTo>
                <a:cubicBezTo>
                  <a:pt x="18821" y="4497"/>
                  <a:pt x="18246" y="3044"/>
                  <a:pt x="17489" y="1673"/>
                </a:cubicBezTo>
                <a:cubicBezTo>
                  <a:pt x="17352" y="1414"/>
                  <a:pt x="17310" y="1137"/>
                  <a:pt x="17352" y="844"/>
                </a:cubicBezTo>
                <a:cubicBezTo>
                  <a:pt x="17399" y="550"/>
                  <a:pt x="17529" y="322"/>
                  <a:pt x="17747" y="164"/>
                </a:cubicBezTo>
                <a:cubicBezTo>
                  <a:pt x="17969" y="17"/>
                  <a:pt x="18192" y="-31"/>
                  <a:pt x="18435" y="20"/>
                </a:cubicBezTo>
                <a:cubicBezTo>
                  <a:pt x="18677" y="68"/>
                  <a:pt x="18863" y="215"/>
                  <a:pt x="18999" y="460"/>
                </a:cubicBezTo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58" name="Shape 1879"/>
          <p:cNvSpPr/>
          <p:nvPr/>
        </p:nvSpPr>
        <p:spPr>
          <a:xfrm>
            <a:off x="5284596" y="5474863"/>
            <a:ext cx="318527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89" y="0"/>
                </a:moveTo>
                <a:cubicBezTo>
                  <a:pt x="11055" y="0"/>
                  <a:pt x="11284" y="98"/>
                  <a:pt x="11477" y="294"/>
                </a:cubicBezTo>
                <a:cubicBezTo>
                  <a:pt x="11667" y="495"/>
                  <a:pt x="11830" y="714"/>
                  <a:pt x="11957" y="965"/>
                </a:cubicBezTo>
                <a:lnTo>
                  <a:pt x="21321" y="19313"/>
                </a:lnTo>
                <a:cubicBezTo>
                  <a:pt x="21402" y="19460"/>
                  <a:pt x="21470" y="19616"/>
                  <a:pt x="21519" y="19786"/>
                </a:cubicBezTo>
                <a:cubicBezTo>
                  <a:pt x="21575" y="19958"/>
                  <a:pt x="21600" y="20140"/>
                  <a:pt x="21600" y="20330"/>
                </a:cubicBezTo>
                <a:cubicBezTo>
                  <a:pt x="21600" y="20782"/>
                  <a:pt x="21445" y="21108"/>
                  <a:pt x="21138" y="21303"/>
                </a:cubicBezTo>
                <a:cubicBezTo>
                  <a:pt x="20830" y="21502"/>
                  <a:pt x="20500" y="21600"/>
                  <a:pt x="20152" y="21600"/>
                </a:cubicBezTo>
                <a:lnTo>
                  <a:pt x="1448" y="21600"/>
                </a:lnTo>
                <a:cubicBezTo>
                  <a:pt x="1100" y="21600"/>
                  <a:pt x="772" y="21502"/>
                  <a:pt x="462" y="21303"/>
                </a:cubicBezTo>
                <a:cubicBezTo>
                  <a:pt x="155" y="21108"/>
                  <a:pt x="0" y="20782"/>
                  <a:pt x="0" y="20330"/>
                </a:cubicBezTo>
                <a:cubicBezTo>
                  <a:pt x="0" y="20149"/>
                  <a:pt x="25" y="19967"/>
                  <a:pt x="71" y="19794"/>
                </a:cubicBezTo>
                <a:cubicBezTo>
                  <a:pt x="122" y="19619"/>
                  <a:pt x="191" y="19460"/>
                  <a:pt x="279" y="19314"/>
                </a:cubicBezTo>
                <a:lnTo>
                  <a:pt x="9620" y="965"/>
                </a:lnTo>
                <a:cubicBezTo>
                  <a:pt x="9750" y="714"/>
                  <a:pt x="9907" y="495"/>
                  <a:pt x="10098" y="294"/>
                </a:cubicBezTo>
                <a:cubicBezTo>
                  <a:pt x="10291" y="98"/>
                  <a:pt x="10519" y="0"/>
                  <a:pt x="10789" y="0"/>
                </a:cubicBezTo>
                <a:moveTo>
                  <a:pt x="11629" y="15452"/>
                </a:moveTo>
                <a:cubicBezTo>
                  <a:pt x="11741" y="15452"/>
                  <a:pt x="11840" y="15403"/>
                  <a:pt x="11927" y="15308"/>
                </a:cubicBezTo>
                <a:cubicBezTo>
                  <a:pt x="12010" y="15210"/>
                  <a:pt x="12054" y="15098"/>
                  <a:pt x="12054" y="14971"/>
                </a:cubicBezTo>
                <a:lnTo>
                  <a:pt x="12237" y="6243"/>
                </a:lnTo>
                <a:cubicBezTo>
                  <a:pt x="12237" y="6114"/>
                  <a:pt x="12191" y="6001"/>
                  <a:pt x="12107" y="5906"/>
                </a:cubicBezTo>
                <a:cubicBezTo>
                  <a:pt x="12023" y="5808"/>
                  <a:pt x="11924" y="5762"/>
                  <a:pt x="11810" y="5762"/>
                </a:cubicBezTo>
                <a:lnTo>
                  <a:pt x="9790" y="5762"/>
                </a:lnTo>
                <a:cubicBezTo>
                  <a:pt x="9663" y="5762"/>
                  <a:pt x="9554" y="5808"/>
                  <a:pt x="9480" y="5906"/>
                </a:cubicBezTo>
                <a:cubicBezTo>
                  <a:pt x="9404" y="6001"/>
                  <a:pt x="9366" y="6114"/>
                  <a:pt x="9366" y="6243"/>
                </a:cubicBezTo>
                <a:lnTo>
                  <a:pt x="9513" y="14971"/>
                </a:lnTo>
                <a:cubicBezTo>
                  <a:pt x="9513" y="15098"/>
                  <a:pt x="9557" y="15210"/>
                  <a:pt x="9640" y="15308"/>
                </a:cubicBezTo>
                <a:cubicBezTo>
                  <a:pt x="9724" y="15403"/>
                  <a:pt x="9823" y="15452"/>
                  <a:pt x="9938" y="15452"/>
                </a:cubicBezTo>
                <a:lnTo>
                  <a:pt x="11629" y="15452"/>
                </a:lnTo>
                <a:close/>
                <a:moveTo>
                  <a:pt x="12150" y="17258"/>
                </a:moveTo>
                <a:cubicBezTo>
                  <a:pt x="12150" y="17111"/>
                  <a:pt x="12115" y="16990"/>
                  <a:pt x="12041" y="16892"/>
                </a:cubicBezTo>
                <a:cubicBezTo>
                  <a:pt x="11970" y="16797"/>
                  <a:pt x="11868" y="16748"/>
                  <a:pt x="11739" y="16748"/>
                </a:cubicBezTo>
                <a:lnTo>
                  <a:pt x="9866" y="16748"/>
                </a:lnTo>
                <a:cubicBezTo>
                  <a:pt x="9752" y="16748"/>
                  <a:pt x="9653" y="16794"/>
                  <a:pt x="9569" y="16886"/>
                </a:cubicBezTo>
                <a:cubicBezTo>
                  <a:pt x="9483" y="16978"/>
                  <a:pt x="9440" y="17102"/>
                  <a:pt x="9440" y="17258"/>
                </a:cubicBezTo>
                <a:lnTo>
                  <a:pt x="9440" y="19285"/>
                </a:lnTo>
                <a:cubicBezTo>
                  <a:pt x="9440" y="19432"/>
                  <a:pt x="9483" y="19550"/>
                  <a:pt x="9569" y="19636"/>
                </a:cubicBezTo>
                <a:cubicBezTo>
                  <a:pt x="9653" y="19723"/>
                  <a:pt x="9752" y="19766"/>
                  <a:pt x="9866" y="19766"/>
                </a:cubicBezTo>
                <a:lnTo>
                  <a:pt x="11739" y="19766"/>
                </a:lnTo>
                <a:cubicBezTo>
                  <a:pt x="12021" y="19766"/>
                  <a:pt x="12160" y="19604"/>
                  <a:pt x="12150" y="19285"/>
                </a:cubicBezTo>
                <a:lnTo>
                  <a:pt x="12150" y="17258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59" name="Shape 1880"/>
          <p:cNvSpPr/>
          <p:nvPr/>
        </p:nvSpPr>
        <p:spPr>
          <a:xfrm>
            <a:off x="6026497" y="5474863"/>
            <a:ext cx="318525" cy="330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152"/>
                </a:moveTo>
                <a:cubicBezTo>
                  <a:pt x="21509" y="7979"/>
                  <a:pt x="21283" y="8750"/>
                  <a:pt x="20915" y="9462"/>
                </a:cubicBezTo>
                <a:cubicBezTo>
                  <a:pt x="20550" y="10173"/>
                  <a:pt x="20080" y="10792"/>
                  <a:pt x="19505" y="11311"/>
                </a:cubicBezTo>
                <a:cubicBezTo>
                  <a:pt x="18933" y="11836"/>
                  <a:pt x="18276" y="12246"/>
                  <a:pt x="17543" y="12545"/>
                </a:cubicBezTo>
                <a:cubicBezTo>
                  <a:pt x="16804" y="12839"/>
                  <a:pt x="16017" y="12988"/>
                  <a:pt x="15176" y="12988"/>
                </a:cubicBezTo>
                <a:cubicBezTo>
                  <a:pt x="14627" y="12988"/>
                  <a:pt x="14049" y="12915"/>
                  <a:pt x="13457" y="12760"/>
                </a:cubicBezTo>
                <a:lnTo>
                  <a:pt x="5244" y="20965"/>
                </a:lnTo>
                <a:cubicBezTo>
                  <a:pt x="4819" y="21385"/>
                  <a:pt x="4312" y="21600"/>
                  <a:pt x="3726" y="21600"/>
                </a:cubicBezTo>
                <a:cubicBezTo>
                  <a:pt x="3112" y="21600"/>
                  <a:pt x="2593" y="21388"/>
                  <a:pt x="2166" y="20965"/>
                </a:cubicBezTo>
                <a:cubicBezTo>
                  <a:pt x="1959" y="20759"/>
                  <a:pt x="1730" y="20544"/>
                  <a:pt x="1484" y="20321"/>
                </a:cubicBezTo>
                <a:cubicBezTo>
                  <a:pt x="1234" y="20101"/>
                  <a:pt x="999" y="19866"/>
                  <a:pt x="779" y="19618"/>
                </a:cubicBezTo>
                <a:cubicBezTo>
                  <a:pt x="558" y="19369"/>
                  <a:pt x="371" y="19107"/>
                  <a:pt x="224" y="18827"/>
                </a:cubicBezTo>
                <a:cubicBezTo>
                  <a:pt x="74" y="18548"/>
                  <a:pt x="0" y="18243"/>
                  <a:pt x="0" y="17909"/>
                </a:cubicBezTo>
                <a:cubicBezTo>
                  <a:pt x="0" y="17613"/>
                  <a:pt x="57" y="17331"/>
                  <a:pt x="170" y="17062"/>
                </a:cubicBezTo>
                <a:cubicBezTo>
                  <a:pt x="283" y="16797"/>
                  <a:pt x="439" y="16565"/>
                  <a:pt x="637" y="16368"/>
                </a:cubicBezTo>
                <a:lnTo>
                  <a:pt x="8893" y="8135"/>
                </a:lnTo>
                <a:cubicBezTo>
                  <a:pt x="8743" y="7542"/>
                  <a:pt x="8669" y="6994"/>
                  <a:pt x="8661" y="6486"/>
                </a:cubicBezTo>
                <a:cubicBezTo>
                  <a:pt x="8661" y="5605"/>
                  <a:pt x="8834" y="4766"/>
                  <a:pt x="9176" y="3964"/>
                </a:cubicBezTo>
                <a:cubicBezTo>
                  <a:pt x="9522" y="3168"/>
                  <a:pt x="9983" y="2479"/>
                  <a:pt x="10566" y="1897"/>
                </a:cubicBezTo>
                <a:cubicBezTo>
                  <a:pt x="11150" y="1316"/>
                  <a:pt x="11832" y="855"/>
                  <a:pt x="12622" y="514"/>
                </a:cubicBezTo>
                <a:cubicBezTo>
                  <a:pt x="13406" y="172"/>
                  <a:pt x="14241" y="0"/>
                  <a:pt x="15130" y="0"/>
                </a:cubicBezTo>
                <a:cubicBezTo>
                  <a:pt x="15980" y="0"/>
                  <a:pt x="16798" y="161"/>
                  <a:pt x="17588" y="486"/>
                </a:cubicBezTo>
                <a:cubicBezTo>
                  <a:pt x="18378" y="813"/>
                  <a:pt x="19077" y="1265"/>
                  <a:pt x="19683" y="1849"/>
                </a:cubicBezTo>
                <a:lnTo>
                  <a:pt x="13692" y="4038"/>
                </a:lnTo>
                <a:lnTo>
                  <a:pt x="13109" y="7228"/>
                </a:lnTo>
                <a:lnTo>
                  <a:pt x="15603" y="9295"/>
                </a:lnTo>
                <a:lnTo>
                  <a:pt x="21600" y="7152"/>
                </a:lnTo>
                <a:close/>
                <a:moveTo>
                  <a:pt x="3720" y="18991"/>
                </a:moveTo>
                <a:cubicBezTo>
                  <a:pt x="4018" y="18991"/>
                  <a:pt x="4270" y="18887"/>
                  <a:pt x="4479" y="18675"/>
                </a:cubicBezTo>
                <a:cubicBezTo>
                  <a:pt x="4689" y="18463"/>
                  <a:pt x="4791" y="18209"/>
                  <a:pt x="4791" y="17910"/>
                </a:cubicBezTo>
                <a:cubicBezTo>
                  <a:pt x="4791" y="17593"/>
                  <a:pt x="4686" y="17334"/>
                  <a:pt x="4473" y="17133"/>
                </a:cubicBezTo>
                <a:cubicBezTo>
                  <a:pt x="4261" y="16930"/>
                  <a:pt x="4009" y="16831"/>
                  <a:pt x="3720" y="16831"/>
                </a:cubicBezTo>
                <a:cubicBezTo>
                  <a:pt x="3403" y="16831"/>
                  <a:pt x="3146" y="16935"/>
                  <a:pt x="2942" y="17139"/>
                </a:cubicBezTo>
                <a:cubicBezTo>
                  <a:pt x="2738" y="17348"/>
                  <a:pt x="2639" y="17605"/>
                  <a:pt x="2639" y="17910"/>
                </a:cubicBezTo>
                <a:cubicBezTo>
                  <a:pt x="2639" y="18206"/>
                  <a:pt x="2738" y="18460"/>
                  <a:pt x="2942" y="18675"/>
                </a:cubicBezTo>
                <a:cubicBezTo>
                  <a:pt x="3146" y="18889"/>
                  <a:pt x="3403" y="18991"/>
                  <a:pt x="3720" y="18991"/>
                </a:cubicBezTo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60" name="Shape 1881"/>
          <p:cNvSpPr/>
          <p:nvPr/>
        </p:nvSpPr>
        <p:spPr>
          <a:xfrm>
            <a:off x="6749813" y="5474863"/>
            <a:ext cx="318527" cy="3303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4" extrusionOk="0">
                <a:moveTo>
                  <a:pt x="21357" y="18804"/>
                </a:moveTo>
                <a:cubicBezTo>
                  <a:pt x="21524" y="18971"/>
                  <a:pt x="21600" y="19174"/>
                  <a:pt x="21600" y="19428"/>
                </a:cubicBezTo>
                <a:cubicBezTo>
                  <a:pt x="21600" y="19683"/>
                  <a:pt x="21524" y="19897"/>
                  <a:pt x="21357" y="20078"/>
                </a:cubicBezTo>
                <a:lnTo>
                  <a:pt x="20086" y="21346"/>
                </a:lnTo>
                <a:cubicBezTo>
                  <a:pt x="19908" y="21512"/>
                  <a:pt x="19687" y="21594"/>
                  <a:pt x="19439" y="21594"/>
                </a:cubicBezTo>
                <a:cubicBezTo>
                  <a:pt x="19184" y="21600"/>
                  <a:pt x="18978" y="21518"/>
                  <a:pt x="18814" y="21346"/>
                </a:cubicBezTo>
                <a:lnTo>
                  <a:pt x="13960" y="16508"/>
                </a:lnTo>
                <a:cubicBezTo>
                  <a:pt x="13257" y="16983"/>
                  <a:pt x="12485" y="17347"/>
                  <a:pt x="11646" y="17607"/>
                </a:cubicBezTo>
                <a:cubicBezTo>
                  <a:pt x="10810" y="17867"/>
                  <a:pt x="9931" y="17994"/>
                  <a:pt x="9007" y="17994"/>
                </a:cubicBezTo>
                <a:cubicBezTo>
                  <a:pt x="7773" y="17994"/>
                  <a:pt x="6609" y="17762"/>
                  <a:pt x="5521" y="17293"/>
                </a:cubicBezTo>
                <a:cubicBezTo>
                  <a:pt x="4427" y="16825"/>
                  <a:pt x="3470" y="16184"/>
                  <a:pt x="2645" y="15373"/>
                </a:cubicBezTo>
                <a:cubicBezTo>
                  <a:pt x="1820" y="14563"/>
                  <a:pt x="1173" y="13608"/>
                  <a:pt x="701" y="12521"/>
                </a:cubicBezTo>
                <a:cubicBezTo>
                  <a:pt x="232" y="11428"/>
                  <a:pt x="0" y="10254"/>
                  <a:pt x="0" y="9003"/>
                </a:cubicBezTo>
                <a:cubicBezTo>
                  <a:pt x="0" y="7766"/>
                  <a:pt x="232" y="6608"/>
                  <a:pt x="701" y="5518"/>
                </a:cubicBezTo>
                <a:cubicBezTo>
                  <a:pt x="1170" y="4428"/>
                  <a:pt x="1820" y="3471"/>
                  <a:pt x="2645" y="2649"/>
                </a:cubicBezTo>
                <a:cubicBezTo>
                  <a:pt x="3470" y="1833"/>
                  <a:pt x="4425" y="1180"/>
                  <a:pt x="5512" y="712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12" y="237"/>
                  <a:pt x="12511" y="712"/>
                </a:cubicBezTo>
                <a:cubicBezTo>
                  <a:pt x="13613" y="1180"/>
                  <a:pt x="14568" y="1830"/>
                  <a:pt x="15379" y="2649"/>
                </a:cubicBezTo>
                <a:cubicBezTo>
                  <a:pt x="16189" y="3471"/>
                  <a:pt x="16831" y="4425"/>
                  <a:pt x="17300" y="5518"/>
                </a:cubicBezTo>
                <a:cubicBezTo>
                  <a:pt x="17769" y="6611"/>
                  <a:pt x="18003" y="7768"/>
                  <a:pt x="18003" y="9003"/>
                </a:cubicBezTo>
                <a:cubicBezTo>
                  <a:pt x="18003" y="9923"/>
                  <a:pt x="17876" y="10807"/>
                  <a:pt x="17619" y="11646"/>
                </a:cubicBezTo>
                <a:cubicBezTo>
                  <a:pt x="17359" y="12490"/>
                  <a:pt x="16992" y="13261"/>
                  <a:pt x="16514" y="13950"/>
                </a:cubicBezTo>
                <a:lnTo>
                  <a:pt x="21357" y="18804"/>
                </a:lnTo>
                <a:close/>
                <a:moveTo>
                  <a:pt x="3597" y="9006"/>
                </a:moveTo>
                <a:cubicBezTo>
                  <a:pt x="3597" y="9768"/>
                  <a:pt x="3746" y="10468"/>
                  <a:pt x="4029" y="11123"/>
                </a:cubicBezTo>
                <a:cubicBezTo>
                  <a:pt x="4320" y="11773"/>
                  <a:pt x="4704" y="12343"/>
                  <a:pt x="5193" y="12829"/>
                </a:cubicBezTo>
                <a:cubicBezTo>
                  <a:pt x="5679" y="13309"/>
                  <a:pt x="6253" y="13696"/>
                  <a:pt x="6911" y="13976"/>
                </a:cubicBezTo>
                <a:cubicBezTo>
                  <a:pt x="7566" y="14264"/>
                  <a:pt x="8264" y="14399"/>
                  <a:pt x="9004" y="14399"/>
                </a:cubicBezTo>
                <a:cubicBezTo>
                  <a:pt x="9748" y="14399"/>
                  <a:pt x="10448" y="14261"/>
                  <a:pt x="11109" y="13976"/>
                </a:cubicBezTo>
                <a:cubicBezTo>
                  <a:pt x="11771" y="13693"/>
                  <a:pt x="12341" y="13309"/>
                  <a:pt x="12819" y="12829"/>
                </a:cubicBezTo>
                <a:cubicBezTo>
                  <a:pt x="13296" y="12343"/>
                  <a:pt x="13680" y="11776"/>
                  <a:pt x="13966" y="11123"/>
                </a:cubicBezTo>
                <a:cubicBezTo>
                  <a:pt x="14257" y="10468"/>
                  <a:pt x="14398" y="9768"/>
                  <a:pt x="14398" y="9006"/>
                </a:cubicBezTo>
                <a:cubicBezTo>
                  <a:pt x="14398" y="8266"/>
                  <a:pt x="14254" y="7571"/>
                  <a:pt x="13966" y="6922"/>
                </a:cubicBezTo>
                <a:cubicBezTo>
                  <a:pt x="13678" y="6266"/>
                  <a:pt x="13296" y="5690"/>
                  <a:pt x="12819" y="5202"/>
                </a:cubicBezTo>
                <a:cubicBezTo>
                  <a:pt x="12338" y="4710"/>
                  <a:pt x="11771" y="4324"/>
                  <a:pt x="11109" y="4044"/>
                </a:cubicBezTo>
                <a:cubicBezTo>
                  <a:pt x="10448" y="3756"/>
                  <a:pt x="9748" y="3615"/>
                  <a:pt x="9004" y="3615"/>
                </a:cubicBezTo>
                <a:cubicBezTo>
                  <a:pt x="8264" y="3615"/>
                  <a:pt x="7566" y="3759"/>
                  <a:pt x="6911" y="4044"/>
                </a:cubicBezTo>
                <a:cubicBezTo>
                  <a:pt x="6253" y="4326"/>
                  <a:pt x="5676" y="4711"/>
                  <a:pt x="5193" y="5202"/>
                </a:cubicBezTo>
                <a:cubicBezTo>
                  <a:pt x="4704" y="5693"/>
                  <a:pt x="4317" y="6266"/>
                  <a:pt x="4029" y="6922"/>
                </a:cubicBezTo>
                <a:cubicBezTo>
                  <a:pt x="3746" y="7571"/>
                  <a:pt x="3597" y="8266"/>
                  <a:pt x="3597" y="9006"/>
                </a:cubicBezTo>
                <a:moveTo>
                  <a:pt x="12160" y="8116"/>
                </a:moveTo>
                <a:cubicBezTo>
                  <a:pt x="12454" y="8116"/>
                  <a:pt x="12604" y="8260"/>
                  <a:pt x="12604" y="8557"/>
                </a:cubicBezTo>
                <a:lnTo>
                  <a:pt x="12604" y="9449"/>
                </a:lnTo>
                <a:cubicBezTo>
                  <a:pt x="12604" y="9576"/>
                  <a:pt x="12562" y="9686"/>
                  <a:pt x="12477" y="9774"/>
                </a:cubicBezTo>
                <a:cubicBezTo>
                  <a:pt x="12392" y="9861"/>
                  <a:pt x="12285" y="9912"/>
                  <a:pt x="12160" y="9912"/>
                </a:cubicBezTo>
                <a:lnTo>
                  <a:pt x="9914" y="9912"/>
                </a:lnTo>
                <a:lnTo>
                  <a:pt x="9914" y="12151"/>
                </a:lnTo>
                <a:cubicBezTo>
                  <a:pt x="9914" y="12278"/>
                  <a:pt x="9866" y="12389"/>
                  <a:pt x="9779" y="12470"/>
                </a:cubicBezTo>
                <a:cubicBezTo>
                  <a:pt x="9688" y="12558"/>
                  <a:pt x="9575" y="12597"/>
                  <a:pt x="9440" y="12597"/>
                </a:cubicBezTo>
                <a:lnTo>
                  <a:pt x="8561" y="12597"/>
                </a:lnTo>
                <a:cubicBezTo>
                  <a:pt x="8264" y="12597"/>
                  <a:pt x="8115" y="12448"/>
                  <a:pt x="8115" y="12151"/>
                </a:cubicBezTo>
                <a:lnTo>
                  <a:pt x="8115" y="9912"/>
                </a:lnTo>
                <a:lnTo>
                  <a:pt x="5840" y="9912"/>
                </a:lnTo>
                <a:cubicBezTo>
                  <a:pt x="5713" y="9912"/>
                  <a:pt x="5608" y="9861"/>
                  <a:pt x="5524" y="9773"/>
                </a:cubicBezTo>
                <a:cubicBezTo>
                  <a:pt x="5439" y="9686"/>
                  <a:pt x="5394" y="9576"/>
                  <a:pt x="5394" y="9449"/>
                </a:cubicBezTo>
                <a:lnTo>
                  <a:pt x="5394" y="8556"/>
                </a:lnTo>
                <a:cubicBezTo>
                  <a:pt x="5394" y="8260"/>
                  <a:pt x="5543" y="8116"/>
                  <a:pt x="5840" y="8116"/>
                </a:cubicBezTo>
                <a:lnTo>
                  <a:pt x="8115" y="8116"/>
                </a:lnTo>
                <a:lnTo>
                  <a:pt x="8115" y="5843"/>
                </a:lnTo>
                <a:cubicBezTo>
                  <a:pt x="8115" y="5546"/>
                  <a:pt x="8264" y="5402"/>
                  <a:pt x="8561" y="5408"/>
                </a:cubicBezTo>
                <a:lnTo>
                  <a:pt x="9440" y="5408"/>
                </a:lnTo>
                <a:cubicBezTo>
                  <a:pt x="9567" y="5408"/>
                  <a:pt x="9677" y="5453"/>
                  <a:pt x="9770" y="5529"/>
                </a:cubicBezTo>
                <a:cubicBezTo>
                  <a:pt x="9866" y="5611"/>
                  <a:pt x="9914" y="5716"/>
                  <a:pt x="9914" y="5843"/>
                </a:cubicBezTo>
                <a:lnTo>
                  <a:pt x="9914" y="8116"/>
                </a:lnTo>
                <a:lnTo>
                  <a:pt x="12160" y="8116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61" name="Shape 1882"/>
          <p:cNvSpPr/>
          <p:nvPr/>
        </p:nvSpPr>
        <p:spPr>
          <a:xfrm>
            <a:off x="7461187" y="5474863"/>
            <a:ext cx="318527" cy="3303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4" extrusionOk="0">
                <a:moveTo>
                  <a:pt x="21357" y="18804"/>
                </a:moveTo>
                <a:cubicBezTo>
                  <a:pt x="21524" y="18971"/>
                  <a:pt x="21600" y="19174"/>
                  <a:pt x="21600" y="19428"/>
                </a:cubicBezTo>
                <a:cubicBezTo>
                  <a:pt x="21600" y="19683"/>
                  <a:pt x="21524" y="19897"/>
                  <a:pt x="21357" y="20078"/>
                </a:cubicBezTo>
                <a:lnTo>
                  <a:pt x="20086" y="21351"/>
                </a:lnTo>
                <a:cubicBezTo>
                  <a:pt x="19908" y="21507"/>
                  <a:pt x="19687" y="21594"/>
                  <a:pt x="19439" y="21594"/>
                </a:cubicBezTo>
                <a:cubicBezTo>
                  <a:pt x="19184" y="21600"/>
                  <a:pt x="18978" y="21518"/>
                  <a:pt x="18814" y="21351"/>
                </a:cubicBezTo>
                <a:lnTo>
                  <a:pt x="13960" y="16508"/>
                </a:lnTo>
                <a:cubicBezTo>
                  <a:pt x="13257" y="16983"/>
                  <a:pt x="12485" y="17353"/>
                  <a:pt x="11646" y="17607"/>
                </a:cubicBezTo>
                <a:cubicBezTo>
                  <a:pt x="10810" y="17867"/>
                  <a:pt x="9931" y="17994"/>
                  <a:pt x="9007" y="17994"/>
                </a:cubicBezTo>
                <a:cubicBezTo>
                  <a:pt x="7773" y="17994"/>
                  <a:pt x="6609" y="17762"/>
                  <a:pt x="5521" y="17294"/>
                </a:cubicBezTo>
                <a:cubicBezTo>
                  <a:pt x="4427" y="16825"/>
                  <a:pt x="3470" y="16184"/>
                  <a:pt x="2645" y="15373"/>
                </a:cubicBezTo>
                <a:cubicBezTo>
                  <a:pt x="1820" y="14563"/>
                  <a:pt x="1173" y="13608"/>
                  <a:pt x="701" y="12515"/>
                </a:cubicBezTo>
                <a:cubicBezTo>
                  <a:pt x="232" y="11428"/>
                  <a:pt x="0" y="10253"/>
                  <a:pt x="0" y="9002"/>
                </a:cubicBezTo>
                <a:cubicBezTo>
                  <a:pt x="0" y="7766"/>
                  <a:pt x="232" y="6608"/>
                  <a:pt x="701" y="5518"/>
                </a:cubicBezTo>
                <a:cubicBezTo>
                  <a:pt x="1170" y="4428"/>
                  <a:pt x="1820" y="3471"/>
                  <a:pt x="2645" y="2649"/>
                </a:cubicBezTo>
                <a:cubicBezTo>
                  <a:pt x="3470" y="1833"/>
                  <a:pt x="4425" y="1180"/>
                  <a:pt x="5512" y="706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12" y="237"/>
                  <a:pt x="12511" y="706"/>
                </a:cubicBezTo>
                <a:cubicBezTo>
                  <a:pt x="13613" y="1180"/>
                  <a:pt x="14568" y="1830"/>
                  <a:pt x="15379" y="2649"/>
                </a:cubicBezTo>
                <a:cubicBezTo>
                  <a:pt x="16189" y="3471"/>
                  <a:pt x="16831" y="4425"/>
                  <a:pt x="17300" y="5518"/>
                </a:cubicBezTo>
                <a:cubicBezTo>
                  <a:pt x="17769" y="6611"/>
                  <a:pt x="18003" y="7768"/>
                  <a:pt x="18003" y="9002"/>
                </a:cubicBezTo>
                <a:cubicBezTo>
                  <a:pt x="18003" y="9923"/>
                  <a:pt x="17876" y="10807"/>
                  <a:pt x="17619" y="11646"/>
                </a:cubicBezTo>
                <a:cubicBezTo>
                  <a:pt x="17359" y="12490"/>
                  <a:pt x="16992" y="13261"/>
                  <a:pt x="16514" y="13950"/>
                </a:cubicBezTo>
                <a:lnTo>
                  <a:pt x="21357" y="18804"/>
                </a:lnTo>
                <a:close/>
                <a:moveTo>
                  <a:pt x="3597" y="9003"/>
                </a:moveTo>
                <a:cubicBezTo>
                  <a:pt x="3597" y="9759"/>
                  <a:pt x="3746" y="10465"/>
                  <a:pt x="4029" y="11121"/>
                </a:cubicBezTo>
                <a:cubicBezTo>
                  <a:pt x="4320" y="11770"/>
                  <a:pt x="4704" y="12341"/>
                  <a:pt x="5193" y="12826"/>
                </a:cubicBezTo>
                <a:cubicBezTo>
                  <a:pt x="5679" y="13306"/>
                  <a:pt x="6253" y="13687"/>
                  <a:pt x="6911" y="13973"/>
                </a:cubicBezTo>
                <a:cubicBezTo>
                  <a:pt x="7566" y="14255"/>
                  <a:pt x="8264" y="14396"/>
                  <a:pt x="9004" y="14396"/>
                </a:cubicBezTo>
                <a:cubicBezTo>
                  <a:pt x="9748" y="14396"/>
                  <a:pt x="10448" y="14252"/>
                  <a:pt x="11109" y="13973"/>
                </a:cubicBezTo>
                <a:cubicBezTo>
                  <a:pt x="11771" y="13685"/>
                  <a:pt x="12341" y="13306"/>
                  <a:pt x="12819" y="12826"/>
                </a:cubicBezTo>
                <a:cubicBezTo>
                  <a:pt x="13296" y="12341"/>
                  <a:pt x="13680" y="11773"/>
                  <a:pt x="13966" y="11121"/>
                </a:cubicBezTo>
                <a:cubicBezTo>
                  <a:pt x="14257" y="10465"/>
                  <a:pt x="14398" y="9759"/>
                  <a:pt x="14398" y="9003"/>
                </a:cubicBezTo>
                <a:cubicBezTo>
                  <a:pt x="14398" y="8263"/>
                  <a:pt x="14254" y="7568"/>
                  <a:pt x="13966" y="6919"/>
                </a:cubicBezTo>
                <a:cubicBezTo>
                  <a:pt x="13678" y="6264"/>
                  <a:pt x="13296" y="5688"/>
                  <a:pt x="12819" y="5199"/>
                </a:cubicBezTo>
                <a:cubicBezTo>
                  <a:pt x="12338" y="4708"/>
                  <a:pt x="11771" y="4321"/>
                  <a:pt x="11109" y="4036"/>
                </a:cubicBezTo>
                <a:cubicBezTo>
                  <a:pt x="10448" y="3753"/>
                  <a:pt x="9748" y="3612"/>
                  <a:pt x="9004" y="3612"/>
                </a:cubicBezTo>
                <a:cubicBezTo>
                  <a:pt x="8264" y="3612"/>
                  <a:pt x="7566" y="3756"/>
                  <a:pt x="6911" y="4036"/>
                </a:cubicBezTo>
                <a:cubicBezTo>
                  <a:pt x="6253" y="4324"/>
                  <a:pt x="5676" y="4708"/>
                  <a:pt x="5193" y="5199"/>
                </a:cubicBezTo>
                <a:cubicBezTo>
                  <a:pt x="4704" y="5690"/>
                  <a:pt x="4317" y="6264"/>
                  <a:pt x="4029" y="6919"/>
                </a:cubicBezTo>
                <a:cubicBezTo>
                  <a:pt x="3746" y="7568"/>
                  <a:pt x="3597" y="8263"/>
                  <a:pt x="3597" y="9003"/>
                </a:cubicBezTo>
                <a:moveTo>
                  <a:pt x="12160" y="8110"/>
                </a:moveTo>
                <a:cubicBezTo>
                  <a:pt x="12454" y="8110"/>
                  <a:pt x="12604" y="8260"/>
                  <a:pt x="12604" y="8557"/>
                </a:cubicBezTo>
                <a:lnTo>
                  <a:pt x="12604" y="9449"/>
                </a:lnTo>
                <a:cubicBezTo>
                  <a:pt x="12604" y="9582"/>
                  <a:pt x="12562" y="9686"/>
                  <a:pt x="12477" y="9774"/>
                </a:cubicBezTo>
                <a:cubicBezTo>
                  <a:pt x="12392" y="9861"/>
                  <a:pt x="12285" y="9906"/>
                  <a:pt x="12160" y="9906"/>
                </a:cubicBezTo>
                <a:lnTo>
                  <a:pt x="5843" y="9906"/>
                </a:lnTo>
                <a:cubicBezTo>
                  <a:pt x="5716" y="9906"/>
                  <a:pt x="5611" y="9861"/>
                  <a:pt x="5526" y="9774"/>
                </a:cubicBezTo>
                <a:cubicBezTo>
                  <a:pt x="5442" y="9686"/>
                  <a:pt x="5396" y="9582"/>
                  <a:pt x="5396" y="9449"/>
                </a:cubicBezTo>
                <a:lnTo>
                  <a:pt x="5396" y="8557"/>
                </a:lnTo>
                <a:cubicBezTo>
                  <a:pt x="5396" y="8260"/>
                  <a:pt x="5546" y="8110"/>
                  <a:pt x="5843" y="8110"/>
                </a:cubicBezTo>
                <a:lnTo>
                  <a:pt x="12160" y="8110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764"/>
          <p:cNvSpPr/>
          <p:nvPr/>
        </p:nvSpPr>
        <p:spPr>
          <a:xfrm>
            <a:off x="829086" y="1412776"/>
            <a:ext cx="360996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1153"/>
                </a:moveTo>
                <a:lnTo>
                  <a:pt x="0" y="5936"/>
                </a:lnTo>
                <a:cubicBezTo>
                  <a:pt x="0" y="5499"/>
                  <a:pt x="132" y="5117"/>
                  <a:pt x="397" y="4796"/>
                </a:cubicBezTo>
                <a:cubicBezTo>
                  <a:pt x="663" y="4479"/>
                  <a:pt x="979" y="4318"/>
                  <a:pt x="1346" y="4318"/>
                </a:cubicBezTo>
                <a:lnTo>
                  <a:pt x="6316" y="4318"/>
                </a:lnTo>
                <a:lnTo>
                  <a:pt x="6316" y="1072"/>
                </a:lnTo>
                <a:cubicBezTo>
                  <a:pt x="6316" y="781"/>
                  <a:pt x="6399" y="529"/>
                  <a:pt x="6568" y="320"/>
                </a:cubicBezTo>
                <a:cubicBezTo>
                  <a:pt x="6737" y="109"/>
                  <a:pt x="6945" y="0"/>
                  <a:pt x="7195" y="0"/>
                </a:cubicBezTo>
                <a:lnTo>
                  <a:pt x="14402" y="0"/>
                </a:lnTo>
                <a:cubicBezTo>
                  <a:pt x="14662" y="0"/>
                  <a:pt x="14877" y="109"/>
                  <a:pt x="15054" y="320"/>
                </a:cubicBezTo>
                <a:cubicBezTo>
                  <a:pt x="15227" y="529"/>
                  <a:pt x="15318" y="781"/>
                  <a:pt x="15318" y="1072"/>
                </a:cubicBezTo>
                <a:lnTo>
                  <a:pt x="15318" y="4318"/>
                </a:lnTo>
                <a:lnTo>
                  <a:pt x="20263" y="4318"/>
                </a:lnTo>
                <a:cubicBezTo>
                  <a:pt x="20631" y="4318"/>
                  <a:pt x="20944" y="4479"/>
                  <a:pt x="21206" y="4796"/>
                </a:cubicBezTo>
                <a:cubicBezTo>
                  <a:pt x="21468" y="5117"/>
                  <a:pt x="21600" y="5499"/>
                  <a:pt x="21600" y="5936"/>
                </a:cubicBezTo>
                <a:lnTo>
                  <a:pt x="21600" y="11153"/>
                </a:lnTo>
                <a:lnTo>
                  <a:pt x="0" y="11153"/>
                </a:lnTo>
                <a:close/>
                <a:moveTo>
                  <a:pt x="21600" y="12783"/>
                </a:moveTo>
                <a:lnTo>
                  <a:pt x="21600" y="19982"/>
                </a:lnTo>
                <a:cubicBezTo>
                  <a:pt x="21600" y="20425"/>
                  <a:pt x="21468" y="20801"/>
                  <a:pt x="21206" y="21121"/>
                </a:cubicBezTo>
                <a:cubicBezTo>
                  <a:pt x="20944" y="21438"/>
                  <a:pt x="20631" y="21600"/>
                  <a:pt x="20263" y="21600"/>
                </a:cubicBezTo>
                <a:lnTo>
                  <a:pt x="1346" y="21600"/>
                </a:lnTo>
                <a:cubicBezTo>
                  <a:pt x="979" y="21600"/>
                  <a:pt x="663" y="21438"/>
                  <a:pt x="397" y="21121"/>
                </a:cubicBezTo>
                <a:cubicBezTo>
                  <a:pt x="132" y="20801"/>
                  <a:pt x="0" y="20425"/>
                  <a:pt x="0" y="19982"/>
                </a:cubicBezTo>
                <a:lnTo>
                  <a:pt x="0" y="12783"/>
                </a:lnTo>
                <a:lnTo>
                  <a:pt x="8356" y="12783"/>
                </a:lnTo>
                <a:cubicBezTo>
                  <a:pt x="8341" y="12841"/>
                  <a:pt x="8333" y="12929"/>
                  <a:pt x="8333" y="13053"/>
                </a:cubicBezTo>
                <a:lnTo>
                  <a:pt x="8333" y="15200"/>
                </a:lnTo>
                <a:cubicBezTo>
                  <a:pt x="8333" y="15714"/>
                  <a:pt x="8483" y="16160"/>
                  <a:pt x="8784" y="16542"/>
                </a:cubicBezTo>
                <a:cubicBezTo>
                  <a:pt x="9085" y="16921"/>
                  <a:pt x="9462" y="17112"/>
                  <a:pt x="9915" y="17112"/>
                </a:cubicBezTo>
                <a:lnTo>
                  <a:pt x="11707" y="17112"/>
                </a:lnTo>
                <a:cubicBezTo>
                  <a:pt x="12138" y="17112"/>
                  <a:pt x="12508" y="16924"/>
                  <a:pt x="12816" y="16548"/>
                </a:cubicBezTo>
                <a:cubicBezTo>
                  <a:pt x="13125" y="16175"/>
                  <a:pt x="13279" y="15726"/>
                  <a:pt x="13279" y="15200"/>
                </a:cubicBezTo>
                <a:lnTo>
                  <a:pt x="13279" y="13053"/>
                </a:lnTo>
                <a:cubicBezTo>
                  <a:pt x="13279" y="12938"/>
                  <a:pt x="13267" y="12847"/>
                  <a:pt x="13242" y="12783"/>
                </a:cubicBezTo>
                <a:lnTo>
                  <a:pt x="21600" y="12783"/>
                </a:lnTo>
                <a:close/>
                <a:moveTo>
                  <a:pt x="8108" y="4321"/>
                </a:moveTo>
                <a:lnTo>
                  <a:pt x="13511" y="4321"/>
                </a:lnTo>
                <a:lnTo>
                  <a:pt x="13511" y="2171"/>
                </a:lnTo>
                <a:lnTo>
                  <a:pt x="8108" y="2171"/>
                </a:lnTo>
                <a:lnTo>
                  <a:pt x="8108" y="4321"/>
                </a:lnTo>
                <a:close/>
                <a:moveTo>
                  <a:pt x="11707" y="12783"/>
                </a:moveTo>
                <a:cubicBezTo>
                  <a:pt x="11849" y="12783"/>
                  <a:pt x="11922" y="12874"/>
                  <a:pt x="11930" y="13053"/>
                </a:cubicBezTo>
                <a:lnTo>
                  <a:pt x="11930" y="15200"/>
                </a:lnTo>
                <a:cubicBezTo>
                  <a:pt x="11930" y="15367"/>
                  <a:pt x="11856" y="15455"/>
                  <a:pt x="11707" y="15467"/>
                </a:cubicBezTo>
                <a:lnTo>
                  <a:pt x="9915" y="15467"/>
                </a:lnTo>
                <a:cubicBezTo>
                  <a:pt x="9758" y="15467"/>
                  <a:pt x="9675" y="15379"/>
                  <a:pt x="9668" y="15200"/>
                </a:cubicBezTo>
                <a:lnTo>
                  <a:pt x="9668" y="13053"/>
                </a:lnTo>
                <a:cubicBezTo>
                  <a:pt x="9668" y="12882"/>
                  <a:pt x="9751" y="12794"/>
                  <a:pt x="9915" y="12783"/>
                </a:cubicBezTo>
                <a:lnTo>
                  <a:pt x="11707" y="12783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3" name="Shape 1765"/>
          <p:cNvSpPr/>
          <p:nvPr/>
        </p:nvSpPr>
        <p:spPr>
          <a:xfrm>
            <a:off x="1701490" y="1412776"/>
            <a:ext cx="360996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9" extrusionOk="0">
                <a:moveTo>
                  <a:pt x="21600" y="9391"/>
                </a:moveTo>
                <a:cubicBezTo>
                  <a:pt x="21600" y="9887"/>
                  <a:pt x="21473" y="10321"/>
                  <a:pt x="21218" y="10697"/>
                </a:cubicBezTo>
                <a:cubicBezTo>
                  <a:pt x="20963" y="11073"/>
                  <a:pt x="20648" y="11313"/>
                  <a:pt x="20263" y="11428"/>
                </a:cubicBezTo>
                <a:lnTo>
                  <a:pt x="20263" y="16611"/>
                </a:lnTo>
                <a:cubicBezTo>
                  <a:pt x="20263" y="17201"/>
                  <a:pt x="20087" y="17708"/>
                  <a:pt x="19730" y="18128"/>
                </a:cubicBezTo>
                <a:cubicBezTo>
                  <a:pt x="19375" y="18551"/>
                  <a:pt x="18951" y="18759"/>
                  <a:pt x="18459" y="18759"/>
                </a:cubicBezTo>
                <a:cubicBezTo>
                  <a:pt x="17928" y="18122"/>
                  <a:pt x="17286" y="17506"/>
                  <a:pt x="16537" y="16904"/>
                </a:cubicBezTo>
                <a:cubicBezTo>
                  <a:pt x="15786" y="16305"/>
                  <a:pt x="14980" y="15757"/>
                  <a:pt x="14116" y="15255"/>
                </a:cubicBezTo>
                <a:cubicBezTo>
                  <a:pt x="13254" y="14756"/>
                  <a:pt x="12363" y="14325"/>
                  <a:pt x="11450" y="13969"/>
                </a:cubicBezTo>
                <a:cubicBezTo>
                  <a:pt x="10537" y="13614"/>
                  <a:pt x="9648" y="13380"/>
                  <a:pt x="8789" y="13268"/>
                </a:cubicBezTo>
                <a:cubicBezTo>
                  <a:pt x="8453" y="13379"/>
                  <a:pt x="8179" y="13564"/>
                  <a:pt x="7969" y="13829"/>
                </a:cubicBezTo>
                <a:cubicBezTo>
                  <a:pt x="7758" y="14093"/>
                  <a:pt x="7614" y="14386"/>
                  <a:pt x="7535" y="14706"/>
                </a:cubicBezTo>
                <a:cubicBezTo>
                  <a:pt x="7457" y="15029"/>
                  <a:pt x="7450" y="15361"/>
                  <a:pt x="7511" y="15698"/>
                </a:cubicBezTo>
                <a:cubicBezTo>
                  <a:pt x="7575" y="16036"/>
                  <a:pt x="7719" y="16341"/>
                  <a:pt x="7947" y="16611"/>
                </a:cubicBezTo>
                <a:cubicBezTo>
                  <a:pt x="7751" y="16992"/>
                  <a:pt x="7660" y="17347"/>
                  <a:pt x="7677" y="17673"/>
                </a:cubicBezTo>
                <a:cubicBezTo>
                  <a:pt x="7692" y="17993"/>
                  <a:pt x="7773" y="18307"/>
                  <a:pt x="7917" y="18606"/>
                </a:cubicBezTo>
                <a:cubicBezTo>
                  <a:pt x="8059" y="18909"/>
                  <a:pt x="8255" y="19193"/>
                  <a:pt x="8498" y="19469"/>
                </a:cubicBezTo>
                <a:cubicBezTo>
                  <a:pt x="8737" y="19745"/>
                  <a:pt x="8997" y="20021"/>
                  <a:pt x="9271" y="20291"/>
                </a:cubicBezTo>
                <a:cubicBezTo>
                  <a:pt x="9114" y="20696"/>
                  <a:pt x="8843" y="21001"/>
                  <a:pt x="8456" y="21213"/>
                </a:cubicBezTo>
                <a:cubicBezTo>
                  <a:pt x="8069" y="21424"/>
                  <a:pt x="7655" y="21541"/>
                  <a:pt x="7212" y="21571"/>
                </a:cubicBezTo>
                <a:cubicBezTo>
                  <a:pt x="6772" y="21600"/>
                  <a:pt x="6341" y="21550"/>
                  <a:pt x="5917" y="21424"/>
                </a:cubicBezTo>
                <a:cubicBezTo>
                  <a:pt x="5496" y="21295"/>
                  <a:pt x="5163" y="21092"/>
                  <a:pt x="4923" y="20811"/>
                </a:cubicBezTo>
                <a:cubicBezTo>
                  <a:pt x="4781" y="20241"/>
                  <a:pt x="4625" y="19657"/>
                  <a:pt x="4453" y="19056"/>
                </a:cubicBezTo>
                <a:cubicBezTo>
                  <a:pt x="4282" y="18454"/>
                  <a:pt x="4140" y="17843"/>
                  <a:pt x="4032" y="17224"/>
                </a:cubicBezTo>
                <a:cubicBezTo>
                  <a:pt x="3922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50" y="13154"/>
                </a:cubicBezTo>
                <a:lnTo>
                  <a:pt x="1804" y="13154"/>
                </a:lnTo>
                <a:cubicBezTo>
                  <a:pt x="1312" y="13154"/>
                  <a:pt x="889" y="12945"/>
                  <a:pt x="534" y="12523"/>
                </a:cubicBezTo>
                <a:cubicBezTo>
                  <a:pt x="176" y="12100"/>
                  <a:pt x="0" y="11592"/>
                  <a:pt x="0" y="10991"/>
                </a:cubicBezTo>
                <a:lnTo>
                  <a:pt x="0" y="7774"/>
                </a:lnTo>
                <a:cubicBezTo>
                  <a:pt x="0" y="7184"/>
                  <a:pt x="176" y="6677"/>
                  <a:pt x="526" y="6245"/>
                </a:cubicBezTo>
                <a:cubicBezTo>
                  <a:pt x="879" y="5820"/>
                  <a:pt x="1305" y="5605"/>
                  <a:pt x="1804" y="5605"/>
                </a:cubicBezTo>
                <a:lnTo>
                  <a:pt x="7653" y="5605"/>
                </a:lnTo>
                <a:cubicBezTo>
                  <a:pt x="8551" y="5605"/>
                  <a:pt x="9509" y="5450"/>
                  <a:pt x="10525" y="5136"/>
                </a:cubicBezTo>
                <a:cubicBezTo>
                  <a:pt x="11541" y="4822"/>
                  <a:pt x="12537" y="4399"/>
                  <a:pt x="13511" y="3874"/>
                </a:cubicBezTo>
                <a:cubicBezTo>
                  <a:pt x="14488" y="3343"/>
                  <a:pt x="15409" y="2744"/>
                  <a:pt x="16273" y="2072"/>
                </a:cubicBezTo>
                <a:cubicBezTo>
                  <a:pt x="17135" y="1406"/>
                  <a:pt x="17864" y="713"/>
                  <a:pt x="18459" y="0"/>
                </a:cubicBezTo>
                <a:cubicBezTo>
                  <a:pt x="18951" y="0"/>
                  <a:pt x="19375" y="214"/>
                  <a:pt x="19730" y="634"/>
                </a:cubicBezTo>
                <a:cubicBezTo>
                  <a:pt x="20087" y="1057"/>
                  <a:pt x="20263" y="1567"/>
                  <a:pt x="20263" y="2166"/>
                </a:cubicBezTo>
                <a:lnTo>
                  <a:pt x="20263" y="7334"/>
                </a:lnTo>
                <a:cubicBezTo>
                  <a:pt x="20648" y="7446"/>
                  <a:pt x="20963" y="7692"/>
                  <a:pt x="21218" y="8071"/>
                </a:cubicBezTo>
                <a:cubicBezTo>
                  <a:pt x="21473" y="8455"/>
                  <a:pt x="21600" y="8895"/>
                  <a:pt x="21600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3" y="4452"/>
                </a:cubicBezTo>
                <a:cubicBezTo>
                  <a:pt x="15810" y="4963"/>
                  <a:pt x="15066" y="5423"/>
                  <a:pt x="14280" y="5834"/>
                </a:cubicBezTo>
                <a:cubicBezTo>
                  <a:pt x="13494" y="6245"/>
                  <a:pt x="12694" y="6609"/>
                  <a:pt x="11878" y="6923"/>
                </a:cubicBezTo>
                <a:cubicBezTo>
                  <a:pt x="11061" y="7237"/>
                  <a:pt x="10255" y="7463"/>
                  <a:pt x="9457" y="7604"/>
                </a:cubicBezTo>
                <a:lnTo>
                  <a:pt x="9457" y="11173"/>
                </a:lnTo>
                <a:cubicBezTo>
                  <a:pt x="10255" y="11325"/>
                  <a:pt x="11061" y="11554"/>
                  <a:pt x="11878" y="11862"/>
                </a:cubicBezTo>
                <a:cubicBezTo>
                  <a:pt x="12694" y="12170"/>
                  <a:pt x="13494" y="12537"/>
                  <a:pt x="14280" y="12957"/>
                </a:cubicBezTo>
                <a:cubicBezTo>
                  <a:pt x="15066" y="13379"/>
                  <a:pt x="15813" y="13843"/>
                  <a:pt x="16525" y="14348"/>
                </a:cubicBezTo>
                <a:cubicBezTo>
                  <a:pt x="17235" y="14856"/>
                  <a:pt x="17881" y="15381"/>
                  <a:pt x="18459" y="15921"/>
                </a:cubicBezTo>
                <a:lnTo>
                  <a:pt x="18459" y="2855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4" name="Shape 1766"/>
          <p:cNvSpPr/>
          <p:nvPr/>
        </p:nvSpPr>
        <p:spPr>
          <a:xfrm>
            <a:off x="2575402" y="1412776"/>
            <a:ext cx="360994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88" y="2580"/>
                </a:moveTo>
                <a:cubicBezTo>
                  <a:pt x="20420" y="2580"/>
                  <a:pt x="20794" y="2736"/>
                  <a:pt x="21116" y="3053"/>
                </a:cubicBezTo>
                <a:cubicBezTo>
                  <a:pt x="21439" y="3372"/>
                  <a:pt x="21600" y="3744"/>
                  <a:pt x="21600" y="4176"/>
                </a:cubicBezTo>
                <a:lnTo>
                  <a:pt x="21600" y="19987"/>
                </a:lnTo>
                <a:cubicBezTo>
                  <a:pt x="21600" y="20419"/>
                  <a:pt x="21439" y="20797"/>
                  <a:pt x="21116" y="21116"/>
                </a:cubicBezTo>
                <a:cubicBezTo>
                  <a:pt x="20794" y="21439"/>
                  <a:pt x="20420" y="21600"/>
                  <a:pt x="19988" y="21600"/>
                </a:cubicBezTo>
                <a:lnTo>
                  <a:pt x="1612" y="21600"/>
                </a:lnTo>
                <a:cubicBezTo>
                  <a:pt x="1180" y="21600"/>
                  <a:pt x="806" y="21439"/>
                  <a:pt x="484" y="21116"/>
                </a:cubicBezTo>
                <a:cubicBezTo>
                  <a:pt x="161" y="20797"/>
                  <a:pt x="0" y="20419"/>
                  <a:pt x="0" y="19987"/>
                </a:cubicBezTo>
                <a:lnTo>
                  <a:pt x="0" y="4176"/>
                </a:lnTo>
                <a:cubicBezTo>
                  <a:pt x="0" y="3744"/>
                  <a:pt x="161" y="3372"/>
                  <a:pt x="484" y="3053"/>
                </a:cubicBezTo>
                <a:cubicBezTo>
                  <a:pt x="806" y="2736"/>
                  <a:pt x="1180" y="2580"/>
                  <a:pt x="1612" y="2580"/>
                </a:cubicBezTo>
                <a:lnTo>
                  <a:pt x="2151" y="2580"/>
                </a:lnTo>
                <a:lnTo>
                  <a:pt x="2151" y="2402"/>
                </a:lnTo>
                <a:cubicBezTo>
                  <a:pt x="2151" y="2117"/>
                  <a:pt x="2197" y="1829"/>
                  <a:pt x="2289" y="1541"/>
                </a:cubicBezTo>
                <a:cubicBezTo>
                  <a:pt x="2381" y="1250"/>
                  <a:pt x="2531" y="991"/>
                  <a:pt x="2738" y="766"/>
                </a:cubicBezTo>
                <a:cubicBezTo>
                  <a:pt x="2943" y="542"/>
                  <a:pt x="3216" y="360"/>
                  <a:pt x="3556" y="213"/>
                </a:cubicBezTo>
                <a:cubicBezTo>
                  <a:pt x="3896" y="75"/>
                  <a:pt x="4310" y="0"/>
                  <a:pt x="4797" y="0"/>
                </a:cubicBezTo>
                <a:cubicBezTo>
                  <a:pt x="5283" y="0"/>
                  <a:pt x="5698" y="75"/>
                  <a:pt x="6038" y="213"/>
                </a:cubicBezTo>
                <a:cubicBezTo>
                  <a:pt x="6378" y="360"/>
                  <a:pt x="6651" y="542"/>
                  <a:pt x="6858" y="766"/>
                </a:cubicBezTo>
                <a:cubicBezTo>
                  <a:pt x="7063" y="991"/>
                  <a:pt x="7215" y="1256"/>
                  <a:pt x="7313" y="1546"/>
                </a:cubicBezTo>
                <a:cubicBezTo>
                  <a:pt x="7411" y="1840"/>
                  <a:pt x="7457" y="2125"/>
                  <a:pt x="7457" y="2402"/>
                </a:cubicBezTo>
                <a:lnTo>
                  <a:pt x="7457" y="2580"/>
                </a:lnTo>
                <a:lnTo>
                  <a:pt x="8134" y="2580"/>
                </a:lnTo>
                <a:lnTo>
                  <a:pt x="8134" y="2402"/>
                </a:lnTo>
                <a:cubicBezTo>
                  <a:pt x="8134" y="2117"/>
                  <a:pt x="8180" y="1829"/>
                  <a:pt x="8269" y="1541"/>
                </a:cubicBezTo>
                <a:cubicBezTo>
                  <a:pt x="8364" y="1250"/>
                  <a:pt x="8511" y="991"/>
                  <a:pt x="8718" y="766"/>
                </a:cubicBezTo>
                <a:cubicBezTo>
                  <a:pt x="8926" y="541"/>
                  <a:pt x="9199" y="360"/>
                  <a:pt x="9539" y="213"/>
                </a:cubicBezTo>
                <a:cubicBezTo>
                  <a:pt x="9879" y="75"/>
                  <a:pt x="10293" y="0"/>
                  <a:pt x="10780" y="0"/>
                </a:cubicBezTo>
                <a:cubicBezTo>
                  <a:pt x="11266" y="0"/>
                  <a:pt x="11678" y="75"/>
                  <a:pt x="12021" y="213"/>
                </a:cubicBezTo>
                <a:cubicBezTo>
                  <a:pt x="12361" y="360"/>
                  <a:pt x="12637" y="542"/>
                  <a:pt x="12853" y="766"/>
                </a:cubicBezTo>
                <a:cubicBezTo>
                  <a:pt x="13069" y="991"/>
                  <a:pt x="13227" y="1256"/>
                  <a:pt x="13322" y="1546"/>
                </a:cubicBezTo>
                <a:cubicBezTo>
                  <a:pt x="13417" y="1840"/>
                  <a:pt x="13469" y="2125"/>
                  <a:pt x="13469" y="2402"/>
                </a:cubicBezTo>
                <a:lnTo>
                  <a:pt x="13469" y="2580"/>
                </a:lnTo>
                <a:lnTo>
                  <a:pt x="14143" y="2580"/>
                </a:lnTo>
                <a:lnTo>
                  <a:pt x="14143" y="2402"/>
                </a:lnTo>
                <a:cubicBezTo>
                  <a:pt x="14143" y="2117"/>
                  <a:pt x="14192" y="1829"/>
                  <a:pt x="14287" y="1541"/>
                </a:cubicBezTo>
                <a:cubicBezTo>
                  <a:pt x="14385" y="1250"/>
                  <a:pt x="14534" y="991"/>
                  <a:pt x="14742" y="766"/>
                </a:cubicBezTo>
                <a:cubicBezTo>
                  <a:pt x="14949" y="541"/>
                  <a:pt x="15220" y="360"/>
                  <a:pt x="15557" y="213"/>
                </a:cubicBezTo>
                <a:cubicBezTo>
                  <a:pt x="15890" y="75"/>
                  <a:pt x="16305" y="0"/>
                  <a:pt x="16803" y="0"/>
                </a:cubicBezTo>
                <a:cubicBezTo>
                  <a:pt x="17290" y="0"/>
                  <a:pt x="17704" y="75"/>
                  <a:pt x="18044" y="213"/>
                </a:cubicBezTo>
                <a:cubicBezTo>
                  <a:pt x="18384" y="360"/>
                  <a:pt x="18657" y="541"/>
                  <a:pt x="18865" y="766"/>
                </a:cubicBezTo>
                <a:cubicBezTo>
                  <a:pt x="19069" y="991"/>
                  <a:pt x="19219" y="1256"/>
                  <a:pt x="19311" y="1546"/>
                </a:cubicBezTo>
                <a:cubicBezTo>
                  <a:pt x="19403" y="1840"/>
                  <a:pt x="19449" y="2125"/>
                  <a:pt x="19449" y="2402"/>
                </a:cubicBezTo>
                <a:lnTo>
                  <a:pt x="19449" y="2580"/>
                </a:lnTo>
                <a:lnTo>
                  <a:pt x="19988" y="2580"/>
                </a:lnTo>
                <a:close/>
                <a:moveTo>
                  <a:pt x="6067" y="7968"/>
                </a:moveTo>
                <a:lnTo>
                  <a:pt x="2180" y="7968"/>
                </a:lnTo>
                <a:lnTo>
                  <a:pt x="2180" y="11444"/>
                </a:lnTo>
                <a:lnTo>
                  <a:pt x="6067" y="11444"/>
                </a:lnTo>
                <a:lnTo>
                  <a:pt x="6067" y="7968"/>
                </a:lnTo>
                <a:close/>
                <a:moveTo>
                  <a:pt x="6067" y="11976"/>
                </a:moveTo>
                <a:lnTo>
                  <a:pt x="2180" y="11976"/>
                </a:lnTo>
                <a:lnTo>
                  <a:pt x="2180" y="15452"/>
                </a:lnTo>
                <a:lnTo>
                  <a:pt x="6067" y="15452"/>
                </a:lnTo>
                <a:lnTo>
                  <a:pt x="6067" y="11976"/>
                </a:lnTo>
                <a:close/>
                <a:moveTo>
                  <a:pt x="6067" y="15976"/>
                </a:moveTo>
                <a:lnTo>
                  <a:pt x="2180" y="15976"/>
                </a:lnTo>
                <a:lnTo>
                  <a:pt x="2180" y="19423"/>
                </a:lnTo>
                <a:lnTo>
                  <a:pt x="6067" y="19423"/>
                </a:lnTo>
                <a:lnTo>
                  <a:pt x="6067" y="15976"/>
                </a:lnTo>
                <a:close/>
                <a:moveTo>
                  <a:pt x="3755" y="5543"/>
                </a:moveTo>
                <a:cubicBezTo>
                  <a:pt x="3755" y="6068"/>
                  <a:pt x="4103" y="6324"/>
                  <a:pt x="4800" y="6324"/>
                </a:cubicBezTo>
                <a:cubicBezTo>
                  <a:pt x="5499" y="6324"/>
                  <a:pt x="5848" y="6068"/>
                  <a:pt x="5848" y="5543"/>
                </a:cubicBezTo>
                <a:lnTo>
                  <a:pt x="5848" y="2399"/>
                </a:lnTo>
                <a:cubicBezTo>
                  <a:pt x="5848" y="1878"/>
                  <a:pt x="5499" y="1613"/>
                  <a:pt x="4800" y="1613"/>
                </a:cubicBezTo>
                <a:cubicBezTo>
                  <a:pt x="4103" y="1613"/>
                  <a:pt x="3755" y="1878"/>
                  <a:pt x="3755" y="2399"/>
                </a:cubicBezTo>
                <a:lnTo>
                  <a:pt x="3755" y="5543"/>
                </a:lnTo>
                <a:close/>
                <a:moveTo>
                  <a:pt x="10535" y="7968"/>
                </a:moveTo>
                <a:lnTo>
                  <a:pt x="6608" y="7968"/>
                </a:lnTo>
                <a:lnTo>
                  <a:pt x="6608" y="11444"/>
                </a:lnTo>
                <a:lnTo>
                  <a:pt x="10535" y="11444"/>
                </a:lnTo>
                <a:lnTo>
                  <a:pt x="10535" y="7968"/>
                </a:lnTo>
                <a:close/>
                <a:moveTo>
                  <a:pt x="10535" y="11976"/>
                </a:moveTo>
                <a:lnTo>
                  <a:pt x="6608" y="11976"/>
                </a:lnTo>
                <a:lnTo>
                  <a:pt x="6608" y="15452"/>
                </a:lnTo>
                <a:lnTo>
                  <a:pt x="10535" y="15452"/>
                </a:lnTo>
                <a:lnTo>
                  <a:pt x="10535" y="11976"/>
                </a:lnTo>
                <a:close/>
                <a:moveTo>
                  <a:pt x="10535" y="15976"/>
                </a:moveTo>
                <a:lnTo>
                  <a:pt x="6608" y="15976"/>
                </a:lnTo>
                <a:lnTo>
                  <a:pt x="6608" y="19423"/>
                </a:lnTo>
                <a:lnTo>
                  <a:pt x="10535" y="19423"/>
                </a:lnTo>
                <a:lnTo>
                  <a:pt x="10535" y="15976"/>
                </a:lnTo>
                <a:close/>
                <a:moveTo>
                  <a:pt x="9775" y="5543"/>
                </a:moveTo>
                <a:cubicBezTo>
                  <a:pt x="9775" y="5826"/>
                  <a:pt x="9850" y="6027"/>
                  <a:pt x="9997" y="6145"/>
                </a:cubicBezTo>
                <a:cubicBezTo>
                  <a:pt x="10144" y="6269"/>
                  <a:pt x="10406" y="6324"/>
                  <a:pt x="10783" y="6324"/>
                </a:cubicBezTo>
                <a:cubicBezTo>
                  <a:pt x="11160" y="6324"/>
                  <a:pt x="11428" y="6263"/>
                  <a:pt x="11589" y="6140"/>
                </a:cubicBezTo>
                <a:cubicBezTo>
                  <a:pt x="11750" y="6016"/>
                  <a:pt x="11831" y="5820"/>
                  <a:pt x="11831" y="5544"/>
                </a:cubicBezTo>
                <a:lnTo>
                  <a:pt x="11831" y="2399"/>
                </a:lnTo>
                <a:cubicBezTo>
                  <a:pt x="11831" y="2128"/>
                  <a:pt x="11750" y="1933"/>
                  <a:pt x="11589" y="1803"/>
                </a:cubicBezTo>
                <a:cubicBezTo>
                  <a:pt x="11428" y="1673"/>
                  <a:pt x="11160" y="1613"/>
                  <a:pt x="10783" y="1613"/>
                </a:cubicBezTo>
                <a:cubicBezTo>
                  <a:pt x="10406" y="1613"/>
                  <a:pt x="10144" y="1679"/>
                  <a:pt x="9997" y="1814"/>
                </a:cubicBezTo>
                <a:cubicBezTo>
                  <a:pt x="9850" y="1944"/>
                  <a:pt x="9775" y="2140"/>
                  <a:pt x="9775" y="2399"/>
                </a:cubicBezTo>
                <a:lnTo>
                  <a:pt x="9775" y="5543"/>
                </a:lnTo>
                <a:close/>
                <a:moveTo>
                  <a:pt x="14986" y="7968"/>
                </a:moveTo>
                <a:lnTo>
                  <a:pt x="11074" y="7968"/>
                </a:lnTo>
                <a:lnTo>
                  <a:pt x="11074" y="11444"/>
                </a:lnTo>
                <a:lnTo>
                  <a:pt x="14986" y="11444"/>
                </a:lnTo>
                <a:lnTo>
                  <a:pt x="14986" y="7968"/>
                </a:lnTo>
                <a:close/>
                <a:moveTo>
                  <a:pt x="14986" y="11976"/>
                </a:moveTo>
                <a:lnTo>
                  <a:pt x="11074" y="11976"/>
                </a:lnTo>
                <a:lnTo>
                  <a:pt x="11074" y="15452"/>
                </a:lnTo>
                <a:lnTo>
                  <a:pt x="14986" y="15452"/>
                </a:lnTo>
                <a:lnTo>
                  <a:pt x="14986" y="11976"/>
                </a:lnTo>
                <a:close/>
                <a:moveTo>
                  <a:pt x="14986" y="15976"/>
                </a:moveTo>
                <a:lnTo>
                  <a:pt x="11074" y="15976"/>
                </a:lnTo>
                <a:lnTo>
                  <a:pt x="11074" y="19423"/>
                </a:lnTo>
                <a:lnTo>
                  <a:pt x="14986" y="19423"/>
                </a:lnTo>
                <a:lnTo>
                  <a:pt x="14986" y="15976"/>
                </a:lnTo>
                <a:close/>
                <a:moveTo>
                  <a:pt x="19423" y="7968"/>
                </a:moveTo>
                <a:lnTo>
                  <a:pt x="15522" y="7968"/>
                </a:lnTo>
                <a:lnTo>
                  <a:pt x="15522" y="11444"/>
                </a:lnTo>
                <a:lnTo>
                  <a:pt x="19423" y="11444"/>
                </a:lnTo>
                <a:lnTo>
                  <a:pt x="19423" y="7968"/>
                </a:lnTo>
                <a:close/>
                <a:moveTo>
                  <a:pt x="19423" y="11976"/>
                </a:moveTo>
                <a:lnTo>
                  <a:pt x="15522" y="11976"/>
                </a:lnTo>
                <a:lnTo>
                  <a:pt x="15522" y="15452"/>
                </a:lnTo>
                <a:lnTo>
                  <a:pt x="19423" y="15452"/>
                </a:lnTo>
                <a:lnTo>
                  <a:pt x="19423" y="11976"/>
                </a:lnTo>
                <a:close/>
                <a:moveTo>
                  <a:pt x="19423" y="15976"/>
                </a:moveTo>
                <a:lnTo>
                  <a:pt x="15522" y="15976"/>
                </a:lnTo>
                <a:lnTo>
                  <a:pt x="15522" y="19423"/>
                </a:lnTo>
                <a:lnTo>
                  <a:pt x="19423" y="19423"/>
                </a:lnTo>
                <a:lnTo>
                  <a:pt x="19423" y="15976"/>
                </a:lnTo>
                <a:close/>
                <a:moveTo>
                  <a:pt x="15758" y="5543"/>
                </a:moveTo>
                <a:cubicBezTo>
                  <a:pt x="15758" y="6068"/>
                  <a:pt x="16106" y="6324"/>
                  <a:pt x="16806" y="6324"/>
                </a:cubicBezTo>
                <a:cubicBezTo>
                  <a:pt x="17503" y="6324"/>
                  <a:pt x="17848" y="6068"/>
                  <a:pt x="17840" y="5543"/>
                </a:cubicBezTo>
                <a:lnTo>
                  <a:pt x="17840" y="2399"/>
                </a:lnTo>
                <a:cubicBezTo>
                  <a:pt x="17840" y="1878"/>
                  <a:pt x="17494" y="1613"/>
                  <a:pt x="16806" y="1613"/>
                </a:cubicBezTo>
                <a:cubicBezTo>
                  <a:pt x="16106" y="1613"/>
                  <a:pt x="15758" y="1878"/>
                  <a:pt x="15758" y="2399"/>
                </a:cubicBezTo>
                <a:lnTo>
                  <a:pt x="15758" y="5543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5" name="Shape 1767"/>
          <p:cNvSpPr/>
          <p:nvPr/>
        </p:nvSpPr>
        <p:spPr>
          <a:xfrm>
            <a:off x="2575402" y="2186647"/>
            <a:ext cx="360994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5" y="0"/>
                  <a:pt x="13706" y="282"/>
                  <a:pt x="15014" y="844"/>
                </a:cubicBezTo>
                <a:cubicBezTo>
                  <a:pt x="16322" y="1409"/>
                  <a:pt x="17466" y="2177"/>
                  <a:pt x="18450" y="3157"/>
                </a:cubicBezTo>
                <a:cubicBezTo>
                  <a:pt x="19433" y="4134"/>
                  <a:pt x="20204" y="5280"/>
                  <a:pt x="20761" y="6590"/>
                </a:cubicBezTo>
                <a:cubicBezTo>
                  <a:pt x="21320" y="7900"/>
                  <a:pt x="21600" y="9304"/>
                  <a:pt x="21600" y="10800"/>
                </a:cubicBezTo>
                <a:cubicBezTo>
                  <a:pt x="21600" y="12296"/>
                  <a:pt x="21320" y="13697"/>
                  <a:pt x="20761" y="15010"/>
                </a:cubicBezTo>
                <a:cubicBezTo>
                  <a:pt x="20204" y="16320"/>
                  <a:pt x="19433" y="17464"/>
                  <a:pt x="18450" y="18443"/>
                </a:cubicBezTo>
                <a:cubicBezTo>
                  <a:pt x="17466" y="19423"/>
                  <a:pt x="16322" y="20191"/>
                  <a:pt x="15014" y="20756"/>
                </a:cubicBezTo>
                <a:cubicBezTo>
                  <a:pt x="13706" y="21320"/>
                  <a:pt x="12305" y="21600"/>
                  <a:pt x="10807" y="21600"/>
                </a:cubicBezTo>
                <a:cubicBezTo>
                  <a:pt x="9310" y="21600"/>
                  <a:pt x="7905" y="21320"/>
                  <a:pt x="6594" y="20756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81" y="17464"/>
                  <a:pt x="1410" y="16320"/>
                  <a:pt x="845" y="15010"/>
                </a:cubicBezTo>
                <a:cubicBezTo>
                  <a:pt x="283" y="13697"/>
                  <a:pt x="0" y="12296"/>
                  <a:pt x="0" y="10800"/>
                </a:cubicBezTo>
                <a:cubicBezTo>
                  <a:pt x="0" y="9304"/>
                  <a:pt x="283" y="7900"/>
                  <a:pt x="845" y="6590"/>
                </a:cubicBezTo>
                <a:cubicBezTo>
                  <a:pt x="1410" y="5280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4"/>
                </a:cubicBezTo>
                <a:cubicBezTo>
                  <a:pt x="7905" y="282"/>
                  <a:pt x="9310" y="0"/>
                  <a:pt x="10807" y="0"/>
                </a:cubicBezTo>
                <a:moveTo>
                  <a:pt x="12525" y="3961"/>
                </a:moveTo>
                <a:cubicBezTo>
                  <a:pt x="12525" y="3871"/>
                  <a:pt x="12488" y="3772"/>
                  <a:pt x="12418" y="3665"/>
                </a:cubicBezTo>
                <a:cubicBezTo>
                  <a:pt x="12344" y="3594"/>
                  <a:pt x="12240" y="3555"/>
                  <a:pt x="12104" y="3544"/>
                </a:cubicBezTo>
                <a:lnTo>
                  <a:pt x="9496" y="3544"/>
                </a:lnTo>
                <a:cubicBezTo>
                  <a:pt x="9369" y="3544"/>
                  <a:pt x="9270" y="3583"/>
                  <a:pt x="9197" y="3665"/>
                </a:cubicBezTo>
                <a:cubicBezTo>
                  <a:pt x="9126" y="3775"/>
                  <a:pt x="9089" y="3874"/>
                  <a:pt x="9089" y="3961"/>
                </a:cubicBezTo>
                <a:lnTo>
                  <a:pt x="9279" y="13948"/>
                </a:lnTo>
                <a:cubicBezTo>
                  <a:pt x="9315" y="14211"/>
                  <a:pt x="9454" y="14341"/>
                  <a:pt x="9697" y="14341"/>
                </a:cubicBezTo>
                <a:lnTo>
                  <a:pt x="11889" y="14341"/>
                </a:lnTo>
                <a:cubicBezTo>
                  <a:pt x="11997" y="14341"/>
                  <a:pt x="12093" y="14304"/>
                  <a:pt x="12172" y="14233"/>
                </a:cubicBezTo>
                <a:cubicBezTo>
                  <a:pt x="12254" y="14163"/>
                  <a:pt x="12296" y="14067"/>
                  <a:pt x="12296" y="13948"/>
                </a:cubicBezTo>
                <a:lnTo>
                  <a:pt x="12525" y="3961"/>
                </a:lnTo>
                <a:close/>
                <a:moveTo>
                  <a:pt x="12443" y="15640"/>
                </a:moveTo>
                <a:cubicBezTo>
                  <a:pt x="12443" y="15532"/>
                  <a:pt x="12401" y="15436"/>
                  <a:pt x="12316" y="15354"/>
                </a:cubicBezTo>
                <a:cubicBezTo>
                  <a:pt x="12228" y="15275"/>
                  <a:pt x="12132" y="15233"/>
                  <a:pt x="12025" y="15233"/>
                </a:cubicBezTo>
                <a:lnTo>
                  <a:pt x="9589" y="15233"/>
                </a:lnTo>
                <a:cubicBezTo>
                  <a:pt x="9482" y="15233"/>
                  <a:pt x="9389" y="15275"/>
                  <a:pt x="9312" y="15354"/>
                </a:cubicBezTo>
                <a:cubicBezTo>
                  <a:pt x="9236" y="15436"/>
                  <a:pt x="9197" y="15532"/>
                  <a:pt x="9197" y="15640"/>
                </a:cubicBezTo>
                <a:lnTo>
                  <a:pt x="9197" y="17992"/>
                </a:lnTo>
                <a:cubicBezTo>
                  <a:pt x="9197" y="18099"/>
                  <a:pt x="9233" y="18195"/>
                  <a:pt x="9307" y="18282"/>
                </a:cubicBezTo>
                <a:cubicBezTo>
                  <a:pt x="9377" y="18367"/>
                  <a:pt x="9473" y="18409"/>
                  <a:pt x="9589" y="18409"/>
                </a:cubicBezTo>
                <a:lnTo>
                  <a:pt x="12025" y="18409"/>
                </a:lnTo>
                <a:cubicBezTo>
                  <a:pt x="12132" y="18409"/>
                  <a:pt x="12228" y="18370"/>
                  <a:pt x="12316" y="18288"/>
                </a:cubicBezTo>
                <a:cubicBezTo>
                  <a:pt x="12401" y="18206"/>
                  <a:pt x="12443" y="18107"/>
                  <a:pt x="12443" y="17992"/>
                </a:cubicBezTo>
                <a:lnTo>
                  <a:pt x="12443" y="15640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6" name="Shape 1768"/>
          <p:cNvSpPr/>
          <p:nvPr/>
        </p:nvSpPr>
        <p:spPr>
          <a:xfrm>
            <a:off x="3423741" y="2186647"/>
            <a:ext cx="360994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48" y="12501"/>
                </a:moveTo>
                <a:cubicBezTo>
                  <a:pt x="17869" y="12791"/>
                  <a:pt x="18219" y="13020"/>
                  <a:pt x="18601" y="13191"/>
                </a:cubicBezTo>
                <a:cubicBezTo>
                  <a:pt x="18985" y="13358"/>
                  <a:pt x="19387" y="13455"/>
                  <a:pt x="19810" y="13470"/>
                </a:cubicBezTo>
                <a:lnTo>
                  <a:pt x="19810" y="17282"/>
                </a:lnTo>
                <a:cubicBezTo>
                  <a:pt x="19810" y="17870"/>
                  <a:pt x="19712" y="18428"/>
                  <a:pt x="19516" y="18951"/>
                </a:cubicBezTo>
                <a:cubicBezTo>
                  <a:pt x="19320" y="19468"/>
                  <a:pt x="19059" y="19926"/>
                  <a:pt x="18730" y="20319"/>
                </a:cubicBezTo>
                <a:cubicBezTo>
                  <a:pt x="18402" y="20713"/>
                  <a:pt x="18023" y="21024"/>
                  <a:pt x="17594" y="21256"/>
                </a:cubicBezTo>
                <a:cubicBezTo>
                  <a:pt x="17163" y="21485"/>
                  <a:pt x="16698" y="21600"/>
                  <a:pt x="16199" y="21600"/>
                </a:cubicBezTo>
                <a:lnTo>
                  <a:pt x="3597" y="21600"/>
                </a:lnTo>
                <a:cubicBezTo>
                  <a:pt x="3107" y="21600"/>
                  <a:pt x="2639" y="21485"/>
                  <a:pt x="2199" y="21256"/>
                </a:cubicBezTo>
                <a:cubicBezTo>
                  <a:pt x="1758" y="21024"/>
                  <a:pt x="1376" y="20710"/>
                  <a:pt x="1055" y="20319"/>
                </a:cubicBezTo>
                <a:cubicBezTo>
                  <a:pt x="735" y="19926"/>
                  <a:pt x="480" y="19468"/>
                  <a:pt x="286" y="18951"/>
                </a:cubicBezTo>
                <a:cubicBezTo>
                  <a:pt x="95" y="18428"/>
                  <a:pt x="0" y="17870"/>
                  <a:pt x="0" y="17282"/>
                </a:cubicBezTo>
                <a:lnTo>
                  <a:pt x="0" y="4318"/>
                </a:lnTo>
                <a:cubicBezTo>
                  <a:pt x="0" y="3727"/>
                  <a:pt x="95" y="3169"/>
                  <a:pt x="286" y="2638"/>
                </a:cubicBezTo>
                <a:cubicBezTo>
                  <a:pt x="480" y="2106"/>
                  <a:pt x="735" y="1651"/>
                  <a:pt x="1055" y="1266"/>
                </a:cubicBezTo>
                <a:cubicBezTo>
                  <a:pt x="1376" y="881"/>
                  <a:pt x="1758" y="576"/>
                  <a:pt x="2199" y="347"/>
                </a:cubicBezTo>
                <a:cubicBezTo>
                  <a:pt x="2639" y="115"/>
                  <a:pt x="3107" y="0"/>
                  <a:pt x="3597" y="0"/>
                </a:cubicBezTo>
                <a:lnTo>
                  <a:pt x="10420" y="0"/>
                </a:lnTo>
                <a:cubicBezTo>
                  <a:pt x="10403" y="132"/>
                  <a:pt x="10389" y="261"/>
                  <a:pt x="10374" y="388"/>
                </a:cubicBezTo>
                <a:cubicBezTo>
                  <a:pt x="10357" y="514"/>
                  <a:pt x="10349" y="652"/>
                  <a:pt x="10349" y="802"/>
                </a:cubicBezTo>
                <a:lnTo>
                  <a:pt x="10349" y="2041"/>
                </a:lnTo>
                <a:cubicBezTo>
                  <a:pt x="10349" y="2256"/>
                  <a:pt x="10374" y="2479"/>
                  <a:pt x="10420" y="2714"/>
                </a:cubicBezTo>
                <a:lnTo>
                  <a:pt x="3597" y="2714"/>
                </a:lnTo>
                <a:cubicBezTo>
                  <a:pt x="3232" y="2714"/>
                  <a:pt x="2916" y="2873"/>
                  <a:pt x="2654" y="3184"/>
                </a:cubicBezTo>
                <a:cubicBezTo>
                  <a:pt x="2392" y="3501"/>
                  <a:pt x="2262" y="3877"/>
                  <a:pt x="2262" y="4318"/>
                </a:cubicBezTo>
                <a:lnTo>
                  <a:pt x="2262" y="17282"/>
                </a:lnTo>
                <a:cubicBezTo>
                  <a:pt x="2262" y="17723"/>
                  <a:pt x="2392" y="18102"/>
                  <a:pt x="2654" y="18413"/>
                </a:cubicBezTo>
                <a:cubicBezTo>
                  <a:pt x="2916" y="18727"/>
                  <a:pt x="3232" y="18886"/>
                  <a:pt x="3597" y="18886"/>
                </a:cubicBezTo>
                <a:lnTo>
                  <a:pt x="16199" y="18886"/>
                </a:lnTo>
                <a:cubicBezTo>
                  <a:pt x="16566" y="18886"/>
                  <a:pt x="16882" y="18727"/>
                  <a:pt x="17149" y="18413"/>
                </a:cubicBezTo>
                <a:cubicBezTo>
                  <a:pt x="17413" y="18102"/>
                  <a:pt x="17548" y="17723"/>
                  <a:pt x="17548" y="17282"/>
                </a:cubicBezTo>
                <a:lnTo>
                  <a:pt x="17548" y="12501"/>
                </a:lnTo>
                <a:close/>
                <a:moveTo>
                  <a:pt x="21600" y="2012"/>
                </a:moveTo>
                <a:lnTo>
                  <a:pt x="21600" y="8903"/>
                </a:lnTo>
                <a:cubicBezTo>
                  <a:pt x="21600" y="9138"/>
                  <a:pt x="21531" y="9331"/>
                  <a:pt x="21394" y="9493"/>
                </a:cubicBezTo>
                <a:cubicBezTo>
                  <a:pt x="21257" y="9652"/>
                  <a:pt x="21103" y="9722"/>
                  <a:pt x="20932" y="9701"/>
                </a:cubicBezTo>
                <a:lnTo>
                  <a:pt x="19923" y="9701"/>
                </a:lnTo>
                <a:cubicBezTo>
                  <a:pt x="19727" y="9701"/>
                  <a:pt x="19565" y="9625"/>
                  <a:pt x="19438" y="9472"/>
                </a:cubicBezTo>
                <a:cubicBezTo>
                  <a:pt x="19308" y="9317"/>
                  <a:pt x="19245" y="9126"/>
                  <a:pt x="19245" y="8903"/>
                </a:cubicBezTo>
                <a:lnTo>
                  <a:pt x="19245" y="5134"/>
                </a:lnTo>
                <a:lnTo>
                  <a:pt x="10195" y="15961"/>
                </a:lnTo>
                <a:cubicBezTo>
                  <a:pt x="10070" y="16110"/>
                  <a:pt x="9911" y="16184"/>
                  <a:pt x="9720" y="16184"/>
                </a:cubicBezTo>
                <a:cubicBezTo>
                  <a:pt x="9529" y="16184"/>
                  <a:pt x="9365" y="16113"/>
                  <a:pt x="9233" y="15961"/>
                </a:cubicBezTo>
                <a:lnTo>
                  <a:pt x="8307" y="14836"/>
                </a:lnTo>
                <a:cubicBezTo>
                  <a:pt x="8183" y="14683"/>
                  <a:pt x="8119" y="14492"/>
                  <a:pt x="8114" y="14260"/>
                </a:cubicBezTo>
                <a:cubicBezTo>
                  <a:pt x="8112" y="14025"/>
                  <a:pt x="8175" y="13831"/>
                  <a:pt x="8307" y="13684"/>
                </a:cubicBezTo>
                <a:lnTo>
                  <a:pt x="17332" y="2826"/>
                </a:lnTo>
                <a:lnTo>
                  <a:pt x="14181" y="2826"/>
                </a:lnTo>
                <a:cubicBezTo>
                  <a:pt x="13985" y="2826"/>
                  <a:pt x="13824" y="2749"/>
                  <a:pt x="13699" y="2594"/>
                </a:cubicBezTo>
                <a:cubicBezTo>
                  <a:pt x="13574" y="2441"/>
                  <a:pt x="13513" y="2247"/>
                  <a:pt x="13513" y="2012"/>
                </a:cubicBezTo>
                <a:lnTo>
                  <a:pt x="13513" y="802"/>
                </a:lnTo>
                <a:cubicBezTo>
                  <a:pt x="13496" y="587"/>
                  <a:pt x="13557" y="399"/>
                  <a:pt x="13694" y="238"/>
                </a:cubicBezTo>
                <a:cubicBezTo>
                  <a:pt x="13831" y="82"/>
                  <a:pt x="13993" y="0"/>
                  <a:pt x="14181" y="0"/>
                </a:cubicBezTo>
                <a:lnTo>
                  <a:pt x="20932" y="0"/>
                </a:lnTo>
                <a:cubicBezTo>
                  <a:pt x="21110" y="0"/>
                  <a:pt x="21267" y="82"/>
                  <a:pt x="21399" y="247"/>
                </a:cubicBezTo>
                <a:cubicBezTo>
                  <a:pt x="21534" y="411"/>
                  <a:pt x="21600" y="599"/>
                  <a:pt x="21600" y="802"/>
                </a:cubicBezTo>
                <a:lnTo>
                  <a:pt x="21600" y="2012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7" name="Shape 1769"/>
          <p:cNvSpPr/>
          <p:nvPr/>
        </p:nvSpPr>
        <p:spPr>
          <a:xfrm>
            <a:off x="4299153" y="2186653"/>
            <a:ext cx="360996" cy="374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8" h="21580" extrusionOk="0">
                <a:moveTo>
                  <a:pt x="7581" y="21301"/>
                </a:moveTo>
                <a:cubicBezTo>
                  <a:pt x="7532" y="21433"/>
                  <a:pt x="7446" y="21518"/>
                  <a:pt x="7322" y="21557"/>
                </a:cubicBezTo>
                <a:cubicBezTo>
                  <a:pt x="7290" y="21571"/>
                  <a:pt x="7248" y="21580"/>
                  <a:pt x="7192" y="21580"/>
                </a:cubicBezTo>
                <a:cubicBezTo>
                  <a:pt x="7145" y="21580"/>
                  <a:pt x="7074" y="21565"/>
                  <a:pt x="6981" y="21527"/>
                </a:cubicBezTo>
                <a:lnTo>
                  <a:pt x="5401" y="20459"/>
                </a:lnTo>
                <a:cubicBezTo>
                  <a:pt x="5290" y="20383"/>
                  <a:pt x="5220" y="20274"/>
                  <a:pt x="5185" y="20128"/>
                </a:cubicBezTo>
                <a:cubicBezTo>
                  <a:pt x="5149" y="19984"/>
                  <a:pt x="5163" y="19846"/>
                  <a:pt x="5224" y="19714"/>
                </a:cubicBezTo>
                <a:lnTo>
                  <a:pt x="5998" y="18100"/>
                </a:lnTo>
                <a:cubicBezTo>
                  <a:pt x="4867" y="17464"/>
                  <a:pt x="3815" y="16627"/>
                  <a:pt x="2846" y="15592"/>
                </a:cubicBezTo>
                <a:cubicBezTo>
                  <a:pt x="1877" y="14559"/>
                  <a:pt x="1028" y="13344"/>
                  <a:pt x="294" y="11945"/>
                </a:cubicBezTo>
                <a:cubicBezTo>
                  <a:pt x="98" y="11601"/>
                  <a:pt x="0" y="11220"/>
                  <a:pt x="0" y="10812"/>
                </a:cubicBezTo>
                <a:cubicBezTo>
                  <a:pt x="0" y="10399"/>
                  <a:pt x="98" y="10008"/>
                  <a:pt x="294" y="9645"/>
                </a:cubicBezTo>
                <a:cubicBezTo>
                  <a:pt x="903" y="8474"/>
                  <a:pt x="1598" y="7421"/>
                  <a:pt x="2379" y="6490"/>
                </a:cubicBezTo>
                <a:cubicBezTo>
                  <a:pt x="3159" y="5557"/>
                  <a:pt x="4003" y="4771"/>
                  <a:pt x="4909" y="4129"/>
                </a:cubicBezTo>
                <a:cubicBezTo>
                  <a:pt x="5814" y="3489"/>
                  <a:pt x="6761" y="3002"/>
                  <a:pt x="7750" y="2670"/>
                </a:cubicBezTo>
                <a:cubicBezTo>
                  <a:pt x="8738" y="2339"/>
                  <a:pt x="9754" y="2172"/>
                  <a:pt x="10801" y="2172"/>
                </a:cubicBezTo>
                <a:cubicBezTo>
                  <a:pt x="11215" y="2172"/>
                  <a:pt x="11626" y="2204"/>
                  <a:pt x="12032" y="2268"/>
                </a:cubicBezTo>
                <a:cubicBezTo>
                  <a:pt x="12436" y="2336"/>
                  <a:pt x="12840" y="2415"/>
                  <a:pt x="13238" y="2506"/>
                </a:cubicBezTo>
                <a:lnTo>
                  <a:pt x="14281" y="291"/>
                </a:lnTo>
                <a:cubicBezTo>
                  <a:pt x="14342" y="159"/>
                  <a:pt x="14438" y="74"/>
                  <a:pt x="14562" y="39"/>
                </a:cubicBezTo>
                <a:cubicBezTo>
                  <a:pt x="14655" y="-20"/>
                  <a:pt x="14768" y="-11"/>
                  <a:pt x="14902" y="62"/>
                </a:cubicBezTo>
                <a:lnTo>
                  <a:pt x="16459" y="1133"/>
                </a:lnTo>
                <a:cubicBezTo>
                  <a:pt x="16569" y="1206"/>
                  <a:pt x="16645" y="1315"/>
                  <a:pt x="16689" y="1462"/>
                </a:cubicBezTo>
                <a:cubicBezTo>
                  <a:pt x="16730" y="1608"/>
                  <a:pt x="16716" y="1746"/>
                  <a:pt x="16647" y="1878"/>
                </a:cubicBezTo>
                <a:lnTo>
                  <a:pt x="7581" y="21301"/>
                </a:lnTo>
                <a:close/>
                <a:moveTo>
                  <a:pt x="7532" y="14770"/>
                </a:moveTo>
                <a:cubicBezTo>
                  <a:pt x="6861" y="14181"/>
                  <a:pt x="6323" y="13432"/>
                  <a:pt x="5917" y="12529"/>
                </a:cubicBezTo>
                <a:cubicBezTo>
                  <a:pt x="5511" y="11628"/>
                  <a:pt x="5308" y="10627"/>
                  <a:pt x="5308" y="9530"/>
                </a:cubicBezTo>
                <a:cubicBezTo>
                  <a:pt x="5308" y="8800"/>
                  <a:pt x="5405" y="8107"/>
                  <a:pt x="5606" y="7444"/>
                </a:cubicBezTo>
                <a:cubicBezTo>
                  <a:pt x="5804" y="6784"/>
                  <a:pt x="6071" y="6174"/>
                  <a:pt x="6409" y="5613"/>
                </a:cubicBezTo>
                <a:cubicBezTo>
                  <a:pt x="5494" y="6182"/>
                  <a:pt x="4644" y="6901"/>
                  <a:pt x="3861" y="7767"/>
                </a:cubicBezTo>
                <a:cubicBezTo>
                  <a:pt x="3076" y="8632"/>
                  <a:pt x="2391" y="9645"/>
                  <a:pt x="1803" y="10798"/>
                </a:cubicBezTo>
                <a:cubicBezTo>
                  <a:pt x="2445" y="12024"/>
                  <a:pt x="3193" y="13098"/>
                  <a:pt x="4047" y="14019"/>
                </a:cubicBezTo>
                <a:cubicBezTo>
                  <a:pt x="4904" y="14943"/>
                  <a:pt x="5844" y="15680"/>
                  <a:pt x="6866" y="16231"/>
                </a:cubicBezTo>
                <a:lnTo>
                  <a:pt x="7532" y="14770"/>
                </a:lnTo>
                <a:close/>
                <a:moveTo>
                  <a:pt x="7192" y="9530"/>
                </a:moveTo>
                <a:cubicBezTo>
                  <a:pt x="7192" y="9747"/>
                  <a:pt x="7258" y="9935"/>
                  <a:pt x="7385" y="10093"/>
                </a:cubicBezTo>
                <a:cubicBezTo>
                  <a:pt x="7515" y="10252"/>
                  <a:pt x="7679" y="10331"/>
                  <a:pt x="7872" y="10331"/>
                </a:cubicBezTo>
                <a:cubicBezTo>
                  <a:pt x="8068" y="10331"/>
                  <a:pt x="8227" y="10249"/>
                  <a:pt x="8352" y="10085"/>
                </a:cubicBezTo>
                <a:cubicBezTo>
                  <a:pt x="8479" y="9923"/>
                  <a:pt x="8540" y="9736"/>
                  <a:pt x="8540" y="9530"/>
                </a:cubicBezTo>
                <a:cubicBezTo>
                  <a:pt x="8540" y="8800"/>
                  <a:pt x="8751" y="8186"/>
                  <a:pt x="9167" y="7691"/>
                </a:cubicBezTo>
                <a:cubicBezTo>
                  <a:pt x="9585" y="7195"/>
                  <a:pt x="10094" y="6945"/>
                  <a:pt x="10696" y="6945"/>
                </a:cubicBezTo>
                <a:cubicBezTo>
                  <a:pt x="10892" y="6945"/>
                  <a:pt x="11053" y="6866"/>
                  <a:pt x="11183" y="6702"/>
                </a:cubicBezTo>
                <a:cubicBezTo>
                  <a:pt x="11310" y="6535"/>
                  <a:pt x="11376" y="6347"/>
                  <a:pt x="11376" y="6133"/>
                </a:cubicBezTo>
                <a:cubicBezTo>
                  <a:pt x="11376" y="5898"/>
                  <a:pt x="11310" y="5704"/>
                  <a:pt x="11183" y="5558"/>
                </a:cubicBezTo>
                <a:cubicBezTo>
                  <a:pt x="11053" y="5408"/>
                  <a:pt x="10892" y="5332"/>
                  <a:pt x="10696" y="5332"/>
                </a:cubicBezTo>
                <a:cubicBezTo>
                  <a:pt x="10219" y="5332"/>
                  <a:pt x="9764" y="5440"/>
                  <a:pt x="9331" y="5663"/>
                </a:cubicBezTo>
                <a:cubicBezTo>
                  <a:pt x="8897" y="5883"/>
                  <a:pt x="8525" y="6180"/>
                  <a:pt x="8217" y="6552"/>
                </a:cubicBezTo>
                <a:cubicBezTo>
                  <a:pt x="7909" y="6928"/>
                  <a:pt x="7662" y="7377"/>
                  <a:pt x="7476" y="7893"/>
                </a:cubicBezTo>
                <a:cubicBezTo>
                  <a:pt x="7287" y="8415"/>
                  <a:pt x="7192" y="8961"/>
                  <a:pt x="7192" y="9530"/>
                </a:cubicBezTo>
                <a:moveTo>
                  <a:pt x="21333" y="9645"/>
                </a:moveTo>
                <a:cubicBezTo>
                  <a:pt x="21512" y="10008"/>
                  <a:pt x="21600" y="10399"/>
                  <a:pt x="21598" y="10812"/>
                </a:cubicBezTo>
                <a:cubicBezTo>
                  <a:pt x="21593" y="11220"/>
                  <a:pt x="21505" y="11602"/>
                  <a:pt x="21333" y="11945"/>
                </a:cubicBezTo>
                <a:cubicBezTo>
                  <a:pt x="20083" y="14327"/>
                  <a:pt x="18551" y="16164"/>
                  <a:pt x="16735" y="17452"/>
                </a:cubicBezTo>
                <a:cubicBezTo>
                  <a:pt x="14920" y="18746"/>
                  <a:pt x="12964" y="19400"/>
                  <a:pt x="10872" y="19418"/>
                </a:cubicBezTo>
                <a:lnTo>
                  <a:pt x="11902" y="17185"/>
                </a:lnTo>
                <a:cubicBezTo>
                  <a:pt x="13535" y="16950"/>
                  <a:pt x="15025" y="16272"/>
                  <a:pt x="16378" y="15149"/>
                </a:cubicBezTo>
                <a:cubicBezTo>
                  <a:pt x="17729" y="14025"/>
                  <a:pt x="18869" y="12576"/>
                  <a:pt x="19799" y="10798"/>
                </a:cubicBezTo>
                <a:cubicBezTo>
                  <a:pt x="18947" y="9204"/>
                  <a:pt x="17920" y="7878"/>
                  <a:pt x="16716" y="6819"/>
                </a:cubicBezTo>
                <a:lnTo>
                  <a:pt x="17606" y="4897"/>
                </a:lnTo>
                <a:cubicBezTo>
                  <a:pt x="18326" y="5513"/>
                  <a:pt x="18999" y="6215"/>
                  <a:pt x="19623" y="7004"/>
                </a:cubicBezTo>
                <a:cubicBezTo>
                  <a:pt x="20247" y="7790"/>
                  <a:pt x="20817" y="8670"/>
                  <a:pt x="21333" y="9645"/>
                </a:cubicBezTo>
                <a:moveTo>
                  <a:pt x="16097" y="9530"/>
                </a:moveTo>
                <a:cubicBezTo>
                  <a:pt x="16097" y="10223"/>
                  <a:pt x="16011" y="10883"/>
                  <a:pt x="15845" y="11505"/>
                </a:cubicBezTo>
                <a:cubicBezTo>
                  <a:pt x="15676" y="12130"/>
                  <a:pt x="15441" y="12696"/>
                  <a:pt x="15135" y="13212"/>
                </a:cubicBezTo>
                <a:cubicBezTo>
                  <a:pt x="14831" y="13729"/>
                  <a:pt x="14467" y="14186"/>
                  <a:pt x="14046" y="14588"/>
                </a:cubicBezTo>
                <a:cubicBezTo>
                  <a:pt x="13625" y="14990"/>
                  <a:pt x="13163" y="15310"/>
                  <a:pt x="12663" y="15545"/>
                </a:cubicBezTo>
                <a:lnTo>
                  <a:pt x="16001" y="8377"/>
                </a:lnTo>
                <a:cubicBezTo>
                  <a:pt x="16033" y="8568"/>
                  <a:pt x="16057" y="8750"/>
                  <a:pt x="16072" y="8935"/>
                </a:cubicBezTo>
                <a:cubicBezTo>
                  <a:pt x="16089" y="9116"/>
                  <a:pt x="16097" y="9316"/>
                  <a:pt x="16097" y="9530"/>
                </a:cubicBezTo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8" name="Shape 1770"/>
          <p:cNvSpPr/>
          <p:nvPr/>
        </p:nvSpPr>
        <p:spPr>
          <a:xfrm>
            <a:off x="5139971" y="2185087"/>
            <a:ext cx="360996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8" h="21600" extrusionOk="0">
                <a:moveTo>
                  <a:pt x="21333" y="9360"/>
                </a:moveTo>
                <a:cubicBezTo>
                  <a:pt x="21512" y="9815"/>
                  <a:pt x="21600" y="10304"/>
                  <a:pt x="21598" y="10815"/>
                </a:cubicBezTo>
                <a:cubicBezTo>
                  <a:pt x="21593" y="11337"/>
                  <a:pt x="21505" y="11811"/>
                  <a:pt x="21333" y="12241"/>
                </a:cubicBezTo>
                <a:cubicBezTo>
                  <a:pt x="20707" y="13729"/>
                  <a:pt x="20002" y="15055"/>
                  <a:pt x="19217" y="16224"/>
                </a:cubicBezTo>
                <a:cubicBezTo>
                  <a:pt x="18434" y="17389"/>
                  <a:pt x="17594" y="18370"/>
                  <a:pt x="16701" y="19164"/>
                </a:cubicBezTo>
                <a:cubicBezTo>
                  <a:pt x="15805" y="19954"/>
                  <a:pt x="14863" y="20560"/>
                  <a:pt x="13870" y="20975"/>
                </a:cubicBezTo>
                <a:cubicBezTo>
                  <a:pt x="12879" y="21391"/>
                  <a:pt x="11856" y="21600"/>
                  <a:pt x="10801" y="21600"/>
                </a:cubicBezTo>
                <a:cubicBezTo>
                  <a:pt x="9764" y="21600"/>
                  <a:pt x="8748" y="21391"/>
                  <a:pt x="7755" y="20975"/>
                </a:cubicBezTo>
                <a:cubicBezTo>
                  <a:pt x="6764" y="20560"/>
                  <a:pt x="5814" y="19950"/>
                  <a:pt x="4909" y="19145"/>
                </a:cubicBezTo>
                <a:cubicBezTo>
                  <a:pt x="4003" y="18341"/>
                  <a:pt x="3157" y="17356"/>
                  <a:pt x="2374" y="16191"/>
                </a:cubicBezTo>
                <a:cubicBezTo>
                  <a:pt x="1588" y="15022"/>
                  <a:pt x="896" y="13707"/>
                  <a:pt x="294" y="12241"/>
                </a:cubicBezTo>
                <a:cubicBezTo>
                  <a:pt x="98" y="11807"/>
                  <a:pt x="0" y="11333"/>
                  <a:pt x="0" y="10815"/>
                </a:cubicBezTo>
                <a:cubicBezTo>
                  <a:pt x="0" y="10300"/>
                  <a:pt x="98" y="9815"/>
                  <a:pt x="294" y="9360"/>
                </a:cubicBezTo>
                <a:cubicBezTo>
                  <a:pt x="903" y="7890"/>
                  <a:pt x="1598" y="6578"/>
                  <a:pt x="2379" y="5417"/>
                </a:cubicBezTo>
                <a:cubicBezTo>
                  <a:pt x="3159" y="4255"/>
                  <a:pt x="4003" y="3271"/>
                  <a:pt x="4909" y="2462"/>
                </a:cubicBezTo>
                <a:cubicBezTo>
                  <a:pt x="5814" y="1654"/>
                  <a:pt x="6761" y="1040"/>
                  <a:pt x="7750" y="625"/>
                </a:cubicBezTo>
                <a:cubicBezTo>
                  <a:pt x="8738" y="206"/>
                  <a:pt x="9754" y="0"/>
                  <a:pt x="10801" y="0"/>
                </a:cubicBezTo>
                <a:cubicBezTo>
                  <a:pt x="11856" y="0"/>
                  <a:pt x="12879" y="206"/>
                  <a:pt x="13870" y="625"/>
                </a:cubicBezTo>
                <a:cubicBezTo>
                  <a:pt x="14863" y="1040"/>
                  <a:pt x="15805" y="1646"/>
                  <a:pt x="16701" y="2444"/>
                </a:cubicBezTo>
                <a:cubicBezTo>
                  <a:pt x="17594" y="3245"/>
                  <a:pt x="18434" y="4222"/>
                  <a:pt x="19217" y="5383"/>
                </a:cubicBezTo>
                <a:cubicBezTo>
                  <a:pt x="20002" y="6545"/>
                  <a:pt x="20707" y="7864"/>
                  <a:pt x="21333" y="9360"/>
                </a:cubicBezTo>
                <a:moveTo>
                  <a:pt x="10801" y="18906"/>
                </a:moveTo>
                <a:cubicBezTo>
                  <a:pt x="11731" y="18906"/>
                  <a:pt x="12624" y="18715"/>
                  <a:pt x="13478" y="18326"/>
                </a:cubicBezTo>
                <a:cubicBezTo>
                  <a:pt x="14332" y="17940"/>
                  <a:pt x="15142" y="17400"/>
                  <a:pt x="15908" y="16709"/>
                </a:cubicBezTo>
                <a:cubicBezTo>
                  <a:pt x="16674" y="16014"/>
                  <a:pt x="17384" y="15166"/>
                  <a:pt x="18040" y="14155"/>
                </a:cubicBezTo>
                <a:cubicBezTo>
                  <a:pt x="18698" y="13148"/>
                  <a:pt x="19283" y="12027"/>
                  <a:pt x="19799" y="10796"/>
                </a:cubicBezTo>
                <a:cubicBezTo>
                  <a:pt x="19173" y="9282"/>
                  <a:pt x="18441" y="7956"/>
                  <a:pt x="17602" y="6813"/>
                </a:cubicBezTo>
                <a:cubicBezTo>
                  <a:pt x="16762" y="5670"/>
                  <a:pt x="15840" y="4751"/>
                  <a:pt x="14831" y="4061"/>
                </a:cubicBezTo>
                <a:cubicBezTo>
                  <a:pt x="15230" y="4751"/>
                  <a:pt x="15539" y="5534"/>
                  <a:pt x="15761" y="6401"/>
                </a:cubicBezTo>
                <a:cubicBezTo>
                  <a:pt x="15984" y="7265"/>
                  <a:pt x="16097" y="8206"/>
                  <a:pt x="16097" y="9216"/>
                </a:cubicBezTo>
                <a:cubicBezTo>
                  <a:pt x="16097" y="10341"/>
                  <a:pt x="15957" y="11388"/>
                  <a:pt x="15681" y="12362"/>
                </a:cubicBezTo>
                <a:cubicBezTo>
                  <a:pt x="15404" y="13339"/>
                  <a:pt x="15017" y="14195"/>
                  <a:pt x="14521" y="14941"/>
                </a:cubicBezTo>
                <a:cubicBezTo>
                  <a:pt x="14024" y="15684"/>
                  <a:pt x="13449" y="16272"/>
                  <a:pt x="12793" y="16691"/>
                </a:cubicBezTo>
                <a:cubicBezTo>
                  <a:pt x="12137" y="17113"/>
                  <a:pt x="11437" y="17326"/>
                  <a:pt x="10696" y="17326"/>
                </a:cubicBezTo>
                <a:cubicBezTo>
                  <a:pt x="9945" y="17326"/>
                  <a:pt x="9247" y="17113"/>
                  <a:pt x="8599" y="16691"/>
                </a:cubicBezTo>
                <a:cubicBezTo>
                  <a:pt x="7950" y="16272"/>
                  <a:pt x="7380" y="15684"/>
                  <a:pt x="6884" y="14941"/>
                </a:cubicBezTo>
                <a:cubicBezTo>
                  <a:pt x="6387" y="14195"/>
                  <a:pt x="6000" y="13339"/>
                  <a:pt x="5724" y="12362"/>
                </a:cubicBezTo>
                <a:cubicBezTo>
                  <a:pt x="5445" y="11388"/>
                  <a:pt x="5308" y="10341"/>
                  <a:pt x="5308" y="9216"/>
                </a:cubicBezTo>
                <a:cubicBezTo>
                  <a:pt x="5308" y="8301"/>
                  <a:pt x="5406" y="7427"/>
                  <a:pt x="5606" y="6603"/>
                </a:cubicBezTo>
                <a:cubicBezTo>
                  <a:pt x="5804" y="5777"/>
                  <a:pt x="6071" y="5023"/>
                  <a:pt x="6409" y="4340"/>
                </a:cubicBezTo>
                <a:cubicBezTo>
                  <a:pt x="5496" y="5034"/>
                  <a:pt x="4645" y="5927"/>
                  <a:pt x="3861" y="7026"/>
                </a:cubicBezTo>
                <a:cubicBezTo>
                  <a:pt x="3076" y="8121"/>
                  <a:pt x="2391" y="9382"/>
                  <a:pt x="1804" y="10796"/>
                </a:cubicBezTo>
                <a:cubicBezTo>
                  <a:pt x="2320" y="12016"/>
                  <a:pt x="2902" y="13133"/>
                  <a:pt x="3556" y="14148"/>
                </a:cubicBezTo>
                <a:cubicBezTo>
                  <a:pt x="4209" y="15166"/>
                  <a:pt x="4919" y="16014"/>
                  <a:pt x="5689" y="16709"/>
                </a:cubicBezTo>
                <a:cubicBezTo>
                  <a:pt x="6458" y="17400"/>
                  <a:pt x="7270" y="17940"/>
                  <a:pt x="8124" y="18326"/>
                </a:cubicBezTo>
                <a:cubicBezTo>
                  <a:pt x="8981" y="18719"/>
                  <a:pt x="9871" y="18906"/>
                  <a:pt x="10801" y="18906"/>
                </a:cubicBezTo>
                <a:moveTo>
                  <a:pt x="10696" y="3954"/>
                </a:moveTo>
                <a:cubicBezTo>
                  <a:pt x="10219" y="3954"/>
                  <a:pt x="9764" y="4090"/>
                  <a:pt x="9331" y="4366"/>
                </a:cubicBezTo>
                <a:cubicBezTo>
                  <a:pt x="8897" y="4645"/>
                  <a:pt x="8525" y="5016"/>
                  <a:pt x="8217" y="5486"/>
                </a:cubicBezTo>
                <a:cubicBezTo>
                  <a:pt x="7909" y="5953"/>
                  <a:pt x="7662" y="6512"/>
                  <a:pt x="7476" y="7166"/>
                </a:cubicBezTo>
                <a:cubicBezTo>
                  <a:pt x="7287" y="7816"/>
                  <a:pt x="7192" y="8496"/>
                  <a:pt x="7192" y="9216"/>
                </a:cubicBezTo>
                <a:cubicBezTo>
                  <a:pt x="7192" y="9484"/>
                  <a:pt x="7258" y="9716"/>
                  <a:pt x="7385" y="9918"/>
                </a:cubicBezTo>
                <a:cubicBezTo>
                  <a:pt x="7515" y="10120"/>
                  <a:pt x="7679" y="10216"/>
                  <a:pt x="7872" y="10216"/>
                </a:cubicBezTo>
                <a:cubicBezTo>
                  <a:pt x="8068" y="10216"/>
                  <a:pt x="8227" y="10117"/>
                  <a:pt x="8352" y="9911"/>
                </a:cubicBezTo>
                <a:cubicBezTo>
                  <a:pt x="8479" y="9701"/>
                  <a:pt x="8540" y="9473"/>
                  <a:pt x="8540" y="9216"/>
                </a:cubicBezTo>
                <a:cubicBezTo>
                  <a:pt x="8540" y="8301"/>
                  <a:pt x="8751" y="7533"/>
                  <a:pt x="9167" y="6912"/>
                </a:cubicBezTo>
                <a:cubicBezTo>
                  <a:pt x="9585" y="6287"/>
                  <a:pt x="10094" y="5979"/>
                  <a:pt x="10696" y="5979"/>
                </a:cubicBezTo>
                <a:cubicBezTo>
                  <a:pt x="10892" y="5979"/>
                  <a:pt x="11053" y="5872"/>
                  <a:pt x="11183" y="5670"/>
                </a:cubicBezTo>
                <a:cubicBezTo>
                  <a:pt x="11310" y="5464"/>
                  <a:pt x="11376" y="5229"/>
                  <a:pt x="11376" y="4957"/>
                </a:cubicBezTo>
                <a:cubicBezTo>
                  <a:pt x="11376" y="4663"/>
                  <a:pt x="11310" y="4424"/>
                  <a:pt x="11183" y="4233"/>
                </a:cubicBezTo>
                <a:cubicBezTo>
                  <a:pt x="11053" y="4046"/>
                  <a:pt x="10892" y="3954"/>
                  <a:pt x="10696" y="3954"/>
                </a:cubicBezTo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9" name="Shape 1771"/>
          <p:cNvSpPr/>
          <p:nvPr/>
        </p:nvSpPr>
        <p:spPr>
          <a:xfrm>
            <a:off x="6012377" y="2185087"/>
            <a:ext cx="360996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09" y="0"/>
                </a:moveTo>
                <a:cubicBezTo>
                  <a:pt x="20812" y="11"/>
                  <a:pt x="20922" y="53"/>
                  <a:pt x="21049" y="117"/>
                </a:cubicBezTo>
                <a:cubicBezTo>
                  <a:pt x="21416" y="342"/>
                  <a:pt x="21600" y="731"/>
                  <a:pt x="21600" y="1282"/>
                </a:cubicBezTo>
                <a:lnTo>
                  <a:pt x="21600" y="20332"/>
                </a:lnTo>
                <a:cubicBezTo>
                  <a:pt x="21600" y="20883"/>
                  <a:pt x="21416" y="21272"/>
                  <a:pt x="21049" y="21498"/>
                </a:cubicBezTo>
                <a:cubicBezTo>
                  <a:pt x="20922" y="21565"/>
                  <a:pt x="20812" y="21600"/>
                  <a:pt x="20709" y="21600"/>
                </a:cubicBezTo>
                <a:cubicBezTo>
                  <a:pt x="20452" y="21600"/>
                  <a:pt x="20236" y="21476"/>
                  <a:pt x="20065" y="21229"/>
                </a:cubicBezTo>
                <a:lnTo>
                  <a:pt x="14402" y="13268"/>
                </a:lnTo>
                <a:lnTo>
                  <a:pt x="14402" y="17275"/>
                </a:lnTo>
                <a:cubicBezTo>
                  <a:pt x="14402" y="17801"/>
                  <a:pt x="14331" y="18306"/>
                  <a:pt x="14187" y="18776"/>
                </a:cubicBezTo>
                <a:cubicBezTo>
                  <a:pt x="14043" y="19249"/>
                  <a:pt x="13849" y="19665"/>
                  <a:pt x="13607" y="20029"/>
                </a:cubicBezTo>
                <a:cubicBezTo>
                  <a:pt x="13364" y="20385"/>
                  <a:pt x="13080" y="20671"/>
                  <a:pt x="12757" y="20880"/>
                </a:cubicBezTo>
                <a:cubicBezTo>
                  <a:pt x="12432" y="21092"/>
                  <a:pt x="12084" y="21194"/>
                  <a:pt x="11707" y="21194"/>
                </a:cubicBezTo>
                <a:lnTo>
                  <a:pt x="2705" y="21194"/>
                </a:lnTo>
                <a:cubicBezTo>
                  <a:pt x="2340" y="21194"/>
                  <a:pt x="1990" y="21092"/>
                  <a:pt x="1665" y="20880"/>
                </a:cubicBezTo>
                <a:cubicBezTo>
                  <a:pt x="1334" y="20671"/>
                  <a:pt x="1048" y="20385"/>
                  <a:pt x="803" y="20029"/>
                </a:cubicBezTo>
                <a:cubicBezTo>
                  <a:pt x="556" y="19665"/>
                  <a:pt x="360" y="19252"/>
                  <a:pt x="215" y="18786"/>
                </a:cubicBezTo>
                <a:cubicBezTo>
                  <a:pt x="71" y="18317"/>
                  <a:pt x="0" y="17815"/>
                  <a:pt x="0" y="17275"/>
                </a:cubicBezTo>
                <a:lnTo>
                  <a:pt x="0" y="4293"/>
                </a:lnTo>
                <a:cubicBezTo>
                  <a:pt x="0" y="3760"/>
                  <a:pt x="71" y="3262"/>
                  <a:pt x="215" y="2789"/>
                </a:cubicBezTo>
                <a:cubicBezTo>
                  <a:pt x="360" y="2313"/>
                  <a:pt x="556" y="1907"/>
                  <a:pt x="803" y="1561"/>
                </a:cubicBezTo>
                <a:cubicBezTo>
                  <a:pt x="1048" y="1222"/>
                  <a:pt x="1334" y="946"/>
                  <a:pt x="1665" y="734"/>
                </a:cubicBezTo>
                <a:cubicBezTo>
                  <a:pt x="1990" y="526"/>
                  <a:pt x="2340" y="420"/>
                  <a:pt x="2705" y="420"/>
                </a:cubicBezTo>
                <a:lnTo>
                  <a:pt x="11707" y="420"/>
                </a:lnTo>
                <a:cubicBezTo>
                  <a:pt x="12074" y="420"/>
                  <a:pt x="12422" y="526"/>
                  <a:pt x="12752" y="734"/>
                </a:cubicBezTo>
                <a:cubicBezTo>
                  <a:pt x="13078" y="946"/>
                  <a:pt x="13364" y="1222"/>
                  <a:pt x="13607" y="1561"/>
                </a:cubicBezTo>
                <a:cubicBezTo>
                  <a:pt x="13849" y="1907"/>
                  <a:pt x="14043" y="2313"/>
                  <a:pt x="14187" y="2789"/>
                </a:cubicBezTo>
                <a:cubicBezTo>
                  <a:pt x="14331" y="3262"/>
                  <a:pt x="14402" y="3760"/>
                  <a:pt x="14402" y="4293"/>
                </a:cubicBezTo>
                <a:lnTo>
                  <a:pt x="14402" y="8346"/>
                </a:lnTo>
                <a:lnTo>
                  <a:pt x="20065" y="388"/>
                </a:lnTo>
                <a:cubicBezTo>
                  <a:pt x="20244" y="127"/>
                  <a:pt x="20457" y="0"/>
                  <a:pt x="20709" y="0"/>
                </a:cubicBezTo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0" name="Shape 1772"/>
          <p:cNvSpPr/>
          <p:nvPr/>
        </p:nvSpPr>
        <p:spPr>
          <a:xfrm>
            <a:off x="6911856" y="2186647"/>
            <a:ext cx="360996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63" y="0"/>
                </a:moveTo>
                <a:cubicBezTo>
                  <a:pt x="20631" y="0"/>
                  <a:pt x="20944" y="162"/>
                  <a:pt x="21206" y="479"/>
                </a:cubicBezTo>
                <a:cubicBezTo>
                  <a:pt x="21468" y="799"/>
                  <a:pt x="21600" y="1178"/>
                  <a:pt x="21600" y="1618"/>
                </a:cubicBezTo>
                <a:lnTo>
                  <a:pt x="21600" y="19982"/>
                </a:lnTo>
                <a:cubicBezTo>
                  <a:pt x="21600" y="20422"/>
                  <a:pt x="21468" y="20801"/>
                  <a:pt x="21206" y="21121"/>
                </a:cubicBezTo>
                <a:cubicBezTo>
                  <a:pt x="20944" y="21438"/>
                  <a:pt x="20631" y="21600"/>
                  <a:pt x="20263" y="21600"/>
                </a:cubicBezTo>
                <a:lnTo>
                  <a:pt x="1346" y="21600"/>
                </a:lnTo>
                <a:cubicBezTo>
                  <a:pt x="982" y="21600"/>
                  <a:pt x="663" y="21438"/>
                  <a:pt x="399" y="21121"/>
                </a:cubicBezTo>
                <a:cubicBezTo>
                  <a:pt x="132" y="20801"/>
                  <a:pt x="0" y="20422"/>
                  <a:pt x="0" y="19982"/>
                </a:cubicBezTo>
                <a:lnTo>
                  <a:pt x="0" y="1618"/>
                </a:lnTo>
                <a:cubicBezTo>
                  <a:pt x="0" y="1178"/>
                  <a:pt x="132" y="799"/>
                  <a:pt x="399" y="479"/>
                </a:cubicBezTo>
                <a:cubicBezTo>
                  <a:pt x="663" y="162"/>
                  <a:pt x="982" y="0"/>
                  <a:pt x="1346" y="0"/>
                </a:cubicBezTo>
                <a:lnTo>
                  <a:pt x="20263" y="0"/>
                </a:lnTo>
                <a:close/>
                <a:moveTo>
                  <a:pt x="4052" y="2171"/>
                </a:moveTo>
                <a:cubicBezTo>
                  <a:pt x="4052" y="2021"/>
                  <a:pt x="4010" y="1892"/>
                  <a:pt x="3924" y="1783"/>
                </a:cubicBezTo>
                <a:cubicBezTo>
                  <a:pt x="3839" y="1677"/>
                  <a:pt x="3729" y="1621"/>
                  <a:pt x="3594" y="1621"/>
                </a:cubicBezTo>
                <a:lnTo>
                  <a:pt x="1802" y="1621"/>
                </a:lnTo>
                <a:cubicBezTo>
                  <a:pt x="1677" y="1621"/>
                  <a:pt x="1569" y="1674"/>
                  <a:pt x="1481" y="1777"/>
                </a:cubicBezTo>
                <a:cubicBezTo>
                  <a:pt x="1391" y="1880"/>
                  <a:pt x="1344" y="2012"/>
                  <a:pt x="1344" y="2171"/>
                </a:cubicBezTo>
                <a:lnTo>
                  <a:pt x="1344" y="4321"/>
                </a:lnTo>
                <a:cubicBezTo>
                  <a:pt x="1344" y="4470"/>
                  <a:pt x="1388" y="4603"/>
                  <a:pt x="1474" y="4708"/>
                </a:cubicBezTo>
                <a:cubicBezTo>
                  <a:pt x="1559" y="4817"/>
                  <a:pt x="1670" y="4867"/>
                  <a:pt x="1802" y="4867"/>
                </a:cubicBezTo>
                <a:lnTo>
                  <a:pt x="3594" y="4867"/>
                </a:lnTo>
                <a:cubicBezTo>
                  <a:pt x="3721" y="4867"/>
                  <a:pt x="3829" y="4820"/>
                  <a:pt x="3917" y="4717"/>
                </a:cubicBezTo>
                <a:cubicBezTo>
                  <a:pt x="4008" y="4614"/>
                  <a:pt x="4052" y="4482"/>
                  <a:pt x="4052" y="4321"/>
                </a:cubicBezTo>
                <a:lnTo>
                  <a:pt x="4052" y="2171"/>
                </a:lnTo>
                <a:close/>
                <a:moveTo>
                  <a:pt x="4052" y="7202"/>
                </a:moveTo>
                <a:cubicBezTo>
                  <a:pt x="4052" y="7055"/>
                  <a:pt x="4010" y="6926"/>
                  <a:pt x="3924" y="6817"/>
                </a:cubicBezTo>
                <a:cubicBezTo>
                  <a:pt x="3839" y="6709"/>
                  <a:pt x="3729" y="6656"/>
                  <a:pt x="3594" y="6656"/>
                </a:cubicBezTo>
                <a:lnTo>
                  <a:pt x="1802" y="6656"/>
                </a:lnTo>
                <a:cubicBezTo>
                  <a:pt x="1677" y="6656"/>
                  <a:pt x="1569" y="6709"/>
                  <a:pt x="1481" y="6817"/>
                </a:cubicBezTo>
                <a:cubicBezTo>
                  <a:pt x="1391" y="6926"/>
                  <a:pt x="1344" y="7055"/>
                  <a:pt x="1344" y="7202"/>
                </a:cubicBezTo>
                <a:lnTo>
                  <a:pt x="1344" y="9370"/>
                </a:lnTo>
                <a:cubicBezTo>
                  <a:pt x="1344" y="9516"/>
                  <a:pt x="1388" y="9646"/>
                  <a:pt x="1474" y="9757"/>
                </a:cubicBezTo>
                <a:cubicBezTo>
                  <a:pt x="1559" y="9863"/>
                  <a:pt x="1670" y="9916"/>
                  <a:pt x="1802" y="9916"/>
                </a:cubicBezTo>
                <a:lnTo>
                  <a:pt x="3594" y="9916"/>
                </a:lnTo>
                <a:cubicBezTo>
                  <a:pt x="3721" y="9916"/>
                  <a:pt x="3829" y="9863"/>
                  <a:pt x="3917" y="9757"/>
                </a:cubicBezTo>
                <a:cubicBezTo>
                  <a:pt x="4008" y="9646"/>
                  <a:pt x="4052" y="9516"/>
                  <a:pt x="4052" y="9370"/>
                </a:cubicBezTo>
                <a:lnTo>
                  <a:pt x="4052" y="7202"/>
                </a:lnTo>
                <a:close/>
                <a:moveTo>
                  <a:pt x="4052" y="12233"/>
                </a:moveTo>
                <a:cubicBezTo>
                  <a:pt x="4052" y="12084"/>
                  <a:pt x="4010" y="11957"/>
                  <a:pt x="3924" y="11846"/>
                </a:cubicBezTo>
                <a:cubicBezTo>
                  <a:pt x="3839" y="11740"/>
                  <a:pt x="3729" y="11687"/>
                  <a:pt x="3594" y="11687"/>
                </a:cubicBezTo>
                <a:lnTo>
                  <a:pt x="1802" y="11687"/>
                </a:lnTo>
                <a:cubicBezTo>
                  <a:pt x="1677" y="11687"/>
                  <a:pt x="1569" y="11740"/>
                  <a:pt x="1481" y="11846"/>
                </a:cubicBezTo>
                <a:cubicBezTo>
                  <a:pt x="1391" y="11957"/>
                  <a:pt x="1344" y="12084"/>
                  <a:pt x="1344" y="12233"/>
                </a:cubicBezTo>
                <a:lnTo>
                  <a:pt x="1344" y="14401"/>
                </a:lnTo>
                <a:cubicBezTo>
                  <a:pt x="1344" y="14548"/>
                  <a:pt x="1388" y="14677"/>
                  <a:pt x="1474" y="14786"/>
                </a:cubicBezTo>
                <a:cubicBezTo>
                  <a:pt x="1559" y="14894"/>
                  <a:pt x="1670" y="14947"/>
                  <a:pt x="1802" y="14947"/>
                </a:cubicBezTo>
                <a:lnTo>
                  <a:pt x="3594" y="14947"/>
                </a:lnTo>
                <a:cubicBezTo>
                  <a:pt x="3721" y="14947"/>
                  <a:pt x="3829" y="14894"/>
                  <a:pt x="3917" y="14786"/>
                </a:cubicBezTo>
                <a:cubicBezTo>
                  <a:pt x="4008" y="14677"/>
                  <a:pt x="4052" y="14548"/>
                  <a:pt x="4052" y="14401"/>
                </a:cubicBezTo>
                <a:lnTo>
                  <a:pt x="4052" y="12233"/>
                </a:lnTo>
                <a:close/>
                <a:moveTo>
                  <a:pt x="4052" y="17285"/>
                </a:moveTo>
                <a:cubicBezTo>
                  <a:pt x="4052" y="17136"/>
                  <a:pt x="4010" y="17006"/>
                  <a:pt x="3924" y="16898"/>
                </a:cubicBezTo>
                <a:cubicBezTo>
                  <a:pt x="3839" y="16792"/>
                  <a:pt x="3729" y="16736"/>
                  <a:pt x="3594" y="16736"/>
                </a:cubicBezTo>
                <a:lnTo>
                  <a:pt x="1802" y="16736"/>
                </a:lnTo>
                <a:cubicBezTo>
                  <a:pt x="1677" y="16736"/>
                  <a:pt x="1569" y="16789"/>
                  <a:pt x="1481" y="16892"/>
                </a:cubicBezTo>
                <a:cubicBezTo>
                  <a:pt x="1391" y="16995"/>
                  <a:pt x="1344" y="17124"/>
                  <a:pt x="1344" y="17285"/>
                </a:cubicBezTo>
                <a:lnTo>
                  <a:pt x="1344" y="19435"/>
                </a:lnTo>
                <a:cubicBezTo>
                  <a:pt x="1344" y="19585"/>
                  <a:pt x="1388" y="19714"/>
                  <a:pt x="1474" y="19823"/>
                </a:cubicBezTo>
                <a:cubicBezTo>
                  <a:pt x="1559" y="19929"/>
                  <a:pt x="1670" y="19985"/>
                  <a:pt x="1802" y="19985"/>
                </a:cubicBezTo>
                <a:lnTo>
                  <a:pt x="3594" y="19985"/>
                </a:lnTo>
                <a:cubicBezTo>
                  <a:pt x="3721" y="19985"/>
                  <a:pt x="3829" y="19932"/>
                  <a:pt x="3917" y="19829"/>
                </a:cubicBezTo>
                <a:cubicBezTo>
                  <a:pt x="4008" y="19726"/>
                  <a:pt x="4052" y="19597"/>
                  <a:pt x="4052" y="19435"/>
                </a:cubicBezTo>
                <a:lnTo>
                  <a:pt x="4052" y="17285"/>
                </a:lnTo>
                <a:close/>
                <a:moveTo>
                  <a:pt x="16194" y="2171"/>
                </a:moveTo>
                <a:cubicBezTo>
                  <a:pt x="16194" y="2021"/>
                  <a:pt x="16150" y="1892"/>
                  <a:pt x="16065" y="1783"/>
                </a:cubicBezTo>
                <a:cubicBezTo>
                  <a:pt x="15979" y="1677"/>
                  <a:pt x="15871" y="1621"/>
                  <a:pt x="15737" y="1621"/>
                </a:cubicBezTo>
                <a:lnTo>
                  <a:pt x="5858" y="1621"/>
                </a:lnTo>
                <a:cubicBezTo>
                  <a:pt x="5731" y="1621"/>
                  <a:pt x="5623" y="1674"/>
                  <a:pt x="5535" y="1777"/>
                </a:cubicBezTo>
                <a:cubicBezTo>
                  <a:pt x="5445" y="1880"/>
                  <a:pt x="5401" y="2012"/>
                  <a:pt x="5401" y="2171"/>
                </a:cubicBezTo>
                <a:lnTo>
                  <a:pt x="5401" y="9370"/>
                </a:lnTo>
                <a:cubicBezTo>
                  <a:pt x="5401" y="9516"/>
                  <a:pt x="5442" y="9646"/>
                  <a:pt x="5528" y="9757"/>
                </a:cubicBezTo>
                <a:cubicBezTo>
                  <a:pt x="5616" y="9863"/>
                  <a:pt x="5724" y="9916"/>
                  <a:pt x="5858" y="9916"/>
                </a:cubicBezTo>
                <a:lnTo>
                  <a:pt x="15737" y="9916"/>
                </a:lnTo>
                <a:cubicBezTo>
                  <a:pt x="15862" y="9916"/>
                  <a:pt x="15969" y="9863"/>
                  <a:pt x="16060" y="9757"/>
                </a:cubicBezTo>
                <a:cubicBezTo>
                  <a:pt x="16148" y="9646"/>
                  <a:pt x="16194" y="9516"/>
                  <a:pt x="16194" y="9370"/>
                </a:cubicBezTo>
                <a:lnTo>
                  <a:pt x="16194" y="2171"/>
                </a:lnTo>
                <a:close/>
                <a:moveTo>
                  <a:pt x="16194" y="12233"/>
                </a:moveTo>
                <a:cubicBezTo>
                  <a:pt x="16194" y="12084"/>
                  <a:pt x="16150" y="11957"/>
                  <a:pt x="16065" y="11846"/>
                </a:cubicBezTo>
                <a:cubicBezTo>
                  <a:pt x="15979" y="11740"/>
                  <a:pt x="15871" y="11687"/>
                  <a:pt x="15737" y="11687"/>
                </a:cubicBezTo>
                <a:lnTo>
                  <a:pt x="5858" y="11687"/>
                </a:lnTo>
                <a:cubicBezTo>
                  <a:pt x="5731" y="11687"/>
                  <a:pt x="5623" y="11740"/>
                  <a:pt x="5535" y="11846"/>
                </a:cubicBezTo>
                <a:cubicBezTo>
                  <a:pt x="5445" y="11957"/>
                  <a:pt x="5401" y="12084"/>
                  <a:pt x="5401" y="12233"/>
                </a:cubicBezTo>
                <a:lnTo>
                  <a:pt x="5401" y="19432"/>
                </a:lnTo>
                <a:cubicBezTo>
                  <a:pt x="5401" y="19582"/>
                  <a:pt x="5442" y="19711"/>
                  <a:pt x="5528" y="19820"/>
                </a:cubicBezTo>
                <a:cubicBezTo>
                  <a:pt x="5616" y="19926"/>
                  <a:pt x="5724" y="19982"/>
                  <a:pt x="5858" y="19982"/>
                </a:cubicBezTo>
                <a:lnTo>
                  <a:pt x="15737" y="19982"/>
                </a:lnTo>
                <a:cubicBezTo>
                  <a:pt x="15862" y="19982"/>
                  <a:pt x="15969" y="19929"/>
                  <a:pt x="16060" y="19826"/>
                </a:cubicBezTo>
                <a:cubicBezTo>
                  <a:pt x="16148" y="19723"/>
                  <a:pt x="16194" y="19594"/>
                  <a:pt x="16194" y="19432"/>
                </a:cubicBezTo>
                <a:lnTo>
                  <a:pt x="16194" y="12233"/>
                </a:lnTo>
                <a:close/>
                <a:moveTo>
                  <a:pt x="20263" y="2171"/>
                </a:moveTo>
                <a:cubicBezTo>
                  <a:pt x="20263" y="2021"/>
                  <a:pt x="20217" y="1892"/>
                  <a:pt x="20129" y="1783"/>
                </a:cubicBezTo>
                <a:cubicBezTo>
                  <a:pt x="20038" y="1677"/>
                  <a:pt x="19930" y="1621"/>
                  <a:pt x="19806" y="1621"/>
                </a:cubicBezTo>
                <a:lnTo>
                  <a:pt x="18001" y="1621"/>
                </a:lnTo>
                <a:cubicBezTo>
                  <a:pt x="17876" y="1621"/>
                  <a:pt x="17769" y="1674"/>
                  <a:pt x="17678" y="1777"/>
                </a:cubicBezTo>
                <a:cubicBezTo>
                  <a:pt x="17590" y="1880"/>
                  <a:pt x="17546" y="2012"/>
                  <a:pt x="17546" y="2171"/>
                </a:cubicBezTo>
                <a:lnTo>
                  <a:pt x="17546" y="4321"/>
                </a:lnTo>
                <a:cubicBezTo>
                  <a:pt x="17546" y="4470"/>
                  <a:pt x="17590" y="4603"/>
                  <a:pt x="17678" y="4708"/>
                </a:cubicBezTo>
                <a:cubicBezTo>
                  <a:pt x="17769" y="4817"/>
                  <a:pt x="17876" y="4867"/>
                  <a:pt x="18001" y="4867"/>
                </a:cubicBezTo>
                <a:lnTo>
                  <a:pt x="19806" y="4867"/>
                </a:lnTo>
                <a:cubicBezTo>
                  <a:pt x="19930" y="4867"/>
                  <a:pt x="20038" y="4820"/>
                  <a:pt x="20129" y="4717"/>
                </a:cubicBezTo>
                <a:cubicBezTo>
                  <a:pt x="20217" y="4614"/>
                  <a:pt x="20263" y="4482"/>
                  <a:pt x="20263" y="4321"/>
                </a:cubicBezTo>
                <a:lnTo>
                  <a:pt x="20263" y="2171"/>
                </a:lnTo>
                <a:close/>
                <a:moveTo>
                  <a:pt x="20263" y="7202"/>
                </a:moveTo>
                <a:cubicBezTo>
                  <a:pt x="20263" y="7055"/>
                  <a:pt x="20217" y="6926"/>
                  <a:pt x="20129" y="6817"/>
                </a:cubicBezTo>
                <a:cubicBezTo>
                  <a:pt x="20038" y="6709"/>
                  <a:pt x="19930" y="6656"/>
                  <a:pt x="19806" y="6656"/>
                </a:cubicBezTo>
                <a:lnTo>
                  <a:pt x="18001" y="6656"/>
                </a:lnTo>
                <a:cubicBezTo>
                  <a:pt x="17876" y="6656"/>
                  <a:pt x="17769" y="6709"/>
                  <a:pt x="17678" y="6817"/>
                </a:cubicBezTo>
                <a:cubicBezTo>
                  <a:pt x="17590" y="6926"/>
                  <a:pt x="17546" y="7055"/>
                  <a:pt x="17546" y="7202"/>
                </a:cubicBezTo>
                <a:lnTo>
                  <a:pt x="17546" y="9370"/>
                </a:lnTo>
                <a:cubicBezTo>
                  <a:pt x="17546" y="9516"/>
                  <a:pt x="17590" y="9646"/>
                  <a:pt x="17678" y="9757"/>
                </a:cubicBezTo>
                <a:cubicBezTo>
                  <a:pt x="17769" y="9863"/>
                  <a:pt x="17876" y="9916"/>
                  <a:pt x="18001" y="9916"/>
                </a:cubicBezTo>
                <a:lnTo>
                  <a:pt x="19806" y="9916"/>
                </a:lnTo>
                <a:cubicBezTo>
                  <a:pt x="19930" y="9916"/>
                  <a:pt x="20038" y="9863"/>
                  <a:pt x="20129" y="9757"/>
                </a:cubicBezTo>
                <a:cubicBezTo>
                  <a:pt x="20217" y="9646"/>
                  <a:pt x="20263" y="9516"/>
                  <a:pt x="20263" y="9370"/>
                </a:cubicBezTo>
                <a:lnTo>
                  <a:pt x="20263" y="7202"/>
                </a:lnTo>
                <a:close/>
                <a:moveTo>
                  <a:pt x="20263" y="12233"/>
                </a:moveTo>
                <a:cubicBezTo>
                  <a:pt x="20263" y="12084"/>
                  <a:pt x="20217" y="11957"/>
                  <a:pt x="20129" y="11846"/>
                </a:cubicBezTo>
                <a:cubicBezTo>
                  <a:pt x="20038" y="11740"/>
                  <a:pt x="19930" y="11687"/>
                  <a:pt x="19806" y="11687"/>
                </a:cubicBezTo>
                <a:lnTo>
                  <a:pt x="18001" y="11687"/>
                </a:lnTo>
                <a:cubicBezTo>
                  <a:pt x="17876" y="11687"/>
                  <a:pt x="17769" y="11740"/>
                  <a:pt x="17678" y="11846"/>
                </a:cubicBezTo>
                <a:cubicBezTo>
                  <a:pt x="17590" y="11957"/>
                  <a:pt x="17546" y="12084"/>
                  <a:pt x="17546" y="12233"/>
                </a:cubicBezTo>
                <a:lnTo>
                  <a:pt x="17546" y="14401"/>
                </a:lnTo>
                <a:cubicBezTo>
                  <a:pt x="17546" y="14548"/>
                  <a:pt x="17590" y="14677"/>
                  <a:pt x="17678" y="14786"/>
                </a:cubicBezTo>
                <a:cubicBezTo>
                  <a:pt x="17769" y="14894"/>
                  <a:pt x="17876" y="14947"/>
                  <a:pt x="18001" y="14947"/>
                </a:cubicBezTo>
                <a:lnTo>
                  <a:pt x="19806" y="14947"/>
                </a:lnTo>
                <a:cubicBezTo>
                  <a:pt x="19930" y="14947"/>
                  <a:pt x="20038" y="14894"/>
                  <a:pt x="20129" y="14786"/>
                </a:cubicBezTo>
                <a:cubicBezTo>
                  <a:pt x="20217" y="14677"/>
                  <a:pt x="20263" y="14548"/>
                  <a:pt x="20263" y="14401"/>
                </a:cubicBezTo>
                <a:lnTo>
                  <a:pt x="20263" y="12233"/>
                </a:lnTo>
                <a:close/>
                <a:moveTo>
                  <a:pt x="20263" y="17285"/>
                </a:moveTo>
                <a:cubicBezTo>
                  <a:pt x="20263" y="17136"/>
                  <a:pt x="20217" y="17006"/>
                  <a:pt x="20129" y="16898"/>
                </a:cubicBezTo>
                <a:cubicBezTo>
                  <a:pt x="20038" y="16792"/>
                  <a:pt x="19930" y="16736"/>
                  <a:pt x="19806" y="16736"/>
                </a:cubicBezTo>
                <a:lnTo>
                  <a:pt x="18001" y="16736"/>
                </a:lnTo>
                <a:cubicBezTo>
                  <a:pt x="17876" y="16736"/>
                  <a:pt x="17769" y="16789"/>
                  <a:pt x="17678" y="16892"/>
                </a:cubicBezTo>
                <a:cubicBezTo>
                  <a:pt x="17590" y="16995"/>
                  <a:pt x="17546" y="17124"/>
                  <a:pt x="17546" y="17285"/>
                </a:cubicBezTo>
                <a:lnTo>
                  <a:pt x="17546" y="19435"/>
                </a:lnTo>
                <a:cubicBezTo>
                  <a:pt x="17546" y="19585"/>
                  <a:pt x="17590" y="19714"/>
                  <a:pt x="17678" y="19823"/>
                </a:cubicBezTo>
                <a:cubicBezTo>
                  <a:pt x="17769" y="19929"/>
                  <a:pt x="17876" y="19985"/>
                  <a:pt x="18001" y="19985"/>
                </a:cubicBezTo>
                <a:lnTo>
                  <a:pt x="19806" y="19985"/>
                </a:lnTo>
                <a:cubicBezTo>
                  <a:pt x="19930" y="19985"/>
                  <a:pt x="20038" y="19932"/>
                  <a:pt x="20129" y="19829"/>
                </a:cubicBezTo>
                <a:cubicBezTo>
                  <a:pt x="20217" y="19726"/>
                  <a:pt x="20263" y="19597"/>
                  <a:pt x="20263" y="19435"/>
                </a:cubicBezTo>
                <a:lnTo>
                  <a:pt x="20263" y="17285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1" name="Shape 1773"/>
          <p:cNvSpPr/>
          <p:nvPr/>
        </p:nvSpPr>
        <p:spPr>
          <a:xfrm>
            <a:off x="7818858" y="2188207"/>
            <a:ext cx="360994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23" y="0"/>
                </a:moveTo>
                <a:cubicBezTo>
                  <a:pt x="20825" y="0"/>
                  <a:pt x="21082" y="104"/>
                  <a:pt x="21289" y="308"/>
                </a:cubicBezTo>
                <a:cubicBezTo>
                  <a:pt x="21493" y="518"/>
                  <a:pt x="21600" y="775"/>
                  <a:pt x="21600" y="1077"/>
                </a:cubicBezTo>
                <a:cubicBezTo>
                  <a:pt x="21600" y="1379"/>
                  <a:pt x="21493" y="1630"/>
                  <a:pt x="21280" y="1834"/>
                </a:cubicBezTo>
                <a:lnTo>
                  <a:pt x="13495" y="9622"/>
                </a:lnTo>
                <a:lnTo>
                  <a:pt x="13495" y="20523"/>
                </a:lnTo>
                <a:cubicBezTo>
                  <a:pt x="13495" y="20825"/>
                  <a:pt x="13388" y="21082"/>
                  <a:pt x="13184" y="21289"/>
                </a:cubicBezTo>
                <a:cubicBezTo>
                  <a:pt x="12977" y="21496"/>
                  <a:pt x="12723" y="21600"/>
                  <a:pt x="12418" y="21600"/>
                </a:cubicBezTo>
                <a:cubicBezTo>
                  <a:pt x="12116" y="21600"/>
                  <a:pt x="11862" y="21493"/>
                  <a:pt x="11661" y="21283"/>
                </a:cubicBezTo>
                <a:lnTo>
                  <a:pt x="8407" y="18044"/>
                </a:lnTo>
                <a:cubicBezTo>
                  <a:pt x="8197" y="17831"/>
                  <a:pt x="8096" y="17575"/>
                  <a:pt x="8105" y="17272"/>
                </a:cubicBezTo>
                <a:lnTo>
                  <a:pt x="8105" y="9622"/>
                </a:lnTo>
                <a:lnTo>
                  <a:pt x="317" y="1834"/>
                </a:lnTo>
                <a:cubicBezTo>
                  <a:pt x="107" y="1621"/>
                  <a:pt x="0" y="1371"/>
                  <a:pt x="0" y="1077"/>
                </a:cubicBezTo>
                <a:cubicBezTo>
                  <a:pt x="0" y="775"/>
                  <a:pt x="104" y="518"/>
                  <a:pt x="308" y="308"/>
                </a:cubicBezTo>
                <a:cubicBezTo>
                  <a:pt x="515" y="104"/>
                  <a:pt x="772" y="0"/>
                  <a:pt x="1074" y="0"/>
                </a:cubicBezTo>
                <a:lnTo>
                  <a:pt x="20523" y="0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2" name="Shape 1786"/>
          <p:cNvSpPr/>
          <p:nvPr/>
        </p:nvSpPr>
        <p:spPr>
          <a:xfrm>
            <a:off x="838111" y="3695382"/>
            <a:ext cx="360996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6"/>
                  <a:pt x="20201" y="5280"/>
                  <a:pt x="20761" y="6590"/>
                </a:cubicBezTo>
                <a:cubicBezTo>
                  <a:pt x="21317" y="7903"/>
                  <a:pt x="21600" y="9306"/>
                  <a:pt x="21600" y="10800"/>
                </a:cubicBezTo>
                <a:cubicBezTo>
                  <a:pt x="21600" y="12296"/>
                  <a:pt x="21317" y="13700"/>
                  <a:pt x="20761" y="15010"/>
                </a:cubicBezTo>
                <a:cubicBezTo>
                  <a:pt x="20201" y="16323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20"/>
                  <a:pt x="12302" y="21600"/>
                  <a:pt x="10807" y="21600"/>
                </a:cubicBezTo>
                <a:cubicBezTo>
                  <a:pt x="9310" y="21600"/>
                  <a:pt x="7905" y="21320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3"/>
                  <a:pt x="848" y="15010"/>
                </a:cubicBezTo>
                <a:cubicBezTo>
                  <a:pt x="283" y="13700"/>
                  <a:pt x="0" y="12296"/>
                  <a:pt x="0" y="10800"/>
                </a:cubicBezTo>
                <a:cubicBezTo>
                  <a:pt x="0" y="9306"/>
                  <a:pt x="283" y="7903"/>
                  <a:pt x="848" y="6590"/>
                </a:cubicBezTo>
                <a:cubicBezTo>
                  <a:pt x="1410" y="5280"/>
                  <a:pt x="2181" y="4136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0807" y="18356"/>
                </a:moveTo>
                <a:cubicBezTo>
                  <a:pt x="11861" y="18356"/>
                  <a:pt x="12844" y="18158"/>
                  <a:pt x="13757" y="17763"/>
                </a:cubicBezTo>
                <a:cubicBezTo>
                  <a:pt x="14667" y="17365"/>
                  <a:pt x="15463" y="16825"/>
                  <a:pt x="16147" y="16139"/>
                </a:cubicBezTo>
                <a:cubicBezTo>
                  <a:pt x="16836" y="15453"/>
                  <a:pt x="17379" y="14657"/>
                  <a:pt x="17774" y="13748"/>
                </a:cubicBezTo>
                <a:cubicBezTo>
                  <a:pt x="18170" y="12839"/>
                  <a:pt x="18368" y="11853"/>
                  <a:pt x="18368" y="10800"/>
                </a:cubicBezTo>
                <a:cubicBezTo>
                  <a:pt x="18368" y="9747"/>
                  <a:pt x="18170" y="8764"/>
                  <a:pt x="17774" y="7852"/>
                </a:cubicBezTo>
                <a:cubicBezTo>
                  <a:pt x="17376" y="6943"/>
                  <a:pt x="16836" y="6147"/>
                  <a:pt x="16147" y="5461"/>
                </a:cubicBezTo>
                <a:cubicBezTo>
                  <a:pt x="15466" y="4775"/>
                  <a:pt x="14667" y="4235"/>
                  <a:pt x="13748" y="3840"/>
                </a:cubicBezTo>
                <a:cubicBezTo>
                  <a:pt x="12833" y="3445"/>
                  <a:pt x="11852" y="3244"/>
                  <a:pt x="10807" y="3244"/>
                </a:cubicBezTo>
                <a:cubicBezTo>
                  <a:pt x="9753" y="3244"/>
                  <a:pt x="8764" y="3445"/>
                  <a:pt x="7852" y="3840"/>
                </a:cubicBezTo>
                <a:cubicBezTo>
                  <a:pt x="6936" y="4235"/>
                  <a:pt x="6140" y="4774"/>
                  <a:pt x="5456" y="5461"/>
                </a:cubicBezTo>
                <a:cubicBezTo>
                  <a:pt x="4772" y="6147"/>
                  <a:pt x="4235" y="6943"/>
                  <a:pt x="3840" y="7852"/>
                </a:cubicBezTo>
                <a:cubicBezTo>
                  <a:pt x="3444" y="8764"/>
                  <a:pt x="3246" y="9747"/>
                  <a:pt x="3246" y="10800"/>
                </a:cubicBezTo>
                <a:cubicBezTo>
                  <a:pt x="3246" y="11853"/>
                  <a:pt x="3444" y="12839"/>
                  <a:pt x="3840" y="13748"/>
                </a:cubicBezTo>
                <a:cubicBezTo>
                  <a:pt x="4238" y="14657"/>
                  <a:pt x="4775" y="15453"/>
                  <a:pt x="5456" y="16139"/>
                </a:cubicBezTo>
                <a:cubicBezTo>
                  <a:pt x="6137" y="16825"/>
                  <a:pt x="6933" y="17365"/>
                  <a:pt x="7852" y="17763"/>
                </a:cubicBezTo>
                <a:cubicBezTo>
                  <a:pt x="8764" y="18161"/>
                  <a:pt x="9753" y="18356"/>
                  <a:pt x="10807" y="18356"/>
                </a:cubicBezTo>
                <a:moveTo>
                  <a:pt x="14675" y="7398"/>
                </a:moveTo>
                <a:cubicBezTo>
                  <a:pt x="14765" y="7307"/>
                  <a:pt x="14890" y="7262"/>
                  <a:pt x="15048" y="7262"/>
                </a:cubicBezTo>
                <a:cubicBezTo>
                  <a:pt x="15206" y="7262"/>
                  <a:pt x="15333" y="7307"/>
                  <a:pt x="15432" y="7398"/>
                </a:cubicBezTo>
                <a:lnTo>
                  <a:pt x="16972" y="8951"/>
                </a:lnTo>
                <a:cubicBezTo>
                  <a:pt x="17065" y="9041"/>
                  <a:pt x="17113" y="9165"/>
                  <a:pt x="17119" y="9323"/>
                </a:cubicBezTo>
                <a:cubicBezTo>
                  <a:pt x="17122" y="9479"/>
                  <a:pt x="17074" y="9606"/>
                  <a:pt x="16972" y="9693"/>
                </a:cubicBezTo>
                <a:lnTo>
                  <a:pt x="11443" y="15236"/>
                </a:lnTo>
                <a:cubicBezTo>
                  <a:pt x="11335" y="15343"/>
                  <a:pt x="11188" y="15436"/>
                  <a:pt x="11005" y="15507"/>
                </a:cubicBezTo>
                <a:cubicBezTo>
                  <a:pt x="10821" y="15577"/>
                  <a:pt x="10652" y="15614"/>
                  <a:pt x="10496" y="15614"/>
                </a:cubicBezTo>
                <a:lnTo>
                  <a:pt x="8954" y="15614"/>
                </a:lnTo>
                <a:cubicBezTo>
                  <a:pt x="8810" y="15614"/>
                  <a:pt x="8646" y="15577"/>
                  <a:pt x="8454" y="15507"/>
                </a:cubicBezTo>
                <a:cubicBezTo>
                  <a:pt x="8261" y="15436"/>
                  <a:pt x="8114" y="15343"/>
                  <a:pt x="8007" y="15236"/>
                </a:cubicBezTo>
                <a:lnTo>
                  <a:pt x="4628" y="11856"/>
                </a:lnTo>
                <a:cubicBezTo>
                  <a:pt x="4538" y="11768"/>
                  <a:pt x="4492" y="11644"/>
                  <a:pt x="4492" y="11486"/>
                </a:cubicBezTo>
                <a:cubicBezTo>
                  <a:pt x="4492" y="11328"/>
                  <a:pt x="4538" y="11207"/>
                  <a:pt x="4628" y="11113"/>
                </a:cubicBezTo>
                <a:lnTo>
                  <a:pt x="6182" y="9560"/>
                </a:lnTo>
                <a:cubicBezTo>
                  <a:pt x="6272" y="9467"/>
                  <a:pt x="6397" y="9425"/>
                  <a:pt x="6555" y="9425"/>
                </a:cubicBezTo>
                <a:cubicBezTo>
                  <a:pt x="6713" y="9425"/>
                  <a:pt x="6837" y="9467"/>
                  <a:pt x="6928" y="9560"/>
                </a:cubicBezTo>
                <a:lnTo>
                  <a:pt x="9338" y="11994"/>
                </a:lnTo>
                <a:cubicBezTo>
                  <a:pt x="9598" y="12217"/>
                  <a:pt x="9861" y="12217"/>
                  <a:pt x="10121" y="11994"/>
                </a:cubicBezTo>
                <a:lnTo>
                  <a:pt x="14675" y="7398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3" name="Shape 1787"/>
          <p:cNvSpPr/>
          <p:nvPr/>
        </p:nvSpPr>
        <p:spPr>
          <a:xfrm>
            <a:off x="1701490" y="3695382"/>
            <a:ext cx="360996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4" name="Shape 1788"/>
          <p:cNvSpPr/>
          <p:nvPr/>
        </p:nvSpPr>
        <p:spPr>
          <a:xfrm>
            <a:off x="2579911" y="3696942"/>
            <a:ext cx="360996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55" y="7482"/>
                </a:moveTo>
                <a:lnTo>
                  <a:pt x="5879" y="19673"/>
                </a:lnTo>
                <a:lnTo>
                  <a:pt x="0" y="21600"/>
                </a:lnTo>
                <a:lnTo>
                  <a:pt x="1929" y="15722"/>
                </a:lnTo>
                <a:lnTo>
                  <a:pt x="14117" y="3543"/>
                </a:lnTo>
                <a:lnTo>
                  <a:pt x="18055" y="7482"/>
                </a:lnTo>
                <a:close/>
                <a:moveTo>
                  <a:pt x="14484" y="6483"/>
                </a:moveTo>
                <a:cubicBezTo>
                  <a:pt x="14672" y="6295"/>
                  <a:pt x="14672" y="6093"/>
                  <a:pt x="14484" y="5878"/>
                </a:cubicBezTo>
                <a:cubicBezTo>
                  <a:pt x="14393" y="5784"/>
                  <a:pt x="14287" y="5737"/>
                  <a:pt x="14170" y="5737"/>
                </a:cubicBezTo>
                <a:cubicBezTo>
                  <a:pt x="14052" y="5737"/>
                  <a:pt x="13958" y="5784"/>
                  <a:pt x="13882" y="5878"/>
                </a:cubicBezTo>
                <a:lnTo>
                  <a:pt x="4179" y="15555"/>
                </a:lnTo>
                <a:cubicBezTo>
                  <a:pt x="4085" y="15649"/>
                  <a:pt x="4035" y="15751"/>
                  <a:pt x="4035" y="15869"/>
                </a:cubicBezTo>
                <a:cubicBezTo>
                  <a:pt x="4035" y="15986"/>
                  <a:pt x="4085" y="16092"/>
                  <a:pt x="4179" y="16186"/>
                </a:cubicBezTo>
                <a:cubicBezTo>
                  <a:pt x="4252" y="16262"/>
                  <a:pt x="4358" y="16298"/>
                  <a:pt x="4487" y="16298"/>
                </a:cubicBezTo>
                <a:cubicBezTo>
                  <a:pt x="4599" y="16298"/>
                  <a:pt x="4696" y="16262"/>
                  <a:pt x="4784" y="16186"/>
                </a:cubicBezTo>
                <a:lnTo>
                  <a:pt x="14484" y="6483"/>
                </a:lnTo>
                <a:close/>
                <a:moveTo>
                  <a:pt x="21107" y="2068"/>
                </a:moveTo>
                <a:cubicBezTo>
                  <a:pt x="21436" y="2394"/>
                  <a:pt x="21600" y="2791"/>
                  <a:pt x="21600" y="3255"/>
                </a:cubicBezTo>
                <a:cubicBezTo>
                  <a:pt x="21600" y="3722"/>
                  <a:pt x="21436" y="4110"/>
                  <a:pt x="21107" y="4430"/>
                </a:cubicBezTo>
                <a:lnTo>
                  <a:pt x="19436" y="6101"/>
                </a:lnTo>
                <a:lnTo>
                  <a:pt x="15497" y="2165"/>
                </a:lnTo>
                <a:lnTo>
                  <a:pt x="17171" y="491"/>
                </a:lnTo>
                <a:cubicBezTo>
                  <a:pt x="17494" y="165"/>
                  <a:pt x="17891" y="0"/>
                  <a:pt x="18349" y="0"/>
                </a:cubicBezTo>
                <a:cubicBezTo>
                  <a:pt x="18807" y="0"/>
                  <a:pt x="19204" y="165"/>
                  <a:pt x="19530" y="491"/>
                </a:cubicBezTo>
                <a:lnTo>
                  <a:pt x="20331" y="1266"/>
                </a:lnTo>
                <a:lnTo>
                  <a:pt x="21107" y="2068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5" name="Shape 1789"/>
          <p:cNvSpPr/>
          <p:nvPr/>
        </p:nvSpPr>
        <p:spPr>
          <a:xfrm>
            <a:off x="3420731" y="3695382"/>
            <a:ext cx="360994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63" y="0"/>
                </a:moveTo>
                <a:cubicBezTo>
                  <a:pt x="20631" y="0"/>
                  <a:pt x="20946" y="159"/>
                  <a:pt x="21208" y="479"/>
                </a:cubicBezTo>
                <a:cubicBezTo>
                  <a:pt x="21470" y="799"/>
                  <a:pt x="21600" y="1178"/>
                  <a:pt x="21600" y="1616"/>
                </a:cubicBezTo>
                <a:lnTo>
                  <a:pt x="21600" y="19984"/>
                </a:lnTo>
                <a:cubicBezTo>
                  <a:pt x="21600" y="20422"/>
                  <a:pt x="21470" y="20804"/>
                  <a:pt x="21208" y="21124"/>
                </a:cubicBezTo>
                <a:cubicBezTo>
                  <a:pt x="20949" y="21441"/>
                  <a:pt x="20633" y="21600"/>
                  <a:pt x="20263" y="21600"/>
                </a:cubicBezTo>
                <a:lnTo>
                  <a:pt x="1346" y="21600"/>
                </a:lnTo>
                <a:cubicBezTo>
                  <a:pt x="982" y="21600"/>
                  <a:pt x="663" y="21441"/>
                  <a:pt x="397" y="21124"/>
                </a:cubicBezTo>
                <a:cubicBezTo>
                  <a:pt x="132" y="20804"/>
                  <a:pt x="0" y="20422"/>
                  <a:pt x="0" y="19984"/>
                </a:cubicBezTo>
                <a:lnTo>
                  <a:pt x="0" y="1616"/>
                </a:lnTo>
                <a:cubicBezTo>
                  <a:pt x="0" y="1178"/>
                  <a:pt x="132" y="799"/>
                  <a:pt x="397" y="479"/>
                </a:cubicBezTo>
                <a:cubicBezTo>
                  <a:pt x="661" y="159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1"/>
                </a:moveTo>
                <a:lnTo>
                  <a:pt x="1802" y="2171"/>
                </a:lnTo>
                <a:lnTo>
                  <a:pt x="1802" y="19441"/>
                </a:lnTo>
                <a:lnTo>
                  <a:pt x="19805" y="19441"/>
                </a:lnTo>
                <a:lnTo>
                  <a:pt x="19805" y="2171"/>
                </a:lnTo>
                <a:close/>
                <a:moveTo>
                  <a:pt x="5425" y="8663"/>
                </a:moveTo>
                <a:cubicBezTo>
                  <a:pt x="4911" y="8663"/>
                  <a:pt x="4475" y="8454"/>
                  <a:pt x="4125" y="8034"/>
                </a:cubicBezTo>
                <a:cubicBezTo>
                  <a:pt x="3770" y="7611"/>
                  <a:pt x="3599" y="7103"/>
                  <a:pt x="3599" y="6513"/>
                </a:cubicBezTo>
                <a:cubicBezTo>
                  <a:pt x="3599" y="5896"/>
                  <a:pt x="3770" y="5373"/>
                  <a:pt x="4125" y="4953"/>
                </a:cubicBezTo>
                <a:cubicBezTo>
                  <a:pt x="4478" y="4527"/>
                  <a:pt x="4911" y="4321"/>
                  <a:pt x="5425" y="4321"/>
                </a:cubicBezTo>
                <a:cubicBezTo>
                  <a:pt x="5915" y="4321"/>
                  <a:pt x="6341" y="4530"/>
                  <a:pt x="6693" y="4953"/>
                </a:cubicBezTo>
                <a:cubicBezTo>
                  <a:pt x="7046" y="5373"/>
                  <a:pt x="7220" y="5896"/>
                  <a:pt x="7220" y="6513"/>
                </a:cubicBezTo>
                <a:cubicBezTo>
                  <a:pt x="7220" y="7103"/>
                  <a:pt x="7046" y="7611"/>
                  <a:pt x="6693" y="8034"/>
                </a:cubicBezTo>
                <a:cubicBezTo>
                  <a:pt x="6341" y="8454"/>
                  <a:pt x="5915" y="8663"/>
                  <a:pt x="5425" y="8663"/>
                </a:cubicBezTo>
                <a:moveTo>
                  <a:pt x="18001" y="17288"/>
                </a:moveTo>
                <a:lnTo>
                  <a:pt x="3599" y="17288"/>
                </a:lnTo>
                <a:lnTo>
                  <a:pt x="3599" y="15810"/>
                </a:lnTo>
                <a:lnTo>
                  <a:pt x="6845" y="10746"/>
                </a:lnTo>
                <a:lnTo>
                  <a:pt x="9046" y="12943"/>
                </a:lnTo>
                <a:lnTo>
                  <a:pt x="13193" y="5388"/>
                </a:lnTo>
                <a:lnTo>
                  <a:pt x="17999" y="11351"/>
                </a:lnTo>
                <a:lnTo>
                  <a:pt x="17999" y="17288"/>
                </a:lnTo>
                <a:lnTo>
                  <a:pt x="18001" y="17288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6" name="Shape 1790"/>
          <p:cNvSpPr/>
          <p:nvPr/>
        </p:nvSpPr>
        <p:spPr>
          <a:xfrm>
            <a:off x="4294639" y="3696942"/>
            <a:ext cx="360996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21" y="19327"/>
                </a:moveTo>
                <a:cubicBezTo>
                  <a:pt x="21574" y="19434"/>
                  <a:pt x="21600" y="19553"/>
                  <a:pt x="21600" y="19677"/>
                </a:cubicBezTo>
                <a:cubicBezTo>
                  <a:pt x="21600" y="19974"/>
                  <a:pt x="21492" y="20237"/>
                  <a:pt x="21275" y="20463"/>
                </a:cubicBezTo>
                <a:lnTo>
                  <a:pt x="20491" y="21235"/>
                </a:lnTo>
                <a:cubicBezTo>
                  <a:pt x="20281" y="21461"/>
                  <a:pt x="20027" y="21574"/>
                  <a:pt x="19721" y="21574"/>
                </a:cubicBezTo>
                <a:lnTo>
                  <a:pt x="19664" y="21574"/>
                </a:lnTo>
                <a:cubicBezTo>
                  <a:pt x="19350" y="21538"/>
                  <a:pt x="19081" y="21396"/>
                  <a:pt x="18866" y="21153"/>
                </a:cubicBezTo>
                <a:lnTo>
                  <a:pt x="12700" y="13223"/>
                </a:lnTo>
                <a:cubicBezTo>
                  <a:pt x="11959" y="13870"/>
                  <a:pt x="11265" y="14439"/>
                  <a:pt x="10623" y="14928"/>
                </a:cubicBezTo>
                <a:cubicBezTo>
                  <a:pt x="9975" y="15414"/>
                  <a:pt x="9367" y="15835"/>
                  <a:pt x="8789" y="16189"/>
                </a:cubicBezTo>
                <a:lnTo>
                  <a:pt x="9262" y="19988"/>
                </a:lnTo>
                <a:lnTo>
                  <a:pt x="9262" y="20124"/>
                </a:lnTo>
                <a:cubicBezTo>
                  <a:pt x="9262" y="20424"/>
                  <a:pt x="9163" y="20673"/>
                  <a:pt x="8965" y="20871"/>
                </a:cubicBezTo>
                <a:lnTo>
                  <a:pt x="8546" y="21289"/>
                </a:lnTo>
                <a:cubicBezTo>
                  <a:pt x="8339" y="21498"/>
                  <a:pt x="8076" y="21600"/>
                  <a:pt x="7762" y="21600"/>
                </a:cubicBezTo>
                <a:lnTo>
                  <a:pt x="7706" y="21600"/>
                </a:lnTo>
                <a:cubicBezTo>
                  <a:pt x="7355" y="21563"/>
                  <a:pt x="7089" y="21425"/>
                  <a:pt x="6908" y="21179"/>
                </a:cubicBezTo>
                <a:lnTo>
                  <a:pt x="4132" y="17501"/>
                </a:lnTo>
                <a:lnTo>
                  <a:pt x="419" y="14696"/>
                </a:lnTo>
                <a:cubicBezTo>
                  <a:pt x="156" y="14473"/>
                  <a:pt x="17" y="14201"/>
                  <a:pt x="0" y="13885"/>
                </a:cubicBezTo>
                <a:lnTo>
                  <a:pt x="0" y="13834"/>
                </a:lnTo>
                <a:cubicBezTo>
                  <a:pt x="0" y="13551"/>
                  <a:pt x="105" y="13294"/>
                  <a:pt x="311" y="13059"/>
                </a:cubicBezTo>
                <a:lnTo>
                  <a:pt x="716" y="12669"/>
                </a:lnTo>
                <a:cubicBezTo>
                  <a:pt x="897" y="12440"/>
                  <a:pt x="1152" y="12332"/>
                  <a:pt x="1477" y="12341"/>
                </a:cubicBezTo>
                <a:cubicBezTo>
                  <a:pt x="1551" y="12341"/>
                  <a:pt x="1596" y="12352"/>
                  <a:pt x="1613" y="12369"/>
                </a:cubicBezTo>
                <a:lnTo>
                  <a:pt x="5408" y="12802"/>
                </a:lnTo>
                <a:cubicBezTo>
                  <a:pt x="5761" y="12234"/>
                  <a:pt x="6180" y="11626"/>
                  <a:pt x="6673" y="10984"/>
                </a:cubicBezTo>
                <a:cubicBezTo>
                  <a:pt x="7168" y="10336"/>
                  <a:pt x="7734" y="9655"/>
                  <a:pt x="8376" y="8931"/>
                </a:cubicBezTo>
                <a:lnTo>
                  <a:pt x="478" y="2748"/>
                </a:lnTo>
                <a:cubicBezTo>
                  <a:pt x="195" y="2522"/>
                  <a:pt x="59" y="2256"/>
                  <a:pt x="59" y="1951"/>
                </a:cubicBezTo>
                <a:lnTo>
                  <a:pt x="59" y="1894"/>
                </a:lnTo>
                <a:cubicBezTo>
                  <a:pt x="59" y="1614"/>
                  <a:pt x="161" y="1354"/>
                  <a:pt x="371" y="1111"/>
                </a:cubicBezTo>
                <a:lnTo>
                  <a:pt x="1140" y="336"/>
                </a:lnTo>
                <a:cubicBezTo>
                  <a:pt x="1384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4" y="25"/>
                  <a:pt x="2216" y="45"/>
                  <a:pt x="2270" y="79"/>
                </a:cubicBezTo>
                <a:lnTo>
                  <a:pt x="13147" y="4046"/>
                </a:lnTo>
                <a:lnTo>
                  <a:pt x="15193" y="2030"/>
                </a:lnTo>
                <a:cubicBezTo>
                  <a:pt x="15827" y="1397"/>
                  <a:pt x="16552" y="902"/>
                  <a:pt x="17375" y="540"/>
                </a:cubicBezTo>
                <a:cubicBezTo>
                  <a:pt x="18196" y="181"/>
                  <a:pt x="18951" y="0"/>
                  <a:pt x="19636" y="0"/>
                </a:cubicBezTo>
                <a:cubicBezTo>
                  <a:pt x="20284" y="0"/>
                  <a:pt x="20779" y="167"/>
                  <a:pt x="21113" y="500"/>
                </a:cubicBezTo>
                <a:cubicBezTo>
                  <a:pt x="21292" y="662"/>
                  <a:pt x="21419" y="871"/>
                  <a:pt x="21492" y="1125"/>
                </a:cubicBezTo>
                <a:cubicBezTo>
                  <a:pt x="21563" y="1374"/>
                  <a:pt x="21600" y="1660"/>
                  <a:pt x="21600" y="1973"/>
                </a:cubicBezTo>
                <a:cubicBezTo>
                  <a:pt x="21600" y="2660"/>
                  <a:pt x="21425" y="3415"/>
                  <a:pt x="21076" y="4235"/>
                </a:cubicBezTo>
                <a:cubicBezTo>
                  <a:pt x="20728" y="5055"/>
                  <a:pt x="20230" y="5779"/>
                  <a:pt x="19582" y="6401"/>
                </a:cubicBezTo>
                <a:lnTo>
                  <a:pt x="17548" y="8456"/>
                </a:lnTo>
                <a:lnTo>
                  <a:pt x="21521" y="19327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7" name="Shape 1791"/>
          <p:cNvSpPr/>
          <p:nvPr/>
        </p:nvSpPr>
        <p:spPr>
          <a:xfrm>
            <a:off x="5148996" y="3695382"/>
            <a:ext cx="360996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78" y="8468"/>
                </a:moveTo>
                <a:cubicBezTo>
                  <a:pt x="20642" y="8468"/>
                  <a:pt x="20954" y="8597"/>
                  <a:pt x="21212" y="8853"/>
                </a:cubicBezTo>
                <a:cubicBezTo>
                  <a:pt x="21471" y="9111"/>
                  <a:pt x="21600" y="9423"/>
                  <a:pt x="21600" y="9787"/>
                </a:cubicBezTo>
                <a:lnTo>
                  <a:pt x="21600" y="11813"/>
                </a:lnTo>
                <a:cubicBezTo>
                  <a:pt x="21600" y="12181"/>
                  <a:pt x="21471" y="12489"/>
                  <a:pt x="21212" y="12747"/>
                </a:cubicBezTo>
                <a:cubicBezTo>
                  <a:pt x="20954" y="13006"/>
                  <a:pt x="20642" y="13135"/>
                  <a:pt x="20278" y="13135"/>
                </a:cubicBezTo>
                <a:lnTo>
                  <a:pt x="13134" y="13135"/>
                </a:lnTo>
                <a:lnTo>
                  <a:pt x="13134" y="20252"/>
                </a:lnTo>
                <a:cubicBezTo>
                  <a:pt x="13134" y="20637"/>
                  <a:pt x="13005" y="20957"/>
                  <a:pt x="12746" y="21212"/>
                </a:cubicBezTo>
                <a:cubicBezTo>
                  <a:pt x="12488" y="21471"/>
                  <a:pt x="12176" y="21600"/>
                  <a:pt x="11812" y="21600"/>
                </a:cubicBezTo>
                <a:lnTo>
                  <a:pt x="9788" y="21600"/>
                </a:lnTo>
                <a:cubicBezTo>
                  <a:pt x="9424" y="21600"/>
                  <a:pt x="9112" y="21471"/>
                  <a:pt x="8854" y="21212"/>
                </a:cubicBezTo>
                <a:cubicBezTo>
                  <a:pt x="8592" y="20957"/>
                  <a:pt x="8466" y="20645"/>
                  <a:pt x="8466" y="20278"/>
                </a:cubicBezTo>
                <a:lnTo>
                  <a:pt x="8466" y="13135"/>
                </a:lnTo>
                <a:lnTo>
                  <a:pt x="1351" y="13135"/>
                </a:lnTo>
                <a:cubicBezTo>
                  <a:pt x="966" y="13135"/>
                  <a:pt x="646" y="13012"/>
                  <a:pt x="388" y="12762"/>
                </a:cubicBezTo>
                <a:cubicBezTo>
                  <a:pt x="129" y="12515"/>
                  <a:pt x="0" y="12198"/>
                  <a:pt x="0" y="11813"/>
                </a:cubicBezTo>
                <a:lnTo>
                  <a:pt x="0" y="9787"/>
                </a:lnTo>
                <a:cubicBezTo>
                  <a:pt x="0" y="9422"/>
                  <a:pt x="129" y="9114"/>
                  <a:pt x="388" y="8853"/>
                </a:cubicBezTo>
                <a:cubicBezTo>
                  <a:pt x="646" y="8597"/>
                  <a:pt x="955" y="8468"/>
                  <a:pt x="1322" y="8468"/>
                </a:cubicBezTo>
                <a:lnTo>
                  <a:pt x="8466" y="8468"/>
                </a:lnTo>
                <a:lnTo>
                  <a:pt x="8466" y="1351"/>
                </a:lnTo>
                <a:cubicBezTo>
                  <a:pt x="8466" y="966"/>
                  <a:pt x="8589" y="646"/>
                  <a:pt x="8839" y="388"/>
                </a:cubicBezTo>
                <a:cubicBezTo>
                  <a:pt x="9089" y="132"/>
                  <a:pt x="9403" y="0"/>
                  <a:pt x="9788" y="0"/>
                </a:cubicBezTo>
                <a:lnTo>
                  <a:pt x="11812" y="0"/>
                </a:lnTo>
                <a:cubicBezTo>
                  <a:pt x="12176" y="0"/>
                  <a:pt x="12488" y="132"/>
                  <a:pt x="12746" y="388"/>
                </a:cubicBezTo>
                <a:cubicBezTo>
                  <a:pt x="13005" y="646"/>
                  <a:pt x="13134" y="957"/>
                  <a:pt x="13134" y="1322"/>
                </a:cubicBezTo>
                <a:lnTo>
                  <a:pt x="13134" y="8468"/>
                </a:lnTo>
                <a:lnTo>
                  <a:pt x="20278" y="8468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8" name="Shape 1792"/>
          <p:cNvSpPr/>
          <p:nvPr/>
        </p:nvSpPr>
        <p:spPr>
          <a:xfrm>
            <a:off x="6019898" y="3695382"/>
            <a:ext cx="360994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7" y="0"/>
                </a:moveTo>
                <a:cubicBezTo>
                  <a:pt x="12302" y="0"/>
                  <a:pt x="13706" y="280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6"/>
                  <a:pt x="20201" y="5280"/>
                  <a:pt x="20761" y="6590"/>
                </a:cubicBezTo>
                <a:cubicBezTo>
                  <a:pt x="21317" y="7903"/>
                  <a:pt x="21600" y="9306"/>
                  <a:pt x="21600" y="10800"/>
                </a:cubicBezTo>
                <a:cubicBezTo>
                  <a:pt x="21600" y="12296"/>
                  <a:pt x="21317" y="13700"/>
                  <a:pt x="20761" y="15010"/>
                </a:cubicBezTo>
                <a:cubicBezTo>
                  <a:pt x="20201" y="16323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6"/>
                </a:cubicBezTo>
                <a:cubicBezTo>
                  <a:pt x="13706" y="21320"/>
                  <a:pt x="12302" y="21600"/>
                  <a:pt x="10807" y="21600"/>
                </a:cubicBezTo>
                <a:cubicBezTo>
                  <a:pt x="9310" y="21600"/>
                  <a:pt x="7905" y="21320"/>
                  <a:pt x="6594" y="20756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3"/>
                  <a:pt x="848" y="15010"/>
                </a:cubicBezTo>
                <a:cubicBezTo>
                  <a:pt x="283" y="13700"/>
                  <a:pt x="0" y="12296"/>
                  <a:pt x="0" y="10800"/>
                </a:cubicBezTo>
                <a:cubicBezTo>
                  <a:pt x="0" y="9306"/>
                  <a:pt x="283" y="7903"/>
                  <a:pt x="848" y="6590"/>
                </a:cubicBezTo>
                <a:cubicBezTo>
                  <a:pt x="1410" y="5280"/>
                  <a:pt x="2181" y="4136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7043" y="9750"/>
                </a:moveTo>
                <a:cubicBezTo>
                  <a:pt x="17043" y="9623"/>
                  <a:pt x="16995" y="9518"/>
                  <a:pt x="16899" y="9433"/>
                </a:cubicBezTo>
                <a:cubicBezTo>
                  <a:pt x="16805" y="9346"/>
                  <a:pt x="16704" y="9304"/>
                  <a:pt x="16596" y="9304"/>
                </a:cubicBezTo>
                <a:lnTo>
                  <a:pt x="12350" y="9304"/>
                </a:lnTo>
                <a:lnTo>
                  <a:pt x="12350" y="4628"/>
                </a:lnTo>
                <a:cubicBezTo>
                  <a:pt x="12350" y="4329"/>
                  <a:pt x="12203" y="4184"/>
                  <a:pt x="11917" y="4193"/>
                </a:cubicBezTo>
                <a:lnTo>
                  <a:pt x="9700" y="4193"/>
                </a:lnTo>
                <a:cubicBezTo>
                  <a:pt x="9403" y="4193"/>
                  <a:pt x="9253" y="4337"/>
                  <a:pt x="9253" y="4628"/>
                </a:cubicBezTo>
                <a:lnTo>
                  <a:pt x="9253" y="9304"/>
                </a:lnTo>
                <a:lnTo>
                  <a:pt x="5021" y="9304"/>
                </a:lnTo>
                <a:cubicBezTo>
                  <a:pt x="4724" y="9304"/>
                  <a:pt x="4574" y="9453"/>
                  <a:pt x="4574" y="9750"/>
                </a:cubicBezTo>
                <a:lnTo>
                  <a:pt x="4574" y="11884"/>
                </a:lnTo>
                <a:cubicBezTo>
                  <a:pt x="4574" y="12181"/>
                  <a:pt x="4724" y="12330"/>
                  <a:pt x="5021" y="12330"/>
                </a:cubicBezTo>
                <a:lnTo>
                  <a:pt x="9253" y="12330"/>
                </a:lnTo>
                <a:lnTo>
                  <a:pt x="9253" y="16981"/>
                </a:lnTo>
                <a:cubicBezTo>
                  <a:pt x="9253" y="17277"/>
                  <a:pt x="9403" y="17424"/>
                  <a:pt x="9700" y="17413"/>
                </a:cubicBezTo>
                <a:lnTo>
                  <a:pt x="11917" y="17413"/>
                </a:lnTo>
                <a:cubicBezTo>
                  <a:pt x="12214" y="17413"/>
                  <a:pt x="12358" y="17269"/>
                  <a:pt x="12350" y="16981"/>
                </a:cubicBezTo>
                <a:lnTo>
                  <a:pt x="12350" y="12330"/>
                </a:lnTo>
                <a:lnTo>
                  <a:pt x="16596" y="12330"/>
                </a:lnTo>
                <a:cubicBezTo>
                  <a:pt x="16704" y="12330"/>
                  <a:pt x="16805" y="12288"/>
                  <a:pt x="16899" y="12201"/>
                </a:cubicBezTo>
                <a:cubicBezTo>
                  <a:pt x="16995" y="12119"/>
                  <a:pt x="17043" y="12011"/>
                  <a:pt x="17043" y="11884"/>
                </a:cubicBezTo>
                <a:lnTo>
                  <a:pt x="17043" y="9750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19" name="Shape 1793"/>
          <p:cNvSpPr/>
          <p:nvPr/>
        </p:nvSpPr>
        <p:spPr>
          <a:xfrm>
            <a:off x="6908846" y="3696942"/>
            <a:ext cx="360996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17" y="12965"/>
                </a:moveTo>
                <a:cubicBezTo>
                  <a:pt x="19282" y="12965"/>
                  <a:pt x="19632" y="13047"/>
                  <a:pt x="19960" y="13217"/>
                </a:cubicBezTo>
                <a:cubicBezTo>
                  <a:pt x="20288" y="13388"/>
                  <a:pt x="20572" y="13617"/>
                  <a:pt x="20807" y="13905"/>
                </a:cubicBezTo>
                <a:cubicBezTo>
                  <a:pt x="21049" y="14198"/>
                  <a:pt x="21240" y="14539"/>
                  <a:pt x="21385" y="14933"/>
                </a:cubicBezTo>
                <a:cubicBezTo>
                  <a:pt x="21529" y="15329"/>
                  <a:pt x="21600" y="15743"/>
                  <a:pt x="21600" y="16184"/>
                </a:cubicBezTo>
                <a:lnTo>
                  <a:pt x="21600" y="21051"/>
                </a:lnTo>
                <a:cubicBezTo>
                  <a:pt x="21600" y="21415"/>
                  <a:pt x="21448" y="21600"/>
                  <a:pt x="21142" y="21600"/>
                </a:cubicBezTo>
                <a:lnTo>
                  <a:pt x="458" y="21600"/>
                </a:lnTo>
                <a:cubicBezTo>
                  <a:pt x="152" y="21600"/>
                  <a:pt x="0" y="21415"/>
                  <a:pt x="0" y="21051"/>
                </a:cubicBezTo>
                <a:lnTo>
                  <a:pt x="0" y="16184"/>
                </a:lnTo>
                <a:cubicBezTo>
                  <a:pt x="0" y="15743"/>
                  <a:pt x="71" y="15329"/>
                  <a:pt x="215" y="14933"/>
                </a:cubicBezTo>
                <a:cubicBezTo>
                  <a:pt x="362" y="14539"/>
                  <a:pt x="558" y="14198"/>
                  <a:pt x="801" y="13905"/>
                </a:cubicBezTo>
                <a:cubicBezTo>
                  <a:pt x="1048" y="13617"/>
                  <a:pt x="1337" y="13388"/>
                  <a:pt x="1665" y="13217"/>
                </a:cubicBezTo>
                <a:cubicBezTo>
                  <a:pt x="1993" y="13047"/>
                  <a:pt x="2338" y="12965"/>
                  <a:pt x="2708" y="12965"/>
                </a:cubicBezTo>
                <a:lnTo>
                  <a:pt x="18917" y="12965"/>
                </a:lnTo>
                <a:close/>
                <a:moveTo>
                  <a:pt x="18459" y="18349"/>
                </a:moveTo>
                <a:cubicBezTo>
                  <a:pt x="18459" y="18199"/>
                  <a:pt x="18413" y="18069"/>
                  <a:pt x="18322" y="17964"/>
                </a:cubicBezTo>
                <a:cubicBezTo>
                  <a:pt x="18234" y="17855"/>
                  <a:pt x="18126" y="17802"/>
                  <a:pt x="17999" y="17802"/>
                </a:cubicBezTo>
                <a:lnTo>
                  <a:pt x="3596" y="17802"/>
                </a:lnTo>
                <a:cubicBezTo>
                  <a:pt x="3469" y="17802"/>
                  <a:pt x="3359" y="17852"/>
                  <a:pt x="3273" y="17955"/>
                </a:cubicBezTo>
                <a:cubicBezTo>
                  <a:pt x="3183" y="18058"/>
                  <a:pt x="3136" y="18190"/>
                  <a:pt x="3136" y="18349"/>
                </a:cubicBezTo>
                <a:lnTo>
                  <a:pt x="3136" y="18886"/>
                </a:lnTo>
                <a:cubicBezTo>
                  <a:pt x="3136" y="19033"/>
                  <a:pt x="3183" y="19156"/>
                  <a:pt x="3273" y="19259"/>
                </a:cubicBezTo>
                <a:cubicBezTo>
                  <a:pt x="3359" y="19356"/>
                  <a:pt x="3469" y="19403"/>
                  <a:pt x="3596" y="19403"/>
                </a:cubicBezTo>
                <a:lnTo>
                  <a:pt x="18001" y="19403"/>
                </a:lnTo>
                <a:cubicBezTo>
                  <a:pt x="18129" y="19403"/>
                  <a:pt x="18236" y="19359"/>
                  <a:pt x="18324" y="19265"/>
                </a:cubicBezTo>
                <a:cubicBezTo>
                  <a:pt x="18415" y="19168"/>
                  <a:pt x="18461" y="19042"/>
                  <a:pt x="18461" y="18886"/>
                </a:cubicBezTo>
                <a:lnTo>
                  <a:pt x="18461" y="18349"/>
                </a:lnTo>
                <a:lnTo>
                  <a:pt x="18459" y="18349"/>
                </a:lnTo>
                <a:close/>
                <a:moveTo>
                  <a:pt x="18001" y="11346"/>
                </a:moveTo>
                <a:lnTo>
                  <a:pt x="3599" y="11346"/>
                </a:lnTo>
                <a:lnTo>
                  <a:pt x="3599" y="1069"/>
                </a:lnTo>
                <a:cubicBezTo>
                  <a:pt x="3599" y="781"/>
                  <a:pt x="3684" y="529"/>
                  <a:pt x="3861" y="314"/>
                </a:cubicBezTo>
                <a:cubicBezTo>
                  <a:pt x="4035" y="106"/>
                  <a:pt x="4252" y="0"/>
                  <a:pt x="4512" y="0"/>
                </a:cubicBezTo>
                <a:lnTo>
                  <a:pt x="12140" y="0"/>
                </a:lnTo>
                <a:lnTo>
                  <a:pt x="12140" y="5387"/>
                </a:lnTo>
                <a:cubicBezTo>
                  <a:pt x="12140" y="5845"/>
                  <a:pt x="12275" y="6236"/>
                  <a:pt x="12539" y="6550"/>
                </a:cubicBezTo>
                <a:cubicBezTo>
                  <a:pt x="12804" y="6873"/>
                  <a:pt x="13120" y="7032"/>
                  <a:pt x="13489" y="7032"/>
                </a:cubicBezTo>
                <a:lnTo>
                  <a:pt x="18001" y="7032"/>
                </a:lnTo>
                <a:lnTo>
                  <a:pt x="18001" y="11346"/>
                </a:lnTo>
                <a:close/>
                <a:moveTo>
                  <a:pt x="18001" y="5387"/>
                </a:moveTo>
                <a:lnTo>
                  <a:pt x="13489" y="5387"/>
                </a:lnTo>
                <a:lnTo>
                  <a:pt x="13489" y="0"/>
                </a:lnTo>
                <a:lnTo>
                  <a:pt x="18001" y="5387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0" name="Shape 1794"/>
          <p:cNvSpPr/>
          <p:nvPr/>
        </p:nvSpPr>
        <p:spPr>
          <a:xfrm>
            <a:off x="7820366" y="3696930"/>
            <a:ext cx="360992" cy="3744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4" h="21590" extrusionOk="0">
                <a:moveTo>
                  <a:pt x="21362" y="20642"/>
                </a:moveTo>
                <a:cubicBezTo>
                  <a:pt x="21549" y="20868"/>
                  <a:pt x="21563" y="21110"/>
                  <a:pt x="21408" y="21359"/>
                </a:cubicBezTo>
                <a:cubicBezTo>
                  <a:pt x="21319" y="21503"/>
                  <a:pt x="21195" y="21579"/>
                  <a:pt x="21038" y="21590"/>
                </a:cubicBezTo>
                <a:cubicBezTo>
                  <a:pt x="20963" y="21590"/>
                  <a:pt x="20895" y="21562"/>
                  <a:pt x="20837" y="21508"/>
                </a:cubicBezTo>
                <a:lnTo>
                  <a:pt x="15038" y="17554"/>
                </a:lnTo>
                <a:cubicBezTo>
                  <a:pt x="14487" y="18273"/>
                  <a:pt x="13904" y="18879"/>
                  <a:pt x="13295" y="19376"/>
                </a:cubicBezTo>
                <a:cubicBezTo>
                  <a:pt x="12686" y="19872"/>
                  <a:pt x="12082" y="20236"/>
                  <a:pt x="11482" y="20462"/>
                </a:cubicBezTo>
                <a:cubicBezTo>
                  <a:pt x="10887" y="20693"/>
                  <a:pt x="10320" y="20781"/>
                  <a:pt x="9786" y="20727"/>
                </a:cubicBezTo>
                <a:cubicBezTo>
                  <a:pt x="9250" y="20671"/>
                  <a:pt x="8774" y="20462"/>
                  <a:pt x="8355" y="20092"/>
                </a:cubicBezTo>
                <a:cubicBezTo>
                  <a:pt x="7788" y="19596"/>
                  <a:pt x="7432" y="18885"/>
                  <a:pt x="7292" y="17949"/>
                </a:cubicBezTo>
                <a:cubicBezTo>
                  <a:pt x="7149" y="17018"/>
                  <a:pt x="7182" y="15994"/>
                  <a:pt x="7393" y="14863"/>
                </a:cubicBezTo>
                <a:lnTo>
                  <a:pt x="3996" y="11856"/>
                </a:lnTo>
                <a:cubicBezTo>
                  <a:pt x="3427" y="12152"/>
                  <a:pt x="2884" y="12296"/>
                  <a:pt x="2366" y="12285"/>
                </a:cubicBezTo>
                <a:cubicBezTo>
                  <a:pt x="1844" y="12279"/>
                  <a:pt x="1387" y="12099"/>
                  <a:pt x="991" y="11746"/>
                </a:cubicBezTo>
                <a:cubicBezTo>
                  <a:pt x="609" y="11394"/>
                  <a:pt x="340" y="10925"/>
                  <a:pt x="178" y="10336"/>
                </a:cubicBezTo>
                <a:cubicBezTo>
                  <a:pt x="17" y="9746"/>
                  <a:pt x="-37" y="9086"/>
                  <a:pt x="26" y="8347"/>
                </a:cubicBezTo>
                <a:cubicBezTo>
                  <a:pt x="87" y="7608"/>
                  <a:pt x="253" y="6833"/>
                  <a:pt x="532" y="6023"/>
                </a:cubicBezTo>
                <a:cubicBezTo>
                  <a:pt x="809" y="5214"/>
                  <a:pt x="1181" y="4418"/>
                  <a:pt x="1654" y="3648"/>
                </a:cubicBezTo>
                <a:cubicBezTo>
                  <a:pt x="2125" y="2870"/>
                  <a:pt x="2645" y="2210"/>
                  <a:pt x="3214" y="1654"/>
                </a:cubicBezTo>
                <a:cubicBezTo>
                  <a:pt x="3781" y="1101"/>
                  <a:pt x="4348" y="684"/>
                  <a:pt x="4919" y="402"/>
                </a:cubicBezTo>
                <a:cubicBezTo>
                  <a:pt x="5486" y="128"/>
                  <a:pt x="6032" y="-10"/>
                  <a:pt x="6549" y="1"/>
                </a:cubicBezTo>
                <a:cubicBezTo>
                  <a:pt x="7069" y="7"/>
                  <a:pt x="7524" y="187"/>
                  <a:pt x="7913" y="540"/>
                </a:cubicBezTo>
                <a:cubicBezTo>
                  <a:pt x="8308" y="910"/>
                  <a:pt x="8582" y="1395"/>
                  <a:pt x="8737" y="1990"/>
                </a:cubicBezTo>
                <a:cubicBezTo>
                  <a:pt x="8889" y="2591"/>
                  <a:pt x="8936" y="3256"/>
                  <a:pt x="8877" y="3995"/>
                </a:cubicBezTo>
                <a:lnTo>
                  <a:pt x="12253" y="7036"/>
                </a:lnTo>
                <a:cubicBezTo>
                  <a:pt x="13082" y="6469"/>
                  <a:pt x="13885" y="6139"/>
                  <a:pt x="14663" y="6049"/>
                </a:cubicBezTo>
                <a:cubicBezTo>
                  <a:pt x="15440" y="5961"/>
                  <a:pt x="16113" y="6170"/>
                  <a:pt x="16679" y="6683"/>
                </a:cubicBezTo>
                <a:cubicBezTo>
                  <a:pt x="17092" y="7053"/>
                  <a:pt x="17391" y="7544"/>
                  <a:pt x="17584" y="8150"/>
                </a:cubicBezTo>
                <a:cubicBezTo>
                  <a:pt x="17773" y="8754"/>
                  <a:pt x="17860" y="9433"/>
                  <a:pt x="17846" y="10181"/>
                </a:cubicBezTo>
                <a:cubicBezTo>
                  <a:pt x="17829" y="10931"/>
                  <a:pt x="17717" y="11724"/>
                  <a:pt x="17504" y="12573"/>
                </a:cubicBezTo>
                <a:cubicBezTo>
                  <a:pt x="17291" y="13416"/>
                  <a:pt x="16979" y="14265"/>
                  <a:pt x="16569" y="15111"/>
                </a:cubicBezTo>
                <a:lnTo>
                  <a:pt x="21362" y="20642"/>
                </a:lnTo>
                <a:close/>
                <a:moveTo>
                  <a:pt x="2087" y="9949"/>
                </a:moveTo>
                <a:cubicBezTo>
                  <a:pt x="2244" y="10076"/>
                  <a:pt x="2432" y="10144"/>
                  <a:pt x="2650" y="10144"/>
                </a:cubicBezTo>
                <a:cubicBezTo>
                  <a:pt x="2881" y="10144"/>
                  <a:pt x="3125" y="10059"/>
                  <a:pt x="3383" y="9907"/>
                </a:cubicBezTo>
                <a:cubicBezTo>
                  <a:pt x="3638" y="9746"/>
                  <a:pt x="3907" y="9538"/>
                  <a:pt x="4184" y="9284"/>
                </a:cubicBezTo>
                <a:cubicBezTo>
                  <a:pt x="4460" y="9024"/>
                  <a:pt x="4732" y="8728"/>
                  <a:pt x="4999" y="8387"/>
                </a:cubicBezTo>
                <a:cubicBezTo>
                  <a:pt x="5263" y="8043"/>
                  <a:pt x="5512" y="7685"/>
                  <a:pt x="5744" y="7318"/>
                </a:cubicBezTo>
                <a:cubicBezTo>
                  <a:pt x="5814" y="7191"/>
                  <a:pt x="5844" y="7053"/>
                  <a:pt x="5821" y="6903"/>
                </a:cubicBezTo>
                <a:cubicBezTo>
                  <a:pt x="5797" y="6759"/>
                  <a:pt x="5744" y="6638"/>
                  <a:pt x="5652" y="6551"/>
                </a:cubicBezTo>
                <a:cubicBezTo>
                  <a:pt x="5549" y="6458"/>
                  <a:pt x="5434" y="6418"/>
                  <a:pt x="5310" y="6435"/>
                </a:cubicBezTo>
                <a:cubicBezTo>
                  <a:pt x="5186" y="6446"/>
                  <a:pt x="5083" y="6522"/>
                  <a:pt x="5001" y="6655"/>
                </a:cubicBezTo>
                <a:cubicBezTo>
                  <a:pt x="4418" y="7591"/>
                  <a:pt x="3903" y="8237"/>
                  <a:pt x="3455" y="8590"/>
                </a:cubicBezTo>
                <a:cubicBezTo>
                  <a:pt x="3006" y="8937"/>
                  <a:pt x="2736" y="9095"/>
                  <a:pt x="2647" y="9058"/>
                </a:cubicBezTo>
                <a:cubicBezTo>
                  <a:pt x="2542" y="8971"/>
                  <a:pt x="2425" y="8937"/>
                  <a:pt x="2298" y="8965"/>
                </a:cubicBezTo>
                <a:cubicBezTo>
                  <a:pt x="2172" y="8990"/>
                  <a:pt x="2071" y="9058"/>
                  <a:pt x="1996" y="9168"/>
                </a:cubicBezTo>
                <a:cubicBezTo>
                  <a:pt x="1923" y="9295"/>
                  <a:pt x="1895" y="9433"/>
                  <a:pt x="1919" y="9580"/>
                </a:cubicBezTo>
                <a:cubicBezTo>
                  <a:pt x="1942" y="9729"/>
                  <a:pt x="1998" y="9851"/>
                  <a:pt x="2087" y="9949"/>
                </a:cubicBezTo>
                <a:moveTo>
                  <a:pt x="9299" y="14649"/>
                </a:moveTo>
                <a:cubicBezTo>
                  <a:pt x="9358" y="14722"/>
                  <a:pt x="9444" y="14759"/>
                  <a:pt x="9554" y="14759"/>
                </a:cubicBezTo>
                <a:cubicBezTo>
                  <a:pt x="9704" y="14759"/>
                  <a:pt x="9828" y="14682"/>
                  <a:pt x="9924" y="14527"/>
                </a:cubicBezTo>
                <a:cubicBezTo>
                  <a:pt x="9999" y="14400"/>
                  <a:pt x="10030" y="14268"/>
                  <a:pt x="10011" y="14132"/>
                </a:cubicBezTo>
                <a:cubicBezTo>
                  <a:pt x="9999" y="13994"/>
                  <a:pt x="9941" y="13879"/>
                  <a:pt x="9835" y="13785"/>
                </a:cubicBezTo>
                <a:lnTo>
                  <a:pt x="5945" y="10302"/>
                </a:lnTo>
                <a:cubicBezTo>
                  <a:pt x="5826" y="10429"/>
                  <a:pt x="5701" y="10550"/>
                  <a:pt x="5580" y="10672"/>
                </a:cubicBezTo>
                <a:cubicBezTo>
                  <a:pt x="5458" y="10793"/>
                  <a:pt x="5334" y="10903"/>
                  <a:pt x="5217" y="10990"/>
                </a:cubicBezTo>
                <a:lnTo>
                  <a:pt x="9299" y="14649"/>
                </a:lnTo>
                <a:close/>
                <a:moveTo>
                  <a:pt x="14354" y="15029"/>
                </a:moveTo>
                <a:cubicBezTo>
                  <a:pt x="14429" y="14919"/>
                  <a:pt x="14459" y="14792"/>
                  <a:pt x="14445" y="14643"/>
                </a:cubicBezTo>
                <a:cubicBezTo>
                  <a:pt x="14429" y="14496"/>
                  <a:pt x="14370" y="14375"/>
                  <a:pt x="14265" y="14285"/>
                </a:cubicBezTo>
                <a:cubicBezTo>
                  <a:pt x="14176" y="14197"/>
                  <a:pt x="14068" y="14158"/>
                  <a:pt x="13944" y="14175"/>
                </a:cubicBezTo>
                <a:cubicBezTo>
                  <a:pt x="13822" y="14197"/>
                  <a:pt x="13719" y="14268"/>
                  <a:pt x="13649" y="14395"/>
                </a:cubicBezTo>
                <a:cubicBezTo>
                  <a:pt x="13267" y="15007"/>
                  <a:pt x="12883" y="15531"/>
                  <a:pt x="12499" y="15960"/>
                </a:cubicBezTo>
                <a:cubicBezTo>
                  <a:pt x="12114" y="16389"/>
                  <a:pt x="11758" y="16733"/>
                  <a:pt x="11428" y="16978"/>
                </a:cubicBezTo>
                <a:cubicBezTo>
                  <a:pt x="11098" y="17226"/>
                  <a:pt x="10807" y="17387"/>
                  <a:pt x="10555" y="17463"/>
                </a:cubicBezTo>
                <a:cubicBezTo>
                  <a:pt x="10299" y="17542"/>
                  <a:pt x="10119" y="17520"/>
                  <a:pt x="10013" y="17404"/>
                </a:cubicBezTo>
                <a:cubicBezTo>
                  <a:pt x="9910" y="17317"/>
                  <a:pt x="9800" y="17283"/>
                  <a:pt x="9686" y="17311"/>
                </a:cubicBezTo>
                <a:cubicBezTo>
                  <a:pt x="9568" y="17337"/>
                  <a:pt x="9472" y="17421"/>
                  <a:pt x="9400" y="17554"/>
                </a:cubicBezTo>
                <a:cubicBezTo>
                  <a:pt x="9325" y="17664"/>
                  <a:pt x="9292" y="17791"/>
                  <a:pt x="9304" y="17937"/>
                </a:cubicBezTo>
                <a:cubicBezTo>
                  <a:pt x="9315" y="18087"/>
                  <a:pt x="9376" y="18208"/>
                  <a:pt x="9489" y="18295"/>
                </a:cubicBezTo>
                <a:cubicBezTo>
                  <a:pt x="9707" y="18504"/>
                  <a:pt x="9962" y="18606"/>
                  <a:pt x="10262" y="18606"/>
                </a:cubicBezTo>
                <a:cubicBezTo>
                  <a:pt x="10569" y="18606"/>
                  <a:pt x="10899" y="18510"/>
                  <a:pt x="11255" y="18318"/>
                </a:cubicBezTo>
                <a:cubicBezTo>
                  <a:pt x="11611" y="18126"/>
                  <a:pt x="11965" y="17867"/>
                  <a:pt x="12325" y="17542"/>
                </a:cubicBezTo>
                <a:cubicBezTo>
                  <a:pt x="12684" y="17215"/>
                  <a:pt x="13035" y="16837"/>
                  <a:pt x="13379" y="16400"/>
                </a:cubicBezTo>
                <a:cubicBezTo>
                  <a:pt x="13721" y="15960"/>
                  <a:pt x="14047" y="15503"/>
                  <a:pt x="14354" y="15029"/>
                </a:cubicBezTo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1" name="Shape 1795"/>
          <p:cNvSpPr/>
          <p:nvPr/>
        </p:nvSpPr>
        <p:spPr>
          <a:xfrm>
            <a:off x="6908846" y="4517618"/>
            <a:ext cx="360996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43" y="21048"/>
                </a:moveTo>
                <a:cubicBezTo>
                  <a:pt x="3143" y="21201"/>
                  <a:pt x="3101" y="21330"/>
                  <a:pt x="3026" y="21436"/>
                </a:cubicBezTo>
                <a:cubicBezTo>
                  <a:pt x="2947" y="21544"/>
                  <a:pt x="2842" y="21600"/>
                  <a:pt x="2707" y="21600"/>
                </a:cubicBezTo>
                <a:lnTo>
                  <a:pt x="458" y="21600"/>
                </a:lnTo>
                <a:cubicBezTo>
                  <a:pt x="154" y="21600"/>
                  <a:pt x="0" y="21415"/>
                  <a:pt x="0" y="21048"/>
                </a:cubicBezTo>
                <a:lnTo>
                  <a:pt x="0" y="17394"/>
                </a:lnTo>
                <a:cubicBezTo>
                  <a:pt x="0" y="17244"/>
                  <a:pt x="47" y="17115"/>
                  <a:pt x="135" y="17006"/>
                </a:cubicBezTo>
                <a:cubicBezTo>
                  <a:pt x="225" y="16901"/>
                  <a:pt x="333" y="16845"/>
                  <a:pt x="458" y="16845"/>
                </a:cubicBezTo>
                <a:lnTo>
                  <a:pt x="2707" y="16845"/>
                </a:lnTo>
                <a:cubicBezTo>
                  <a:pt x="2835" y="16845"/>
                  <a:pt x="2937" y="16901"/>
                  <a:pt x="3018" y="17006"/>
                </a:cubicBezTo>
                <a:cubicBezTo>
                  <a:pt x="3101" y="17115"/>
                  <a:pt x="3143" y="17244"/>
                  <a:pt x="3143" y="17394"/>
                </a:cubicBezTo>
                <a:lnTo>
                  <a:pt x="3143" y="21048"/>
                </a:lnTo>
                <a:close/>
                <a:moveTo>
                  <a:pt x="7757" y="21048"/>
                </a:moveTo>
                <a:cubicBezTo>
                  <a:pt x="7757" y="21201"/>
                  <a:pt x="7716" y="21330"/>
                  <a:pt x="7635" y="21436"/>
                </a:cubicBezTo>
                <a:cubicBezTo>
                  <a:pt x="7552" y="21544"/>
                  <a:pt x="7449" y="21600"/>
                  <a:pt x="7324" y="21600"/>
                </a:cubicBezTo>
                <a:lnTo>
                  <a:pt x="5062" y="21600"/>
                </a:lnTo>
                <a:cubicBezTo>
                  <a:pt x="4935" y="21600"/>
                  <a:pt x="4830" y="21544"/>
                  <a:pt x="4739" y="21436"/>
                </a:cubicBezTo>
                <a:cubicBezTo>
                  <a:pt x="4648" y="21330"/>
                  <a:pt x="4604" y="21201"/>
                  <a:pt x="4604" y="21048"/>
                </a:cubicBezTo>
                <a:lnTo>
                  <a:pt x="4604" y="14947"/>
                </a:lnTo>
                <a:cubicBezTo>
                  <a:pt x="4604" y="14797"/>
                  <a:pt x="4648" y="14668"/>
                  <a:pt x="4739" y="14560"/>
                </a:cubicBezTo>
                <a:cubicBezTo>
                  <a:pt x="4830" y="14454"/>
                  <a:pt x="4935" y="14398"/>
                  <a:pt x="5062" y="14398"/>
                </a:cubicBezTo>
                <a:lnTo>
                  <a:pt x="7324" y="14398"/>
                </a:lnTo>
                <a:cubicBezTo>
                  <a:pt x="7449" y="14398"/>
                  <a:pt x="7552" y="14454"/>
                  <a:pt x="7635" y="14560"/>
                </a:cubicBezTo>
                <a:cubicBezTo>
                  <a:pt x="7716" y="14668"/>
                  <a:pt x="7757" y="14797"/>
                  <a:pt x="7757" y="14947"/>
                </a:cubicBezTo>
                <a:lnTo>
                  <a:pt x="7757" y="21048"/>
                </a:lnTo>
                <a:close/>
                <a:moveTo>
                  <a:pt x="12389" y="21048"/>
                </a:moveTo>
                <a:cubicBezTo>
                  <a:pt x="12389" y="21201"/>
                  <a:pt x="12342" y="21330"/>
                  <a:pt x="12252" y="21436"/>
                </a:cubicBezTo>
                <a:cubicBezTo>
                  <a:pt x="12166" y="21544"/>
                  <a:pt x="12056" y="21600"/>
                  <a:pt x="11928" y="21600"/>
                </a:cubicBezTo>
                <a:lnTo>
                  <a:pt x="9667" y="21600"/>
                </a:lnTo>
                <a:cubicBezTo>
                  <a:pt x="9542" y="21600"/>
                  <a:pt x="9434" y="21544"/>
                  <a:pt x="9343" y="21436"/>
                </a:cubicBezTo>
                <a:cubicBezTo>
                  <a:pt x="9255" y="21330"/>
                  <a:pt x="9209" y="21201"/>
                  <a:pt x="9209" y="21048"/>
                </a:cubicBezTo>
                <a:lnTo>
                  <a:pt x="9209" y="11546"/>
                </a:lnTo>
                <a:cubicBezTo>
                  <a:pt x="9209" y="11393"/>
                  <a:pt x="9255" y="11264"/>
                  <a:pt x="9343" y="11158"/>
                </a:cubicBezTo>
                <a:cubicBezTo>
                  <a:pt x="9434" y="11050"/>
                  <a:pt x="9542" y="10997"/>
                  <a:pt x="9667" y="10997"/>
                </a:cubicBezTo>
                <a:lnTo>
                  <a:pt x="11928" y="10997"/>
                </a:lnTo>
                <a:cubicBezTo>
                  <a:pt x="12056" y="10997"/>
                  <a:pt x="12166" y="11050"/>
                  <a:pt x="12252" y="11158"/>
                </a:cubicBezTo>
                <a:cubicBezTo>
                  <a:pt x="12342" y="11264"/>
                  <a:pt x="12389" y="11393"/>
                  <a:pt x="12389" y="11546"/>
                </a:cubicBezTo>
                <a:lnTo>
                  <a:pt x="12389" y="21048"/>
                </a:lnTo>
                <a:close/>
                <a:moveTo>
                  <a:pt x="16993" y="21048"/>
                </a:moveTo>
                <a:cubicBezTo>
                  <a:pt x="16993" y="21201"/>
                  <a:pt x="16947" y="21330"/>
                  <a:pt x="16856" y="21436"/>
                </a:cubicBezTo>
                <a:cubicBezTo>
                  <a:pt x="16768" y="21544"/>
                  <a:pt x="16660" y="21600"/>
                  <a:pt x="16535" y="21600"/>
                </a:cubicBezTo>
                <a:lnTo>
                  <a:pt x="14286" y="21600"/>
                </a:lnTo>
                <a:cubicBezTo>
                  <a:pt x="14158" y="21600"/>
                  <a:pt x="14056" y="21544"/>
                  <a:pt x="13975" y="21436"/>
                </a:cubicBezTo>
                <a:cubicBezTo>
                  <a:pt x="13894" y="21330"/>
                  <a:pt x="13850" y="21201"/>
                  <a:pt x="13850" y="21048"/>
                </a:cubicBezTo>
                <a:lnTo>
                  <a:pt x="13850" y="7058"/>
                </a:lnTo>
                <a:cubicBezTo>
                  <a:pt x="13850" y="6908"/>
                  <a:pt x="13892" y="6782"/>
                  <a:pt x="13968" y="6670"/>
                </a:cubicBezTo>
                <a:cubicBezTo>
                  <a:pt x="14046" y="6565"/>
                  <a:pt x="14151" y="6512"/>
                  <a:pt x="14286" y="6512"/>
                </a:cubicBezTo>
                <a:lnTo>
                  <a:pt x="16535" y="6512"/>
                </a:lnTo>
                <a:cubicBezTo>
                  <a:pt x="16660" y="6512"/>
                  <a:pt x="16768" y="6562"/>
                  <a:pt x="16856" y="6664"/>
                </a:cubicBezTo>
                <a:cubicBezTo>
                  <a:pt x="16947" y="6767"/>
                  <a:pt x="16993" y="6899"/>
                  <a:pt x="16993" y="7058"/>
                </a:cubicBezTo>
                <a:lnTo>
                  <a:pt x="16993" y="21048"/>
                </a:lnTo>
                <a:close/>
                <a:moveTo>
                  <a:pt x="21600" y="21048"/>
                </a:moveTo>
                <a:cubicBezTo>
                  <a:pt x="21600" y="21415"/>
                  <a:pt x="21448" y="21600"/>
                  <a:pt x="21140" y="21600"/>
                </a:cubicBezTo>
                <a:lnTo>
                  <a:pt x="18915" y="21600"/>
                </a:lnTo>
                <a:cubicBezTo>
                  <a:pt x="18611" y="21600"/>
                  <a:pt x="18457" y="21415"/>
                  <a:pt x="18457" y="21048"/>
                </a:cubicBezTo>
                <a:lnTo>
                  <a:pt x="18457" y="549"/>
                </a:lnTo>
                <a:cubicBezTo>
                  <a:pt x="18457" y="182"/>
                  <a:pt x="18609" y="0"/>
                  <a:pt x="18915" y="0"/>
                </a:cubicBezTo>
                <a:lnTo>
                  <a:pt x="21140" y="0"/>
                </a:lnTo>
                <a:cubicBezTo>
                  <a:pt x="21446" y="0"/>
                  <a:pt x="21600" y="182"/>
                  <a:pt x="21600" y="549"/>
                </a:cubicBezTo>
                <a:lnTo>
                  <a:pt x="21600" y="21048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2" name="Shape 1796"/>
          <p:cNvSpPr/>
          <p:nvPr/>
        </p:nvSpPr>
        <p:spPr>
          <a:xfrm>
            <a:off x="7818858" y="4517618"/>
            <a:ext cx="360994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66" y="10198"/>
                </a:moveTo>
                <a:cubicBezTo>
                  <a:pt x="15002" y="10365"/>
                  <a:pt x="15071" y="10574"/>
                  <a:pt x="15076" y="10818"/>
                </a:cubicBezTo>
                <a:cubicBezTo>
                  <a:pt x="15079" y="11061"/>
                  <a:pt x="15010" y="11255"/>
                  <a:pt x="14866" y="11408"/>
                </a:cubicBezTo>
                <a:lnTo>
                  <a:pt x="7797" y="19180"/>
                </a:lnTo>
                <a:cubicBezTo>
                  <a:pt x="7642" y="19350"/>
                  <a:pt x="7461" y="19435"/>
                  <a:pt x="7247" y="19435"/>
                </a:cubicBezTo>
                <a:cubicBezTo>
                  <a:pt x="7180" y="19435"/>
                  <a:pt x="7079" y="19415"/>
                  <a:pt x="6940" y="19379"/>
                </a:cubicBezTo>
                <a:cubicBezTo>
                  <a:pt x="6625" y="19230"/>
                  <a:pt x="6467" y="18962"/>
                  <a:pt x="6467" y="18578"/>
                </a:cubicBezTo>
                <a:lnTo>
                  <a:pt x="6467" y="14486"/>
                </a:lnTo>
                <a:lnTo>
                  <a:pt x="996" y="14486"/>
                </a:lnTo>
                <a:cubicBezTo>
                  <a:pt x="716" y="14486"/>
                  <a:pt x="478" y="14380"/>
                  <a:pt x="286" y="14169"/>
                </a:cubicBezTo>
                <a:cubicBezTo>
                  <a:pt x="93" y="13957"/>
                  <a:pt x="0" y="13699"/>
                  <a:pt x="0" y="13391"/>
                </a:cubicBezTo>
                <a:lnTo>
                  <a:pt x="0" y="8215"/>
                </a:lnTo>
                <a:cubicBezTo>
                  <a:pt x="0" y="7904"/>
                  <a:pt x="93" y="7651"/>
                  <a:pt x="286" y="7449"/>
                </a:cubicBezTo>
                <a:cubicBezTo>
                  <a:pt x="475" y="7246"/>
                  <a:pt x="713" y="7146"/>
                  <a:pt x="996" y="7146"/>
                </a:cubicBezTo>
                <a:lnTo>
                  <a:pt x="6467" y="7146"/>
                </a:lnTo>
                <a:lnTo>
                  <a:pt x="6467" y="3025"/>
                </a:lnTo>
                <a:cubicBezTo>
                  <a:pt x="6467" y="2641"/>
                  <a:pt x="6625" y="2376"/>
                  <a:pt x="6940" y="2223"/>
                </a:cubicBezTo>
                <a:cubicBezTo>
                  <a:pt x="7274" y="2094"/>
                  <a:pt x="7557" y="2159"/>
                  <a:pt x="7797" y="2420"/>
                </a:cubicBezTo>
                <a:lnTo>
                  <a:pt x="14866" y="10198"/>
                </a:lnTo>
                <a:close/>
                <a:moveTo>
                  <a:pt x="17664" y="0"/>
                </a:moveTo>
                <a:cubicBezTo>
                  <a:pt x="18201" y="0"/>
                  <a:pt x="18708" y="115"/>
                  <a:pt x="19178" y="344"/>
                </a:cubicBezTo>
                <a:cubicBezTo>
                  <a:pt x="19653" y="573"/>
                  <a:pt x="20067" y="884"/>
                  <a:pt x="20425" y="1266"/>
                </a:cubicBezTo>
                <a:cubicBezTo>
                  <a:pt x="20783" y="1648"/>
                  <a:pt x="21069" y="2106"/>
                  <a:pt x="21282" y="2635"/>
                </a:cubicBezTo>
                <a:cubicBezTo>
                  <a:pt x="21493" y="3166"/>
                  <a:pt x="21600" y="3727"/>
                  <a:pt x="21600" y="4318"/>
                </a:cubicBezTo>
                <a:lnTo>
                  <a:pt x="21600" y="17282"/>
                </a:lnTo>
                <a:cubicBezTo>
                  <a:pt x="21600" y="17870"/>
                  <a:pt x="21493" y="18425"/>
                  <a:pt x="21282" y="18948"/>
                </a:cubicBezTo>
                <a:cubicBezTo>
                  <a:pt x="21069" y="19468"/>
                  <a:pt x="20780" y="19923"/>
                  <a:pt x="20425" y="20319"/>
                </a:cubicBezTo>
                <a:cubicBezTo>
                  <a:pt x="20067" y="20713"/>
                  <a:pt x="19653" y="21021"/>
                  <a:pt x="19186" y="21253"/>
                </a:cubicBezTo>
                <a:cubicBezTo>
                  <a:pt x="18716" y="21483"/>
                  <a:pt x="18209" y="21600"/>
                  <a:pt x="17664" y="21600"/>
                </a:cubicBezTo>
                <a:lnTo>
                  <a:pt x="11784" y="21600"/>
                </a:lnTo>
                <a:lnTo>
                  <a:pt x="11784" y="18886"/>
                </a:lnTo>
                <a:lnTo>
                  <a:pt x="17664" y="18886"/>
                </a:lnTo>
                <a:cubicBezTo>
                  <a:pt x="18065" y="18886"/>
                  <a:pt x="18409" y="18727"/>
                  <a:pt x="18700" y="18413"/>
                </a:cubicBezTo>
                <a:cubicBezTo>
                  <a:pt x="18991" y="18099"/>
                  <a:pt x="19135" y="17720"/>
                  <a:pt x="19135" y="17282"/>
                </a:cubicBezTo>
                <a:lnTo>
                  <a:pt x="19135" y="4318"/>
                </a:lnTo>
                <a:cubicBezTo>
                  <a:pt x="19135" y="3874"/>
                  <a:pt x="18991" y="3498"/>
                  <a:pt x="18708" y="3184"/>
                </a:cubicBezTo>
                <a:cubicBezTo>
                  <a:pt x="18422" y="2873"/>
                  <a:pt x="18075" y="2714"/>
                  <a:pt x="17664" y="2714"/>
                </a:cubicBezTo>
                <a:lnTo>
                  <a:pt x="11784" y="2714"/>
                </a:lnTo>
                <a:lnTo>
                  <a:pt x="11784" y="0"/>
                </a:lnTo>
                <a:lnTo>
                  <a:pt x="17664" y="0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3" name="Shape 1808"/>
          <p:cNvSpPr/>
          <p:nvPr/>
        </p:nvSpPr>
        <p:spPr>
          <a:xfrm>
            <a:off x="836609" y="5342976"/>
            <a:ext cx="360994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74" y="10050"/>
                </a:moveTo>
                <a:cubicBezTo>
                  <a:pt x="110" y="9663"/>
                  <a:pt x="28" y="9253"/>
                  <a:pt x="28" y="8829"/>
                </a:cubicBezTo>
                <a:cubicBezTo>
                  <a:pt x="28" y="8129"/>
                  <a:pt x="212" y="7493"/>
                  <a:pt x="582" y="6925"/>
                </a:cubicBezTo>
                <a:cubicBezTo>
                  <a:pt x="494" y="6391"/>
                  <a:pt x="526" y="5854"/>
                  <a:pt x="684" y="5314"/>
                </a:cubicBezTo>
                <a:cubicBezTo>
                  <a:pt x="842" y="4775"/>
                  <a:pt x="1105" y="4300"/>
                  <a:pt x="1475" y="3896"/>
                </a:cubicBezTo>
                <a:cubicBezTo>
                  <a:pt x="1512" y="3133"/>
                  <a:pt x="1712" y="2512"/>
                  <a:pt x="2083" y="2014"/>
                </a:cubicBezTo>
                <a:cubicBezTo>
                  <a:pt x="2453" y="1517"/>
                  <a:pt x="2913" y="1116"/>
                  <a:pt x="3462" y="811"/>
                </a:cubicBezTo>
                <a:cubicBezTo>
                  <a:pt x="4013" y="503"/>
                  <a:pt x="4620" y="294"/>
                  <a:pt x="5287" y="178"/>
                </a:cubicBezTo>
                <a:cubicBezTo>
                  <a:pt x="5954" y="56"/>
                  <a:pt x="6604" y="0"/>
                  <a:pt x="7234" y="0"/>
                </a:cubicBezTo>
                <a:cubicBezTo>
                  <a:pt x="7881" y="0"/>
                  <a:pt x="8537" y="45"/>
                  <a:pt x="9189" y="133"/>
                </a:cubicBezTo>
                <a:cubicBezTo>
                  <a:pt x="9839" y="226"/>
                  <a:pt x="10481" y="353"/>
                  <a:pt x="11102" y="526"/>
                </a:cubicBezTo>
                <a:cubicBezTo>
                  <a:pt x="11735" y="706"/>
                  <a:pt x="12363" y="898"/>
                  <a:pt x="12990" y="1099"/>
                </a:cubicBezTo>
                <a:cubicBezTo>
                  <a:pt x="13617" y="1302"/>
                  <a:pt x="14264" y="1407"/>
                  <a:pt x="14931" y="1407"/>
                </a:cubicBezTo>
                <a:lnTo>
                  <a:pt x="20006" y="1407"/>
                </a:lnTo>
                <a:cubicBezTo>
                  <a:pt x="20447" y="1407"/>
                  <a:pt x="20823" y="1562"/>
                  <a:pt x="21134" y="1876"/>
                </a:cubicBezTo>
                <a:cubicBezTo>
                  <a:pt x="21445" y="2195"/>
                  <a:pt x="21600" y="2571"/>
                  <a:pt x="21600" y="3012"/>
                </a:cubicBezTo>
                <a:lnTo>
                  <a:pt x="21600" y="11711"/>
                </a:lnTo>
                <a:cubicBezTo>
                  <a:pt x="21600" y="12152"/>
                  <a:pt x="21445" y="12533"/>
                  <a:pt x="21134" y="12847"/>
                </a:cubicBezTo>
                <a:cubicBezTo>
                  <a:pt x="20823" y="13161"/>
                  <a:pt x="20447" y="13322"/>
                  <a:pt x="20006" y="13322"/>
                </a:cubicBezTo>
                <a:lnTo>
                  <a:pt x="15284" y="13322"/>
                </a:lnTo>
                <a:cubicBezTo>
                  <a:pt x="15044" y="13449"/>
                  <a:pt x="14846" y="13587"/>
                  <a:pt x="14702" y="13734"/>
                </a:cubicBezTo>
                <a:cubicBezTo>
                  <a:pt x="14558" y="13884"/>
                  <a:pt x="14406" y="14056"/>
                  <a:pt x="14242" y="14254"/>
                </a:cubicBezTo>
                <a:cubicBezTo>
                  <a:pt x="14098" y="14435"/>
                  <a:pt x="13951" y="14613"/>
                  <a:pt x="13804" y="14782"/>
                </a:cubicBezTo>
                <a:cubicBezTo>
                  <a:pt x="13654" y="14955"/>
                  <a:pt x="13496" y="15121"/>
                  <a:pt x="13323" y="15280"/>
                </a:cubicBezTo>
                <a:cubicBezTo>
                  <a:pt x="13027" y="15602"/>
                  <a:pt x="12682" y="15910"/>
                  <a:pt x="12298" y="16212"/>
                </a:cubicBezTo>
                <a:cubicBezTo>
                  <a:pt x="11908" y="16523"/>
                  <a:pt x="11617" y="16853"/>
                  <a:pt x="11416" y="17218"/>
                </a:cubicBezTo>
                <a:cubicBezTo>
                  <a:pt x="11190" y="17605"/>
                  <a:pt x="11052" y="18051"/>
                  <a:pt x="10998" y="18563"/>
                </a:cubicBezTo>
                <a:cubicBezTo>
                  <a:pt x="10941" y="19071"/>
                  <a:pt x="10859" y="19552"/>
                  <a:pt x="10746" y="20004"/>
                </a:cubicBezTo>
                <a:cubicBezTo>
                  <a:pt x="10633" y="20450"/>
                  <a:pt x="10438" y="20831"/>
                  <a:pt x="10153" y="21139"/>
                </a:cubicBezTo>
                <a:cubicBezTo>
                  <a:pt x="9868" y="21445"/>
                  <a:pt x="9384" y="21600"/>
                  <a:pt x="8698" y="21600"/>
                </a:cubicBezTo>
                <a:cubicBezTo>
                  <a:pt x="8147" y="21600"/>
                  <a:pt x="7644" y="21484"/>
                  <a:pt x="7189" y="21258"/>
                </a:cubicBezTo>
                <a:cubicBezTo>
                  <a:pt x="6734" y="21024"/>
                  <a:pt x="6349" y="20716"/>
                  <a:pt x="6039" y="20329"/>
                </a:cubicBezTo>
                <a:cubicBezTo>
                  <a:pt x="5731" y="19939"/>
                  <a:pt x="5485" y="19495"/>
                  <a:pt x="5310" y="18995"/>
                </a:cubicBezTo>
                <a:cubicBezTo>
                  <a:pt x="5134" y="18492"/>
                  <a:pt x="5044" y="17992"/>
                  <a:pt x="5044" y="17472"/>
                </a:cubicBezTo>
                <a:cubicBezTo>
                  <a:pt x="5044" y="16941"/>
                  <a:pt x="5123" y="16432"/>
                  <a:pt x="5281" y="15955"/>
                </a:cubicBezTo>
                <a:cubicBezTo>
                  <a:pt x="5440" y="15469"/>
                  <a:pt x="5626" y="14989"/>
                  <a:pt x="5841" y="14514"/>
                </a:cubicBezTo>
                <a:cubicBezTo>
                  <a:pt x="5527" y="14531"/>
                  <a:pt x="5211" y="14548"/>
                  <a:pt x="4903" y="14562"/>
                </a:cubicBezTo>
                <a:cubicBezTo>
                  <a:pt x="4592" y="14585"/>
                  <a:pt x="4275" y="14590"/>
                  <a:pt x="3962" y="14590"/>
                </a:cubicBezTo>
                <a:cubicBezTo>
                  <a:pt x="3464" y="14590"/>
                  <a:pt x="2978" y="14548"/>
                  <a:pt x="2506" y="14452"/>
                </a:cubicBezTo>
                <a:cubicBezTo>
                  <a:pt x="2032" y="14353"/>
                  <a:pt x="1613" y="14198"/>
                  <a:pt x="1243" y="13977"/>
                </a:cubicBezTo>
                <a:cubicBezTo>
                  <a:pt x="870" y="13757"/>
                  <a:pt x="574" y="13454"/>
                  <a:pt x="345" y="13062"/>
                </a:cubicBezTo>
                <a:cubicBezTo>
                  <a:pt x="113" y="12675"/>
                  <a:pt x="0" y="12191"/>
                  <a:pt x="0" y="11604"/>
                </a:cubicBezTo>
                <a:cubicBezTo>
                  <a:pt x="0" y="11341"/>
                  <a:pt x="23" y="11081"/>
                  <a:pt x="65" y="10827"/>
                </a:cubicBezTo>
                <a:cubicBezTo>
                  <a:pt x="116" y="10570"/>
                  <a:pt x="184" y="10310"/>
                  <a:pt x="274" y="10050"/>
                </a:cubicBezTo>
                <a:moveTo>
                  <a:pt x="2439" y="7250"/>
                </a:moveTo>
                <a:cubicBezTo>
                  <a:pt x="1907" y="7696"/>
                  <a:pt x="1642" y="8247"/>
                  <a:pt x="1642" y="8914"/>
                </a:cubicBezTo>
                <a:cubicBezTo>
                  <a:pt x="1642" y="9126"/>
                  <a:pt x="1695" y="9318"/>
                  <a:pt x="1803" y="9505"/>
                </a:cubicBezTo>
                <a:cubicBezTo>
                  <a:pt x="1913" y="9688"/>
                  <a:pt x="2035" y="9841"/>
                  <a:pt x="2170" y="9968"/>
                </a:cubicBezTo>
                <a:cubicBezTo>
                  <a:pt x="2026" y="10234"/>
                  <a:pt x="1896" y="10488"/>
                  <a:pt x="1783" y="10748"/>
                </a:cubicBezTo>
                <a:cubicBezTo>
                  <a:pt x="1670" y="11008"/>
                  <a:pt x="1613" y="11293"/>
                  <a:pt x="1613" y="11607"/>
                </a:cubicBezTo>
                <a:cubicBezTo>
                  <a:pt x="1613" y="11923"/>
                  <a:pt x="1690" y="12172"/>
                  <a:pt x="1851" y="12358"/>
                </a:cubicBezTo>
                <a:cubicBezTo>
                  <a:pt x="2009" y="12542"/>
                  <a:pt x="2201" y="12677"/>
                  <a:pt x="2430" y="12768"/>
                </a:cubicBezTo>
                <a:cubicBezTo>
                  <a:pt x="2662" y="12861"/>
                  <a:pt x="2913" y="12915"/>
                  <a:pt x="3190" y="12932"/>
                </a:cubicBezTo>
                <a:cubicBezTo>
                  <a:pt x="3467" y="12949"/>
                  <a:pt x="3724" y="12960"/>
                  <a:pt x="3967" y="12960"/>
                </a:cubicBezTo>
                <a:cubicBezTo>
                  <a:pt x="4388" y="12960"/>
                  <a:pt x="4804" y="12943"/>
                  <a:pt x="5199" y="12915"/>
                </a:cubicBezTo>
                <a:cubicBezTo>
                  <a:pt x="5598" y="12895"/>
                  <a:pt x="5996" y="12878"/>
                  <a:pt x="6403" y="12878"/>
                </a:cubicBezTo>
                <a:cubicBezTo>
                  <a:pt x="6683" y="12878"/>
                  <a:pt x="6960" y="12895"/>
                  <a:pt x="7237" y="12915"/>
                </a:cubicBezTo>
                <a:cubicBezTo>
                  <a:pt x="7511" y="12943"/>
                  <a:pt x="7779" y="13017"/>
                  <a:pt x="8039" y="13121"/>
                </a:cubicBezTo>
                <a:cubicBezTo>
                  <a:pt x="8039" y="13491"/>
                  <a:pt x="7966" y="13844"/>
                  <a:pt x="7819" y="14175"/>
                </a:cubicBezTo>
                <a:cubicBezTo>
                  <a:pt x="7669" y="14511"/>
                  <a:pt x="7508" y="14847"/>
                  <a:pt x="7330" y="15189"/>
                </a:cubicBezTo>
                <a:cubicBezTo>
                  <a:pt x="7152" y="15531"/>
                  <a:pt x="6999" y="15890"/>
                  <a:pt x="6864" y="16260"/>
                </a:cubicBezTo>
                <a:cubicBezTo>
                  <a:pt x="6728" y="16630"/>
                  <a:pt x="6660" y="17031"/>
                  <a:pt x="6660" y="17475"/>
                </a:cubicBezTo>
                <a:cubicBezTo>
                  <a:pt x="6660" y="17772"/>
                  <a:pt x="6708" y="18071"/>
                  <a:pt x="6796" y="18362"/>
                </a:cubicBezTo>
                <a:cubicBezTo>
                  <a:pt x="6886" y="18656"/>
                  <a:pt x="7019" y="18919"/>
                  <a:pt x="7197" y="19162"/>
                </a:cubicBezTo>
                <a:cubicBezTo>
                  <a:pt x="7372" y="19399"/>
                  <a:pt x="7584" y="19594"/>
                  <a:pt x="7833" y="19741"/>
                </a:cubicBezTo>
                <a:cubicBezTo>
                  <a:pt x="8082" y="19891"/>
                  <a:pt x="8373" y="19964"/>
                  <a:pt x="8709" y="19964"/>
                </a:cubicBezTo>
                <a:cubicBezTo>
                  <a:pt x="8746" y="19964"/>
                  <a:pt x="8794" y="19967"/>
                  <a:pt x="8864" y="19978"/>
                </a:cubicBezTo>
                <a:cubicBezTo>
                  <a:pt x="8932" y="19984"/>
                  <a:pt x="8983" y="19984"/>
                  <a:pt x="9020" y="19964"/>
                </a:cubicBezTo>
                <a:cubicBezTo>
                  <a:pt x="9090" y="19930"/>
                  <a:pt x="9133" y="19891"/>
                  <a:pt x="9141" y="19857"/>
                </a:cubicBezTo>
                <a:cubicBezTo>
                  <a:pt x="9153" y="19820"/>
                  <a:pt x="9167" y="19763"/>
                  <a:pt x="9184" y="19693"/>
                </a:cubicBezTo>
                <a:cubicBezTo>
                  <a:pt x="9291" y="19162"/>
                  <a:pt x="9393" y="18605"/>
                  <a:pt x="9486" y="18014"/>
                </a:cubicBezTo>
                <a:cubicBezTo>
                  <a:pt x="9582" y="17430"/>
                  <a:pt x="9760" y="16901"/>
                  <a:pt x="10009" y="16421"/>
                </a:cubicBezTo>
                <a:cubicBezTo>
                  <a:pt x="10272" y="15963"/>
                  <a:pt x="10605" y="15565"/>
                  <a:pt x="11009" y="15234"/>
                </a:cubicBezTo>
                <a:cubicBezTo>
                  <a:pt x="11416" y="14898"/>
                  <a:pt x="11803" y="14545"/>
                  <a:pt x="12173" y="14175"/>
                </a:cubicBezTo>
                <a:cubicBezTo>
                  <a:pt x="12433" y="13898"/>
                  <a:pt x="12656" y="13644"/>
                  <a:pt x="12840" y="13412"/>
                </a:cubicBezTo>
                <a:cubicBezTo>
                  <a:pt x="13024" y="13180"/>
                  <a:pt x="13216" y="12966"/>
                  <a:pt x="13408" y="12762"/>
                </a:cubicBezTo>
                <a:cubicBezTo>
                  <a:pt x="13600" y="12556"/>
                  <a:pt x="13815" y="12369"/>
                  <a:pt x="14044" y="12194"/>
                </a:cubicBezTo>
                <a:cubicBezTo>
                  <a:pt x="14276" y="12016"/>
                  <a:pt x="14575" y="11855"/>
                  <a:pt x="14942" y="11714"/>
                </a:cubicBezTo>
                <a:lnTo>
                  <a:pt x="14971" y="11714"/>
                </a:lnTo>
                <a:lnTo>
                  <a:pt x="14971" y="3015"/>
                </a:lnTo>
                <a:cubicBezTo>
                  <a:pt x="14324" y="3015"/>
                  <a:pt x="13702" y="2944"/>
                  <a:pt x="13111" y="2794"/>
                </a:cubicBezTo>
                <a:cubicBezTo>
                  <a:pt x="12521" y="2647"/>
                  <a:pt x="11922" y="2481"/>
                  <a:pt x="11311" y="2308"/>
                </a:cubicBezTo>
                <a:cubicBezTo>
                  <a:pt x="10704" y="2133"/>
                  <a:pt x="10068" y="1966"/>
                  <a:pt x="9404" y="1819"/>
                </a:cubicBezTo>
                <a:cubicBezTo>
                  <a:pt x="8743" y="1670"/>
                  <a:pt x="8022" y="1599"/>
                  <a:pt x="7245" y="1599"/>
                </a:cubicBezTo>
                <a:cubicBezTo>
                  <a:pt x="6838" y="1599"/>
                  <a:pt x="6395" y="1630"/>
                  <a:pt x="5911" y="1698"/>
                </a:cubicBezTo>
                <a:cubicBezTo>
                  <a:pt x="5428" y="1769"/>
                  <a:pt x="4982" y="1890"/>
                  <a:pt x="4566" y="2062"/>
                </a:cubicBezTo>
                <a:cubicBezTo>
                  <a:pt x="4151" y="2238"/>
                  <a:pt x="3801" y="2492"/>
                  <a:pt x="3510" y="2822"/>
                </a:cubicBezTo>
                <a:cubicBezTo>
                  <a:pt x="3221" y="3147"/>
                  <a:pt x="3077" y="3585"/>
                  <a:pt x="3077" y="4125"/>
                </a:cubicBezTo>
                <a:cubicBezTo>
                  <a:pt x="3077" y="4218"/>
                  <a:pt x="3083" y="4297"/>
                  <a:pt x="3091" y="4368"/>
                </a:cubicBezTo>
                <a:cubicBezTo>
                  <a:pt x="3100" y="4439"/>
                  <a:pt x="3114" y="4529"/>
                  <a:pt x="3134" y="4628"/>
                </a:cubicBezTo>
                <a:cubicBezTo>
                  <a:pt x="2817" y="4772"/>
                  <a:pt x="2580" y="5009"/>
                  <a:pt x="2416" y="5346"/>
                </a:cubicBezTo>
                <a:cubicBezTo>
                  <a:pt x="2252" y="5676"/>
                  <a:pt x="2173" y="6012"/>
                  <a:pt x="2173" y="6343"/>
                </a:cubicBezTo>
                <a:cubicBezTo>
                  <a:pt x="2167" y="6696"/>
                  <a:pt x="2261" y="7001"/>
                  <a:pt x="2439" y="7250"/>
                </a:cubicBezTo>
                <a:moveTo>
                  <a:pt x="17344" y="3071"/>
                </a:moveTo>
                <a:cubicBezTo>
                  <a:pt x="17051" y="3071"/>
                  <a:pt x="16793" y="3170"/>
                  <a:pt x="16579" y="3373"/>
                </a:cubicBezTo>
                <a:cubicBezTo>
                  <a:pt x="16367" y="3580"/>
                  <a:pt x="16262" y="3837"/>
                  <a:pt x="16262" y="4153"/>
                </a:cubicBezTo>
                <a:cubicBezTo>
                  <a:pt x="16262" y="4450"/>
                  <a:pt x="16367" y="4704"/>
                  <a:pt x="16579" y="4919"/>
                </a:cubicBezTo>
                <a:cubicBezTo>
                  <a:pt x="16791" y="5131"/>
                  <a:pt x="17048" y="5235"/>
                  <a:pt x="17344" y="5235"/>
                </a:cubicBezTo>
                <a:cubicBezTo>
                  <a:pt x="17658" y="5235"/>
                  <a:pt x="17918" y="5131"/>
                  <a:pt x="18121" y="4919"/>
                </a:cubicBezTo>
                <a:cubicBezTo>
                  <a:pt x="18322" y="4704"/>
                  <a:pt x="18424" y="4450"/>
                  <a:pt x="18424" y="4153"/>
                </a:cubicBezTo>
                <a:cubicBezTo>
                  <a:pt x="18424" y="3837"/>
                  <a:pt x="18322" y="3580"/>
                  <a:pt x="18121" y="3373"/>
                </a:cubicBezTo>
                <a:cubicBezTo>
                  <a:pt x="17921" y="3170"/>
                  <a:pt x="17661" y="3071"/>
                  <a:pt x="17344" y="3071"/>
                </a:cubicBezTo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4" name="Shape 1809"/>
          <p:cNvSpPr/>
          <p:nvPr/>
        </p:nvSpPr>
        <p:spPr>
          <a:xfrm>
            <a:off x="3426749" y="1412776"/>
            <a:ext cx="360994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63" y="3223"/>
                </a:moveTo>
                <a:cubicBezTo>
                  <a:pt x="20633" y="3223"/>
                  <a:pt x="20946" y="3385"/>
                  <a:pt x="21208" y="3714"/>
                </a:cubicBezTo>
                <a:cubicBezTo>
                  <a:pt x="21470" y="4043"/>
                  <a:pt x="21600" y="4428"/>
                  <a:pt x="21600" y="4865"/>
                </a:cubicBezTo>
                <a:lnTo>
                  <a:pt x="21600" y="19984"/>
                </a:lnTo>
                <a:cubicBezTo>
                  <a:pt x="21600" y="20422"/>
                  <a:pt x="21470" y="20804"/>
                  <a:pt x="21208" y="21121"/>
                </a:cubicBezTo>
                <a:cubicBezTo>
                  <a:pt x="20946" y="21441"/>
                  <a:pt x="20633" y="21600"/>
                  <a:pt x="20263" y="21600"/>
                </a:cubicBezTo>
                <a:lnTo>
                  <a:pt x="1349" y="21600"/>
                </a:lnTo>
                <a:cubicBezTo>
                  <a:pt x="982" y="21600"/>
                  <a:pt x="663" y="21441"/>
                  <a:pt x="399" y="21121"/>
                </a:cubicBezTo>
                <a:cubicBezTo>
                  <a:pt x="135" y="20804"/>
                  <a:pt x="0" y="20422"/>
                  <a:pt x="0" y="19984"/>
                </a:cubicBezTo>
                <a:lnTo>
                  <a:pt x="0" y="4865"/>
                </a:lnTo>
                <a:cubicBezTo>
                  <a:pt x="0" y="4428"/>
                  <a:pt x="135" y="4043"/>
                  <a:pt x="399" y="3714"/>
                </a:cubicBezTo>
                <a:cubicBezTo>
                  <a:pt x="663" y="3385"/>
                  <a:pt x="982" y="3223"/>
                  <a:pt x="1349" y="3223"/>
                </a:cubicBezTo>
                <a:lnTo>
                  <a:pt x="5638" y="3223"/>
                </a:lnTo>
                <a:lnTo>
                  <a:pt x="6319" y="1460"/>
                </a:lnTo>
                <a:cubicBezTo>
                  <a:pt x="6458" y="1058"/>
                  <a:pt x="6718" y="714"/>
                  <a:pt x="7090" y="426"/>
                </a:cubicBezTo>
                <a:cubicBezTo>
                  <a:pt x="7467" y="144"/>
                  <a:pt x="7839" y="0"/>
                  <a:pt x="8204" y="0"/>
                </a:cubicBezTo>
                <a:lnTo>
                  <a:pt x="13396" y="0"/>
                </a:lnTo>
                <a:cubicBezTo>
                  <a:pt x="13763" y="0"/>
                  <a:pt x="14136" y="144"/>
                  <a:pt x="14510" y="426"/>
                </a:cubicBezTo>
                <a:cubicBezTo>
                  <a:pt x="14885" y="714"/>
                  <a:pt x="15147" y="1058"/>
                  <a:pt x="15294" y="1460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6" y="19185"/>
                </a:moveTo>
                <a:cubicBezTo>
                  <a:pt x="11572" y="19185"/>
                  <a:pt x="12299" y="19003"/>
                  <a:pt x="12987" y="18650"/>
                </a:cubicBezTo>
                <a:cubicBezTo>
                  <a:pt x="13673" y="18295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4" y="15048"/>
                </a:cubicBezTo>
                <a:cubicBezTo>
                  <a:pt x="16270" y="14235"/>
                  <a:pt x="16420" y="13356"/>
                  <a:pt x="16420" y="12422"/>
                </a:cubicBezTo>
                <a:cubicBezTo>
                  <a:pt x="16420" y="11499"/>
                  <a:pt x="16270" y="10624"/>
                  <a:pt x="15974" y="9795"/>
                </a:cubicBezTo>
                <a:cubicBezTo>
                  <a:pt x="15678" y="8967"/>
                  <a:pt x="15279" y="8250"/>
                  <a:pt x="14775" y="7645"/>
                </a:cubicBezTo>
                <a:cubicBezTo>
                  <a:pt x="14270" y="7036"/>
                  <a:pt x="13673" y="6558"/>
                  <a:pt x="12987" y="6199"/>
                </a:cubicBezTo>
                <a:cubicBezTo>
                  <a:pt x="12299" y="5844"/>
                  <a:pt x="11572" y="5667"/>
                  <a:pt x="10806" y="5667"/>
                </a:cubicBezTo>
                <a:cubicBezTo>
                  <a:pt x="10040" y="5667"/>
                  <a:pt x="9313" y="5847"/>
                  <a:pt x="8620" y="6199"/>
                </a:cubicBezTo>
                <a:cubicBezTo>
                  <a:pt x="7930" y="6558"/>
                  <a:pt x="7332" y="7036"/>
                  <a:pt x="6828" y="7645"/>
                </a:cubicBezTo>
                <a:cubicBezTo>
                  <a:pt x="6324" y="8250"/>
                  <a:pt x="5922" y="8964"/>
                  <a:pt x="5626" y="9789"/>
                </a:cubicBezTo>
                <a:cubicBezTo>
                  <a:pt x="5330" y="10612"/>
                  <a:pt x="5180" y="11491"/>
                  <a:pt x="5180" y="12422"/>
                </a:cubicBezTo>
                <a:cubicBezTo>
                  <a:pt x="5180" y="13356"/>
                  <a:pt x="5330" y="14235"/>
                  <a:pt x="5626" y="15048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5"/>
                  <a:pt x="8620" y="18650"/>
                </a:cubicBezTo>
                <a:cubicBezTo>
                  <a:pt x="9313" y="19006"/>
                  <a:pt x="10040" y="19185"/>
                  <a:pt x="10806" y="19185"/>
                </a:cubicBezTo>
                <a:moveTo>
                  <a:pt x="10806" y="7833"/>
                </a:moveTo>
                <a:cubicBezTo>
                  <a:pt x="11337" y="7833"/>
                  <a:pt x="11834" y="7953"/>
                  <a:pt x="12295" y="8191"/>
                </a:cubicBezTo>
                <a:cubicBezTo>
                  <a:pt x="12755" y="8432"/>
                  <a:pt x="13159" y="8755"/>
                  <a:pt x="13502" y="9169"/>
                </a:cubicBezTo>
                <a:cubicBezTo>
                  <a:pt x="13847" y="9584"/>
                  <a:pt x="14118" y="10069"/>
                  <a:pt x="14317" y="10624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6"/>
                  <a:pt x="14515" y="13650"/>
                  <a:pt x="14317" y="14205"/>
                </a:cubicBezTo>
                <a:cubicBezTo>
                  <a:pt x="14118" y="14757"/>
                  <a:pt x="13847" y="15245"/>
                  <a:pt x="13502" y="15668"/>
                </a:cubicBezTo>
                <a:cubicBezTo>
                  <a:pt x="13159" y="16091"/>
                  <a:pt x="12752" y="16420"/>
                  <a:pt x="12290" y="16661"/>
                </a:cubicBezTo>
                <a:cubicBezTo>
                  <a:pt x="11825" y="16899"/>
                  <a:pt x="11330" y="17017"/>
                  <a:pt x="10806" y="17017"/>
                </a:cubicBezTo>
                <a:cubicBezTo>
                  <a:pt x="10275" y="17017"/>
                  <a:pt x="9778" y="16899"/>
                  <a:pt x="9313" y="16661"/>
                </a:cubicBezTo>
                <a:cubicBezTo>
                  <a:pt x="8848" y="16420"/>
                  <a:pt x="8444" y="16091"/>
                  <a:pt x="8101" y="15668"/>
                </a:cubicBezTo>
                <a:cubicBezTo>
                  <a:pt x="7756" y="15245"/>
                  <a:pt x="7484" y="14755"/>
                  <a:pt x="7286" y="14199"/>
                </a:cubicBezTo>
                <a:cubicBezTo>
                  <a:pt x="7085" y="13641"/>
                  <a:pt x="6985" y="13045"/>
                  <a:pt x="6985" y="12422"/>
                </a:cubicBezTo>
                <a:cubicBezTo>
                  <a:pt x="6985" y="11781"/>
                  <a:pt x="7085" y="11185"/>
                  <a:pt x="7286" y="10624"/>
                </a:cubicBezTo>
                <a:cubicBezTo>
                  <a:pt x="7484" y="10068"/>
                  <a:pt x="7756" y="9584"/>
                  <a:pt x="8101" y="9169"/>
                </a:cubicBezTo>
                <a:cubicBezTo>
                  <a:pt x="8444" y="8755"/>
                  <a:pt x="8848" y="8432"/>
                  <a:pt x="9313" y="8191"/>
                </a:cubicBezTo>
                <a:cubicBezTo>
                  <a:pt x="9778" y="7953"/>
                  <a:pt x="10275" y="7833"/>
                  <a:pt x="10806" y="7833"/>
                </a:cubicBezTo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5" name="Shape 1810"/>
          <p:cNvSpPr/>
          <p:nvPr/>
        </p:nvSpPr>
        <p:spPr>
          <a:xfrm>
            <a:off x="4300657" y="1412776"/>
            <a:ext cx="360996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63" y="0"/>
                </a:moveTo>
                <a:cubicBezTo>
                  <a:pt x="20631" y="0"/>
                  <a:pt x="20946" y="162"/>
                  <a:pt x="21208" y="482"/>
                </a:cubicBezTo>
                <a:cubicBezTo>
                  <a:pt x="21470" y="799"/>
                  <a:pt x="21600" y="1178"/>
                  <a:pt x="21600" y="1618"/>
                </a:cubicBezTo>
                <a:lnTo>
                  <a:pt x="21600" y="19982"/>
                </a:lnTo>
                <a:cubicBezTo>
                  <a:pt x="21600" y="20422"/>
                  <a:pt x="21470" y="20801"/>
                  <a:pt x="21208" y="21121"/>
                </a:cubicBezTo>
                <a:cubicBezTo>
                  <a:pt x="20946" y="21441"/>
                  <a:pt x="20631" y="21600"/>
                  <a:pt x="20263" y="21600"/>
                </a:cubicBezTo>
                <a:lnTo>
                  <a:pt x="1346" y="21600"/>
                </a:lnTo>
                <a:cubicBezTo>
                  <a:pt x="979" y="21600"/>
                  <a:pt x="663" y="21441"/>
                  <a:pt x="399" y="21121"/>
                </a:cubicBezTo>
                <a:cubicBezTo>
                  <a:pt x="132" y="20801"/>
                  <a:pt x="0" y="20422"/>
                  <a:pt x="0" y="19982"/>
                </a:cubicBezTo>
                <a:lnTo>
                  <a:pt x="0" y="1618"/>
                </a:lnTo>
                <a:cubicBezTo>
                  <a:pt x="0" y="1178"/>
                  <a:pt x="132" y="799"/>
                  <a:pt x="399" y="482"/>
                </a:cubicBezTo>
                <a:cubicBezTo>
                  <a:pt x="663" y="162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6" y="2253"/>
                </a:moveTo>
                <a:lnTo>
                  <a:pt x="8591" y="2253"/>
                </a:lnTo>
                <a:lnTo>
                  <a:pt x="8427" y="3545"/>
                </a:lnTo>
                <a:lnTo>
                  <a:pt x="1804" y="3545"/>
                </a:lnTo>
                <a:lnTo>
                  <a:pt x="1804" y="5501"/>
                </a:lnTo>
                <a:lnTo>
                  <a:pt x="19806" y="5501"/>
                </a:lnTo>
                <a:lnTo>
                  <a:pt x="19806" y="2253"/>
                </a:lnTo>
                <a:close/>
                <a:moveTo>
                  <a:pt x="19806" y="17746"/>
                </a:moveTo>
                <a:lnTo>
                  <a:pt x="1804" y="17746"/>
                </a:lnTo>
                <a:lnTo>
                  <a:pt x="1804" y="19350"/>
                </a:lnTo>
                <a:lnTo>
                  <a:pt x="19806" y="19350"/>
                </a:lnTo>
                <a:lnTo>
                  <a:pt x="19806" y="17746"/>
                </a:lnTo>
                <a:close/>
                <a:moveTo>
                  <a:pt x="3116" y="2743"/>
                </a:moveTo>
                <a:lnTo>
                  <a:pt x="6821" y="2743"/>
                </a:lnTo>
                <a:lnTo>
                  <a:pt x="6821" y="1436"/>
                </a:lnTo>
                <a:lnTo>
                  <a:pt x="3116" y="1436"/>
                </a:lnTo>
                <a:lnTo>
                  <a:pt x="3116" y="2743"/>
                </a:lnTo>
                <a:close/>
                <a:moveTo>
                  <a:pt x="6529" y="11631"/>
                </a:moveTo>
                <a:cubicBezTo>
                  <a:pt x="6529" y="12342"/>
                  <a:pt x="6639" y="13012"/>
                  <a:pt x="6862" y="13634"/>
                </a:cubicBezTo>
                <a:cubicBezTo>
                  <a:pt x="7085" y="14257"/>
                  <a:pt x="7389" y="14800"/>
                  <a:pt x="7775" y="15264"/>
                </a:cubicBezTo>
                <a:cubicBezTo>
                  <a:pt x="8162" y="15731"/>
                  <a:pt x="8617" y="16096"/>
                  <a:pt x="9134" y="16360"/>
                </a:cubicBezTo>
                <a:cubicBezTo>
                  <a:pt x="9655" y="16630"/>
                  <a:pt x="10211" y="16762"/>
                  <a:pt x="10806" y="16762"/>
                </a:cubicBezTo>
                <a:cubicBezTo>
                  <a:pt x="11399" y="16762"/>
                  <a:pt x="11954" y="16630"/>
                  <a:pt x="12471" y="16360"/>
                </a:cubicBezTo>
                <a:cubicBezTo>
                  <a:pt x="12985" y="16096"/>
                  <a:pt x="13435" y="15731"/>
                  <a:pt x="13825" y="15264"/>
                </a:cubicBezTo>
                <a:cubicBezTo>
                  <a:pt x="14211" y="14800"/>
                  <a:pt x="14515" y="14257"/>
                  <a:pt x="14738" y="13634"/>
                </a:cubicBezTo>
                <a:cubicBezTo>
                  <a:pt x="14961" y="13012"/>
                  <a:pt x="15071" y="12342"/>
                  <a:pt x="15071" y="11631"/>
                </a:cubicBezTo>
                <a:cubicBezTo>
                  <a:pt x="15071" y="10917"/>
                  <a:pt x="14961" y="10251"/>
                  <a:pt x="14738" y="9625"/>
                </a:cubicBezTo>
                <a:cubicBezTo>
                  <a:pt x="14515" y="9002"/>
                  <a:pt x="14211" y="8462"/>
                  <a:pt x="13825" y="8004"/>
                </a:cubicBezTo>
                <a:cubicBezTo>
                  <a:pt x="13435" y="7543"/>
                  <a:pt x="12983" y="7178"/>
                  <a:pt x="12464" y="6914"/>
                </a:cubicBezTo>
                <a:cubicBezTo>
                  <a:pt x="11945" y="6647"/>
                  <a:pt x="11391" y="6512"/>
                  <a:pt x="10806" y="6512"/>
                </a:cubicBezTo>
                <a:cubicBezTo>
                  <a:pt x="10211" y="6512"/>
                  <a:pt x="9655" y="6647"/>
                  <a:pt x="9134" y="6914"/>
                </a:cubicBezTo>
                <a:cubicBezTo>
                  <a:pt x="8617" y="7178"/>
                  <a:pt x="8162" y="7543"/>
                  <a:pt x="7775" y="8004"/>
                </a:cubicBezTo>
                <a:cubicBezTo>
                  <a:pt x="7389" y="8462"/>
                  <a:pt x="7085" y="9002"/>
                  <a:pt x="6862" y="9625"/>
                </a:cubicBezTo>
                <a:cubicBezTo>
                  <a:pt x="6639" y="10251"/>
                  <a:pt x="6529" y="10918"/>
                  <a:pt x="6529" y="11631"/>
                </a:cubicBezTo>
                <a:moveTo>
                  <a:pt x="13724" y="11631"/>
                </a:moveTo>
                <a:cubicBezTo>
                  <a:pt x="13724" y="12110"/>
                  <a:pt x="13648" y="12565"/>
                  <a:pt x="13502" y="13000"/>
                </a:cubicBezTo>
                <a:cubicBezTo>
                  <a:pt x="13352" y="13435"/>
                  <a:pt x="13147" y="13814"/>
                  <a:pt x="12880" y="14128"/>
                </a:cubicBezTo>
                <a:cubicBezTo>
                  <a:pt x="12613" y="14439"/>
                  <a:pt x="12302" y="14689"/>
                  <a:pt x="11942" y="14871"/>
                </a:cubicBezTo>
                <a:cubicBezTo>
                  <a:pt x="11582" y="15053"/>
                  <a:pt x="11205" y="15144"/>
                  <a:pt x="10806" y="15144"/>
                </a:cubicBezTo>
                <a:cubicBezTo>
                  <a:pt x="10407" y="15144"/>
                  <a:pt x="10025" y="15053"/>
                  <a:pt x="9663" y="14871"/>
                </a:cubicBezTo>
                <a:cubicBezTo>
                  <a:pt x="9301" y="14689"/>
                  <a:pt x="8987" y="14439"/>
                  <a:pt x="8725" y="14128"/>
                </a:cubicBezTo>
                <a:cubicBezTo>
                  <a:pt x="8463" y="13814"/>
                  <a:pt x="8258" y="13440"/>
                  <a:pt x="8103" y="13009"/>
                </a:cubicBezTo>
                <a:cubicBezTo>
                  <a:pt x="7952" y="12580"/>
                  <a:pt x="7876" y="12119"/>
                  <a:pt x="7876" y="11631"/>
                </a:cubicBezTo>
                <a:cubicBezTo>
                  <a:pt x="7876" y="11152"/>
                  <a:pt x="7952" y="10700"/>
                  <a:pt x="8103" y="10265"/>
                </a:cubicBezTo>
                <a:cubicBezTo>
                  <a:pt x="8258" y="9837"/>
                  <a:pt x="8463" y="9461"/>
                  <a:pt x="8725" y="9140"/>
                </a:cubicBezTo>
                <a:cubicBezTo>
                  <a:pt x="8987" y="8823"/>
                  <a:pt x="9298" y="8577"/>
                  <a:pt x="9658" y="8394"/>
                </a:cubicBezTo>
                <a:cubicBezTo>
                  <a:pt x="10015" y="8218"/>
                  <a:pt x="10400" y="8130"/>
                  <a:pt x="10806" y="8130"/>
                </a:cubicBezTo>
                <a:cubicBezTo>
                  <a:pt x="11205" y="8130"/>
                  <a:pt x="11582" y="8218"/>
                  <a:pt x="11942" y="8394"/>
                </a:cubicBezTo>
                <a:cubicBezTo>
                  <a:pt x="12302" y="8577"/>
                  <a:pt x="12613" y="8823"/>
                  <a:pt x="12880" y="9140"/>
                </a:cubicBezTo>
                <a:cubicBezTo>
                  <a:pt x="13147" y="9461"/>
                  <a:pt x="13352" y="9837"/>
                  <a:pt x="13502" y="10265"/>
                </a:cubicBezTo>
                <a:cubicBezTo>
                  <a:pt x="13648" y="10700"/>
                  <a:pt x="13724" y="11152"/>
                  <a:pt x="13724" y="11631"/>
                </a:cubicBezTo>
                <a:moveTo>
                  <a:pt x="9692" y="11631"/>
                </a:moveTo>
                <a:cubicBezTo>
                  <a:pt x="9692" y="11246"/>
                  <a:pt x="9800" y="10929"/>
                  <a:pt x="10020" y="10682"/>
                </a:cubicBezTo>
                <a:cubicBezTo>
                  <a:pt x="10238" y="10433"/>
                  <a:pt x="10500" y="10309"/>
                  <a:pt x="10806" y="10309"/>
                </a:cubicBezTo>
                <a:lnTo>
                  <a:pt x="10806" y="10280"/>
                </a:lnTo>
                <a:cubicBezTo>
                  <a:pt x="10946" y="10280"/>
                  <a:pt x="11066" y="10224"/>
                  <a:pt x="11164" y="10110"/>
                </a:cubicBezTo>
                <a:cubicBezTo>
                  <a:pt x="11261" y="9998"/>
                  <a:pt x="11310" y="9863"/>
                  <a:pt x="11310" y="9704"/>
                </a:cubicBezTo>
                <a:cubicBezTo>
                  <a:pt x="11310" y="9534"/>
                  <a:pt x="11261" y="9393"/>
                  <a:pt x="11164" y="9275"/>
                </a:cubicBezTo>
                <a:cubicBezTo>
                  <a:pt x="11066" y="9158"/>
                  <a:pt x="10946" y="9096"/>
                  <a:pt x="10806" y="9096"/>
                </a:cubicBezTo>
                <a:cubicBezTo>
                  <a:pt x="10228" y="9096"/>
                  <a:pt x="9734" y="9349"/>
                  <a:pt x="9323" y="9848"/>
                </a:cubicBezTo>
                <a:cubicBezTo>
                  <a:pt x="8914" y="10350"/>
                  <a:pt x="8708" y="10944"/>
                  <a:pt x="8708" y="11628"/>
                </a:cubicBezTo>
                <a:cubicBezTo>
                  <a:pt x="8708" y="11778"/>
                  <a:pt x="8757" y="11913"/>
                  <a:pt x="8855" y="12028"/>
                </a:cubicBezTo>
                <a:cubicBezTo>
                  <a:pt x="8953" y="12148"/>
                  <a:pt x="9063" y="12207"/>
                  <a:pt x="9188" y="12207"/>
                </a:cubicBezTo>
                <a:cubicBezTo>
                  <a:pt x="9330" y="12207"/>
                  <a:pt x="9447" y="12148"/>
                  <a:pt x="9545" y="12028"/>
                </a:cubicBezTo>
                <a:cubicBezTo>
                  <a:pt x="9643" y="11916"/>
                  <a:pt x="9692" y="11781"/>
                  <a:pt x="9692" y="11631"/>
                </a:cubicBezTo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6" name="Shape 1811"/>
          <p:cNvSpPr/>
          <p:nvPr/>
        </p:nvSpPr>
        <p:spPr>
          <a:xfrm>
            <a:off x="5138467" y="1412776"/>
            <a:ext cx="360992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0" h="21600" extrusionOk="0">
                <a:moveTo>
                  <a:pt x="21292" y="12679"/>
                </a:moveTo>
                <a:cubicBezTo>
                  <a:pt x="21501" y="12885"/>
                  <a:pt x="21600" y="13137"/>
                  <a:pt x="21589" y="13436"/>
                </a:cubicBezTo>
                <a:cubicBezTo>
                  <a:pt x="21589" y="13662"/>
                  <a:pt x="21518" y="13865"/>
                  <a:pt x="21374" y="14043"/>
                </a:cubicBezTo>
                <a:cubicBezTo>
                  <a:pt x="21230" y="14224"/>
                  <a:pt x="21047" y="14343"/>
                  <a:pt x="20821" y="14393"/>
                </a:cubicBezTo>
                <a:lnTo>
                  <a:pt x="18197" y="15057"/>
                </a:lnTo>
                <a:cubicBezTo>
                  <a:pt x="18251" y="15221"/>
                  <a:pt x="18319" y="15438"/>
                  <a:pt x="18401" y="15707"/>
                </a:cubicBezTo>
                <a:cubicBezTo>
                  <a:pt x="18480" y="15978"/>
                  <a:pt x="18564" y="16254"/>
                  <a:pt x="18649" y="16531"/>
                </a:cubicBezTo>
                <a:cubicBezTo>
                  <a:pt x="18737" y="16811"/>
                  <a:pt x="18810" y="17082"/>
                  <a:pt x="18875" y="17333"/>
                </a:cubicBezTo>
                <a:cubicBezTo>
                  <a:pt x="18937" y="17593"/>
                  <a:pt x="18968" y="17802"/>
                  <a:pt x="18968" y="17963"/>
                </a:cubicBezTo>
                <a:cubicBezTo>
                  <a:pt x="18968" y="18225"/>
                  <a:pt x="18872" y="18460"/>
                  <a:pt x="18677" y="18660"/>
                </a:cubicBezTo>
                <a:cubicBezTo>
                  <a:pt x="18482" y="18861"/>
                  <a:pt x="18245" y="18965"/>
                  <a:pt x="17968" y="18965"/>
                </a:cubicBezTo>
                <a:cubicBezTo>
                  <a:pt x="17805" y="18965"/>
                  <a:pt x="17593" y="18934"/>
                  <a:pt x="17333" y="18869"/>
                </a:cubicBezTo>
                <a:cubicBezTo>
                  <a:pt x="17070" y="18807"/>
                  <a:pt x="16802" y="18734"/>
                  <a:pt x="16525" y="18646"/>
                </a:cubicBezTo>
                <a:cubicBezTo>
                  <a:pt x="16252" y="18562"/>
                  <a:pt x="15983" y="18477"/>
                  <a:pt x="15715" y="18398"/>
                </a:cubicBezTo>
                <a:cubicBezTo>
                  <a:pt x="15450" y="18316"/>
                  <a:pt x="15232" y="18251"/>
                  <a:pt x="15060" y="18194"/>
                </a:cubicBezTo>
                <a:lnTo>
                  <a:pt x="14399" y="20818"/>
                </a:lnTo>
                <a:cubicBezTo>
                  <a:pt x="14345" y="21041"/>
                  <a:pt x="14224" y="21227"/>
                  <a:pt x="14040" y="21377"/>
                </a:cubicBezTo>
                <a:cubicBezTo>
                  <a:pt x="13854" y="21527"/>
                  <a:pt x="13651" y="21600"/>
                  <a:pt x="13425" y="21600"/>
                </a:cubicBezTo>
                <a:cubicBezTo>
                  <a:pt x="13128" y="21600"/>
                  <a:pt x="12880" y="21498"/>
                  <a:pt x="12682" y="21289"/>
                </a:cubicBezTo>
                <a:lnTo>
                  <a:pt x="10801" y="19358"/>
                </a:lnTo>
                <a:lnTo>
                  <a:pt x="8881" y="21289"/>
                </a:lnTo>
                <a:cubicBezTo>
                  <a:pt x="8720" y="21498"/>
                  <a:pt x="8480" y="21600"/>
                  <a:pt x="8167" y="21600"/>
                </a:cubicBezTo>
                <a:cubicBezTo>
                  <a:pt x="7941" y="21600"/>
                  <a:pt x="7737" y="21527"/>
                  <a:pt x="7557" y="21377"/>
                </a:cubicBezTo>
                <a:cubicBezTo>
                  <a:pt x="7379" y="21227"/>
                  <a:pt x="7255" y="21041"/>
                  <a:pt x="7192" y="20818"/>
                </a:cubicBezTo>
                <a:lnTo>
                  <a:pt x="6529" y="18194"/>
                </a:lnTo>
                <a:cubicBezTo>
                  <a:pt x="6368" y="18251"/>
                  <a:pt x="6153" y="18316"/>
                  <a:pt x="5888" y="18398"/>
                </a:cubicBezTo>
                <a:cubicBezTo>
                  <a:pt x="5622" y="18480"/>
                  <a:pt x="5348" y="18562"/>
                  <a:pt x="5069" y="18646"/>
                </a:cubicBezTo>
                <a:cubicBezTo>
                  <a:pt x="4792" y="18734"/>
                  <a:pt x="4524" y="18807"/>
                  <a:pt x="4267" y="18869"/>
                </a:cubicBezTo>
                <a:cubicBezTo>
                  <a:pt x="4010" y="18934"/>
                  <a:pt x="3795" y="18965"/>
                  <a:pt x="3623" y="18965"/>
                </a:cubicBezTo>
                <a:cubicBezTo>
                  <a:pt x="3346" y="18965"/>
                  <a:pt x="3112" y="18861"/>
                  <a:pt x="2923" y="18660"/>
                </a:cubicBezTo>
                <a:cubicBezTo>
                  <a:pt x="2731" y="18460"/>
                  <a:pt x="2638" y="18225"/>
                  <a:pt x="2638" y="17963"/>
                </a:cubicBezTo>
                <a:cubicBezTo>
                  <a:pt x="2638" y="17802"/>
                  <a:pt x="2669" y="17593"/>
                  <a:pt x="2731" y="17333"/>
                </a:cubicBezTo>
                <a:cubicBezTo>
                  <a:pt x="2796" y="17082"/>
                  <a:pt x="2866" y="16811"/>
                  <a:pt x="2948" y="16531"/>
                </a:cubicBezTo>
                <a:cubicBezTo>
                  <a:pt x="3030" y="16254"/>
                  <a:pt x="3112" y="15980"/>
                  <a:pt x="3197" y="15712"/>
                </a:cubicBezTo>
                <a:cubicBezTo>
                  <a:pt x="3284" y="15447"/>
                  <a:pt x="3352" y="15229"/>
                  <a:pt x="3408" y="15057"/>
                </a:cubicBezTo>
                <a:lnTo>
                  <a:pt x="771" y="14393"/>
                </a:lnTo>
                <a:cubicBezTo>
                  <a:pt x="545" y="14343"/>
                  <a:pt x="361" y="14224"/>
                  <a:pt x="217" y="14035"/>
                </a:cubicBezTo>
                <a:cubicBezTo>
                  <a:pt x="73" y="13854"/>
                  <a:pt x="0" y="13651"/>
                  <a:pt x="0" y="13436"/>
                </a:cubicBezTo>
                <a:cubicBezTo>
                  <a:pt x="0" y="13137"/>
                  <a:pt x="104" y="12885"/>
                  <a:pt x="311" y="12679"/>
                </a:cubicBezTo>
                <a:lnTo>
                  <a:pt x="2245" y="10799"/>
                </a:lnTo>
                <a:lnTo>
                  <a:pt x="311" y="8921"/>
                </a:lnTo>
                <a:cubicBezTo>
                  <a:pt x="104" y="8715"/>
                  <a:pt x="0" y="8460"/>
                  <a:pt x="0" y="8161"/>
                </a:cubicBezTo>
                <a:cubicBezTo>
                  <a:pt x="0" y="7938"/>
                  <a:pt x="76" y="7735"/>
                  <a:pt x="226" y="7557"/>
                </a:cubicBezTo>
                <a:cubicBezTo>
                  <a:pt x="373" y="7373"/>
                  <a:pt x="556" y="7257"/>
                  <a:pt x="771" y="7204"/>
                </a:cubicBezTo>
                <a:lnTo>
                  <a:pt x="3408" y="6540"/>
                </a:lnTo>
                <a:cubicBezTo>
                  <a:pt x="3352" y="6382"/>
                  <a:pt x="3284" y="6162"/>
                  <a:pt x="3197" y="5893"/>
                </a:cubicBezTo>
                <a:cubicBezTo>
                  <a:pt x="3112" y="5622"/>
                  <a:pt x="3030" y="5346"/>
                  <a:pt x="2948" y="5069"/>
                </a:cubicBezTo>
                <a:cubicBezTo>
                  <a:pt x="2866" y="4786"/>
                  <a:pt x="2796" y="4518"/>
                  <a:pt x="2731" y="4264"/>
                </a:cubicBezTo>
                <a:cubicBezTo>
                  <a:pt x="2669" y="4007"/>
                  <a:pt x="2638" y="3795"/>
                  <a:pt x="2638" y="3634"/>
                </a:cubicBezTo>
                <a:cubicBezTo>
                  <a:pt x="2638" y="3355"/>
                  <a:pt x="2734" y="3118"/>
                  <a:pt x="2928" y="2926"/>
                </a:cubicBezTo>
                <a:cubicBezTo>
                  <a:pt x="3120" y="2731"/>
                  <a:pt x="3352" y="2635"/>
                  <a:pt x="3623" y="2635"/>
                </a:cubicBezTo>
                <a:cubicBezTo>
                  <a:pt x="3787" y="2635"/>
                  <a:pt x="3996" y="2666"/>
                  <a:pt x="4258" y="2731"/>
                </a:cubicBezTo>
                <a:cubicBezTo>
                  <a:pt x="4521" y="2793"/>
                  <a:pt x="4792" y="2866"/>
                  <a:pt x="5069" y="2951"/>
                </a:cubicBezTo>
                <a:cubicBezTo>
                  <a:pt x="5348" y="3039"/>
                  <a:pt x="5622" y="3120"/>
                  <a:pt x="5888" y="3205"/>
                </a:cubicBezTo>
                <a:cubicBezTo>
                  <a:pt x="6153" y="3284"/>
                  <a:pt x="6368" y="3349"/>
                  <a:pt x="6529" y="3406"/>
                </a:cubicBezTo>
                <a:lnTo>
                  <a:pt x="7192" y="782"/>
                </a:lnTo>
                <a:cubicBezTo>
                  <a:pt x="7246" y="556"/>
                  <a:pt x="7368" y="370"/>
                  <a:pt x="7557" y="220"/>
                </a:cubicBezTo>
                <a:cubicBezTo>
                  <a:pt x="7749" y="71"/>
                  <a:pt x="7949" y="0"/>
                  <a:pt x="8167" y="0"/>
                </a:cubicBezTo>
                <a:cubicBezTo>
                  <a:pt x="8480" y="0"/>
                  <a:pt x="8720" y="102"/>
                  <a:pt x="8881" y="308"/>
                </a:cubicBezTo>
                <a:lnTo>
                  <a:pt x="10801" y="2242"/>
                </a:lnTo>
                <a:lnTo>
                  <a:pt x="12682" y="308"/>
                </a:lnTo>
                <a:cubicBezTo>
                  <a:pt x="12888" y="102"/>
                  <a:pt x="13128" y="0"/>
                  <a:pt x="13399" y="0"/>
                </a:cubicBezTo>
                <a:cubicBezTo>
                  <a:pt x="13642" y="0"/>
                  <a:pt x="13854" y="68"/>
                  <a:pt x="14040" y="209"/>
                </a:cubicBezTo>
                <a:cubicBezTo>
                  <a:pt x="14224" y="347"/>
                  <a:pt x="14345" y="539"/>
                  <a:pt x="14399" y="782"/>
                </a:cubicBezTo>
                <a:lnTo>
                  <a:pt x="15060" y="3406"/>
                </a:lnTo>
                <a:cubicBezTo>
                  <a:pt x="15224" y="3349"/>
                  <a:pt x="15438" y="3284"/>
                  <a:pt x="15709" y="3205"/>
                </a:cubicBezTo>
                <a:cubicBezTo>
                  <a:pt x="15980" y="3120"/>
                  <a:pt x="16252" y="3039"/>
                  <a:pt x="16525" y="2951"/>
                </a:cubicBezTo>
                <a:cubicBezTo>
                  <a:pt x="16802" y="2866"/>
                  <a:pt x="17070" y="2793"/>
                  <a:pt x="17333" y="2731"/>
                </a:cubicBezTo>
                <a:cubicBezTo>
                  <a:pt x="17593" y="2666"/>
                  <a:pt x="17805" y="2635"/>
                  <a:pt x="17968" y="2635"/>
                </a:cubicBezTo>
                <a:cubicBezTo>
                  <a:pt x="18228" y="2635"/>
                  <a:pt x="18460" y="2731"/>
                  <a:pt x="18663" y="2926"/>
                </a:cubicBezTo>
                <a:cubicBezTo>
                  <a:pt x="18866" y="3118"/>
                  <a:pt x="18968" y="3355"/>
                  <a:pt x="18968" y="3634"/>
                </a:cubicBezTo>
                <a:cubicBezTo>
                  <a:pt x="18968" y="3795"/>
                  <a:pt x="18937" y="4007"/>
                  <a:pt x="18875" y="4264"/>
                </a:cubicBezTo>
                <a:cubicBezTo>
                  <a:pt x="18810" y="4518"/>
                  <a:pt x="18737" y="4786"/>
                  <a:pt x="18649" y="5069"/>
                </a:cubicBezTo>
                <a:cubicBezTo>
                  <a:pt x="18564" y="5346"/>
                  <a:pt x="18480" y="5620"/>
                  <a:pt x="18401" y="5885"/>
                </a:cubicBezTo>
                <a:cubicBezTo>
                  <a:pt x="18319" y="6150"/>
                  <a:pt x="18251" y="6371"/>
                  <a:pt x="18197" y="6540"/>
                </a:cubicBezTo>
                <a:lnTo>
                  <a:pt x="20821" y="7204"/>
                </a:lnTo>
                <a:cubicBezTo>
                  <a:pt x="21047" y="7257"/>
                  <a:pt x="21230" y="7379"/>
                  <a:pt x="21374" y="7560"/>
                </a:cubicBezTo>
                <a:cubicBezTo>
                  <a:pt x="21518" y="7749"/>
                  <a:pt x="21589" y="7946"/>
                  <a:pt x="21589" y="8161"/>
                </a:cubicBezTo>
                <a:cubicBezTo>
                  <a:pt x="21589" y="8460"/>
                  <a:pt x="21490" y="8715"/>
                  <a:pt x="21292" y="8921"/>
                </a:cubicBezTo>
                <a:lnTo>
                  <a:pt x="19332" y="10799"/>
                </a:lnTo>
                <a:lnTo>
                  <a:pt x="21292" y="12679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7" name="Shape 1812"/>
          <p:cNvSpPr/>
          <p:nvPr/>
        </p:nvSpPr>
        <p:spPr>
          <a:xfrm>
            <a:off x="6012377" y="1412776"/>
            <a:ext cx="360996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8" h="21600" extrusionOk="0">
                <a:moveTo>
                  <a:pt x="17537" y="12698"/>
                </a:moveTo>
                <a:lnTo>
                  <a:pt x="19799" y="9998"/>
                </a:lnTo>
                <a:lnTo>
                  <a:pt x="19799" y="17284"/>
                </a:lnTo>
                <a:cubicBezTo>
                  <a:pt x="19799" y="17875"/>
                  <a:pt x="19701" y="18430"/>
                  <a:pt x="19505" y="18950"/>
                </a:cubicBezTo>
                <a:cubicBezTo>
                  <a:pt x="19309" y="19470"/>
                  <a:pt x="19050" y="19928"/>
                  <a:pt x="18722" y="20322"/>
                </a:cubicBezTo>
                <a:cubicBezTo>
                  <a:pt x="18394" y="20716"/>
                  <a:pt x="18015" y="21027"/>
                  <a:pt x="17584" y="21256"/>
                </a:cubicBezTo>
                <a:cubicBezTo>
                  <a:pt x="17153" y="21485"/>
                  <a:pt x="16691" y="21600"/>
                  <a:pt x="16189" y="21600"/>
                </a:cubicBezTo>
                <a:lnTo>
                  <a:pt x="3595" y="21600"/>
                </a:lnTo>
                <a:cubicBezTo>
                  <a:pt x="3103" y="21600"/>
                  <a:pt x="2636" y="21485"/>
                  <a:pt x="2195" y="21256"/>
                </a:cubicBezTo>
                <a:cubicBezTo>
                  <a:pt x="1755" y="21027"/>
                  <a:pt x="1373" y="20716"/>
                  <a:pt x="1052" y="20322"/>
                </a:cubicBezTo>
                <a:cubicBezTo>
                  <a:pt x="734" y="19928"/>
                  <a:pt x="477" y="19470"/>
                  <a:pt x="286" y="18950"/>
                </a:cubicBezTo>
                <a:cubicBezTo>
                  <a:pt x="95" y="18430"/>
                  <a:pt x="0" y="17875"/>
                  <a:pt x="0" y="17284"/>
                </a:cubicBezTo>
                <a:lnTo>
                  <a:pt x="0" y="4316"/>
                </a:lnTo>
                <a:cubicBezTo>
                  <a:pt x="0" y="3722"/>
                  <a:pt x="95" y="3164"/>
                  <a:pt x="286" y="2632"/>
                </a:cubicBezTo>
                <a:cubicBezTo>
                  <a:pt x="477" y="2107"/>
                  <a:pt x="734" y="1645"/>
                  <a:pt x="1052" y="1263"/>
                </a:cubicBezTo>
                <a:cubicBezTo>
                  <a:pt x="1373" y="878"/>
                  <a:pt x="1755" y="573"/>
                  <a:pt x="2195" y="344"/>
                </a:cubicBezTo>
                <a:cubicBezTo>
                  <a:pt x="2636" y="115"/>
                  <a:pt x="3103" y="0"/>
                  <a:pt x="3595" y="0"/>
                </a:cubicBezTo>
                <a:lnTo>
                  <a:pt x="16189" y="0"/>
                </a:lnTo>
                <a:cubicBezTo>
                  <a:pt x="16402" y="0"/>
                  <a:pt x="16605" y="26"/>
                  <a:pt x="16798" y="82"/>
                </a:cubicBezTo>
                <a:lnTo>
                  <a:pt x="14608" y="2715"/>
                </a:lnTo>
                <a:lnTo>
                  <a:pt x="3595" y="2715"/>
                </a:lnTo>
                <a:cubicBezTo>
                  <a:pt x="3228" y="2715"/>
                  <a:pt x="2915" y="2868"/>
                  <a:pt x="2653" y="3185"/>
                </a:cubicBezTo>
                <a:cubicBezTo>
                  <a:pt x="2391" y="3496"/>
                  <a:pt x="2261" y="3875"/>
                  <a:pt x="2261" y="4316"/>
                </a:cubicBezTo>
                <a:lnTo>
                  <a:pt x="2261" y="17284"/>
                </a:lnTo>
                <a:cubicBezTo>
                  <a:pt x="2261" y="17725"/>
                  <a:pt x="2391" y="18101"/>
                  <a:pt x="2653" y="18412"/>
                </a:cubicBezTo>
                <a:cubicBezTo>
                  <a:pt x="2915" y="18730"/>
                  <a:pt x="3228" y="18888"/>
                  <a:pt x="3595" y="18888"/>
                </a:cubicBezTo>
                <a:lnTo>
                  <a:pt x="16189" y="18888"/>
                </a:lnTo>
                <a:cubicBezTo>
                  <a:pt x="16556" y="18888"/>
                  <a:pt x="16874" y="18730"/>
                  <a:pt x="17139" y="18412"/>
                </a:cubicBezTo>
                <a:cubicBezTo>
                  <a:pt x="17405" y="18101"/>
                  <a:pt x="17537" y="17725"/>
                  <a:pt x="17537" y="17284"/>
                </a:cubicBezTo>
                <a:lnTo>
                  <a:pt x="17537" y="12698"/>
                </a:lnTo>
                <a:close/>
                <a:moveTo>
                  <a:pt x="21333" y="2797"/>
                </a:moveTo>
                <a:cubicBezTo>
                  <a:pt x="21514" y="3011"/>
                  <a:pt x="21600" y="3273"/>
                  <a:pt x="21598" y="3578"/>
                </a:cubicBezTo>
                <a:cubicBezTo>
                  <a:pt x="21593" y="3881"/>
                  <a:pt x="21505" y="4137"/>
                  <a:pt x="21333" y="4342"/>
                </a:cubicBezTo>
                <a:lnTo>
                  <a:pt x="13005" y="14346"/>
                </a:lnTo>
                <a:lnTo>
                  <a:pt x="11855" y="15721"/>
                </a:lnTo>
                <a:cubicBezTo>
                  <a:pt x="11676" y="15938"/>
                  <a:pt x="11458" y="16044"/>
                  <a:pt x="11206" y="16044"/>
                </a:cubicBezTo>
                <a:cubicBezTo>
                  <a:pt x="10952" y="16044"/>
                  <a:pt x="10734" y="15938"/>
                  <a:pt x="10555" y="15721"/>
                </a:cubicBezTo>
                <a:lnTo>
                  <a:pt x="9383" y="14346"/>
                </a:lnTo>
                <a:lnTo>
                  <a:pt x="4780" y="8787"/>
                </a:lnTo>
                <a:cubicBezTo>
                  <a:pt x="4601" y="8573"/>
                  <a:pt x="4508" y="8314"/>
                  <a:pt x="4508" y="8006"/>
                </a:cubicBezTo>
                <a:cubicBezTo>
                  <a:pt x="4508" y="7703"/>
                  <a:pt x="4601" y="7442"/>
                  <a:pt x="4780" y="7227"/>
                </a:cubicBezTo>
                <a:lnTo>
                  <a:pt x="5927" y="5847"/>
                </a:lnTo>
                <a:cubicBezTo>
                  <a:pt x="6106" y="5635"/>
                  <a:pt x="6324" y="5526"/>
                  <a:pt x="6578" y="5526"/>
                </a:cubicBezTo>
                <a:cubicBezTo>
                  <a:pt x="6830" y="5526"/>
                  <a:pt x="7043" y="5635"/>
                  <a:pt x="7215" y="5847"/>
                </a:cubicBezTo>
                <a:lnTo>
                  <a:pt x="11199" y="10633"/>
                </a:lnTo>
                <a:lnTo>
                  <a:pt x="18861" y="1404"/>
                </a:lnTo>
                <a:cubicBezTo>
                  <a:pt x="19040" y="1187"/>
                  <a:pt x="19263" y="1084"/>
                  <a:pt x="19525" y="1087"/>
                </a:cubicBezTo>
                <a:cubicBezTo>
                  <a:pt x="19787" y="1093"/>
                  <a:pt x="20002" y="1199"/>
                  <a:pt x="20173" y="1404"/>
                </a:cubicBezTo>
                <a:lnTo>
                  <a:pt x="21333" y="2797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8" name="Shape 1813"/>
          <p:cNvSpPr/>
          <p:nvPr/>
        </p:nvSpPr>
        <p:spPr>
          <a:xfrm>
            <a:off x="6910352" y="1412776"/>
            <a:ext cx="360994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62" y="0"/>
                </a:moveTo>
                <a:cubicBezTo>
                  <a:pt x="18199" y="0"/>
                  <a:pt x="18703" y="118"/>
                  <a:pt x="19176" y="344"/>
                </a:cubicBezTo>
                <a:cubicBezTo>
                  <a:pt x="19651" y="576"/>
                  <a:pt x="20065" y="887"/>
                  <a:pt x="20423" y="1281"/>
                </a:cubicBezTo>
                <a:cubicBezTo>
                  <a:pt x="20780" y="1674"/>
                  <a:pt x="21066" y="2132"/>
                  <a:pt x="21280" y="2652"/>
                </a:cubicBezTo>
                <a:cubicBezTo>
                  <a:pt x="21493" y="3169"/>
                  <a:pt x="21600" y="3727"/>
                  <a:pt x="21600" y="4318"/>
                </a:cubicBezTo>
                <a:lnTo>
                  <a:pt x="21600" y="17282"/>
                </a:lnTo>
                <a:cubicBezTo>
                  <a:pt x="21600" y="17873"/>
                  <a:pt x="21493" y="18431"/>
                  <a:pt x="21280" y="18948"/>
                </a:cubicBezTo>
                <a:cubicBezTo>
                  <a:pt x="21066" y="19468"/>
                  <a:pt x="20780" y="19926"/>
                  <a:pt x="20423" y="20319"/>
                </a:cubicBezTo>
                <a:cubicBezTo>
                  <a:pt x="20065" y="20713"/>
                  <a:pt x="19651" y="21024"/>
                  <a:pt x="19184" y="21256"/>
                </a:cubicBezTo>
                <a:cubicBezTo>
                  <a:pt x="18714" y="21485"/>
                  <a:pt x="18210" y="21600"/>
                  <a:pt x="17662" y="21600"/>
                </a:cubicBezTo>
                <a:lnTo>
                  <a:pt x="3924" y="21600"/>
                </a:lnTo>
                <a:cubicBezTo>
                  <a:pt x="3388" y="21600"/>
                  <a:pt x="2883" y="21485"/>
                  <a:pt x="2411" y="21256"/>
                </a:cubicBezTo>
                <a:cubicBezTo>
                  <a:pt x="1935" y="21024"/>
                  <a:pt x="1522" y="20713"/>
                  <a:pt x="1164" y="20319"/>
                </a:cubicBezTo>
                <a:cubicBezTo>
                  <a:pt x="806" y="19926"/>
                  <a:pt x="523" y="19468"/>
                  <a:pt x="312" y="18948"/>
                </a:cubicBezTo>
                <a:cubicBezTo>
                  <a:pt x="104" y="18431"/>
                  <a:pt x="0" y="17873"/>
                  <a:pt x="0" y="17282"/>
                </a:cubicBezTo>
                <a:lnTo>
                  <a:pt x="0" y="4318"/>
                </a:lnTo>
                <a:cubicBezTo>
                  <a:pt x="0" y="3727"/>
                  <a:pt x="104" y="3169"/>
                  <a:pt x="312" y="2652"/>
                </a:cubicBezTo>
                <a:cubicBezTo>
                  <a:pt x="523" y="2132"/>
                  <a:pt x="806" y="1674"/>
                  <a:pt x="1164" y="1281"/>
                </a:cubicBezTo>
                <a:cubicBezTo>
                  <a:pt x="1522" y="887"/>
                  <a:pt x="1935" y="576"/>
                  <a:pt x="2411" y="344"/>
                </a:cubicBezTo>
                <a:cubicBezTo>
                  <a:pt x="2883" y="118"/>
                  <a:pt x="3388" y="0"/>
                  <a:pt x="3924" y="0"/>
                </a:cubicBezTo>
                <a:lnTo>
                  <a:pt x="17662" y="0"/>
                </a:lnTo>
                <a:close/>
                <a:moveTo>
                  <a:pt x="17662" y="2714"/>
                </a:moveTo>
                <a:lnTo>
                  <a:pt x="3924" y="2714"/>
                </a:lnTo>
                <a:cubicBezTo>
                  <a:pt x="3524" y="2714"/>
                  <a:pt x="3180" y="2873"/>
                  <a:pt x="2897" y="3187"/>
                </a:cubicBezTo>
                <a:cubicBezTo>
                  <a:pt x="2608" y="3501"/>
                  <a:pt x="2467" y="3877"/>
                  <a:pt x="2467" y="4318"/>
                </a:cubicBezTo>
                <a:lnTo>
                  <a:pt x="2467" y="17282"/>
                </a:lnTo>
                <a:cubicBezTo>
                  <a:pt x="2467" y="17723"/>
                  <a:pt x="2608" y="18099"/>
                  <a:pt x="2897" y="18413"/>
                </a:cubicBezTo>
                <a:cubicBezTo>
                  <a:pt x="3180" y="18728"/>
                  <a:pt x="3524" y="18886"/>
                  <a:pt x="3924" y="18886"/>
                </a:cubicBezTo>
                <a:lnTo>
                  <a:pt x="17662" y="18886"/>
                </a:lnTo>
                <a:cubicBezTo>
                  <a:pt x="18063" y="18886"/>
                  <a:pt x="18407" y="18728"/>
                  <a:pt x="18698" y="18413"/>
                </a:cubicBezTo>
                <a:cubicBezTo>
                  <a:pt x="18989" y="18102"/>
                  <a:pt x="19133" y="17723"/>
                  <a:pt x="19133" y="17282"/>
                </a:cubicBezTo>
                <a:lnTo>
                  <a:pt x="19133" y="4318"/>
                </a:lnTo>
                <a:cubicBezTo>
                  <a:pt x="19133" y="3877"/>
                  <a:pt x="18989" y="3501"/>
                  <a:pt x="18698" y="3187"/>
                </a:cubicBezTo>
                <a:cubicBezTo>
                  <a:pt x="18407" y="2873"/>
                  <a:pt x="18063" y="2714"/>
                  <a:pt x="17662" y="2714"/>
                </a:cubicBezTo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29" name="Shape 1814"/>
          <p:cNvSpPr/>
          <p:nvPr/>
        </p:nvSpPr>
        <p:spPr>
          <a:xfrm>
            <a:off x="7821866" y="1412776"/>
            <a:ext cx="360994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12" y="9346"/>
                </a:moveTo>
                <a:cubicBezTo>
                  <a:pt x="19507" y="9887"/>
                  <a:pt x="20230" y="10668"/>
                  <a:pt x="20777" y="11687"/>
                </a:cubicBezTo>
                <a:cubicBezTo>
                  <a:pt x="21324" y="12709"/>
                  <a:pt x="21600" y="13846"/>
                  <a:pt x="21600" y="15107"/>
                </a:cubicBezTo>
                <a:cubicBezTo>
                  <a:pt x="21600" y="16006"/>
                  <a:pt x="21458" y="16846"/>
                  <a:pt x="21173" y="17629"/>
                </a:cubicBezTo>
                <a:cubicBezTo>
                  <a:pt x="20890" y="18410"/>
                  <a:pt x="20503" y="19098"/>
                  <a:pt x="20009" y="19691"/>
                </a:cubicBezTo>
                <a:cubicBezTo>
                  <a:pt x="19512" y="20281"/>
                  <a:pt x="18941" y="20748"/>
                  <a:pt x="18290" y="21090"/>
                </a:cubicBezTo>
                <a:cubicBezTo>
                  <a:pt x="17640" y="21427"/>
                  <a:pt x="16939" y="21600"/>
                  <a:pt x="16188" y="21600"/>
                </a:cubicBezTo>
                <a:lnTo>
                  <a:pt x="4490" y="21600"/>
                </a:lnTo>
                <a:cubicBezTo>
                  <a:pt x="3878" y="21600"/>
                  <a:pt x="3298" y="21459"/>
                  <a:pt x="2750" y="21177"/>
                </a:cubicBezTo>
                <a:cubicBezTo>
                  <a:pt x="2203" y="20900"/>
                  <a:pt x="1723" y="20512"/>
                  <a:pt x="1313" y="20022"/>
                </a:cubicBezTo>
                <a:cubicBezTo>
                  <a:pt x="905" y="19527"/>
                  <a:pt x="583" y="18954"/>
                  <a:pt x="350" y="18295"/>
                </a:cubicBezTo>
                <a:cubicBezTo>
                  <a:pt x="115" y="17641"/>
                  <a:pt x="0" y="16947"/>
                  <a:pt x="0" y="16210"/>
                </a:cubicBezTo>
                <a:cubicBezTo>
                  <a:pt x="0" y="15565"/>
                  <a:pt x="89" y="14958"/>
                  <a:pt x="269" y="14382"/>
                </a:cubicBezTo>
                <a:cubicBezTo>
                  <a:pt x="449" y="13809"/>
                  <a:pt x="696" y="13288"/>
                  <a:pt x="1010" y="12818"/>
                </a:cubicBezTo>
                <a:cubicBezTo>
                  <a:pt x="1325" y="12352"/>
                  <a:pt x="1694" y="11955"/>
                  <a:pt x="2119" y="11632"/>
                </a:cubicBezTo>
                <a:cubicBezTo>
                  <a:pt x="2544" y="11313"/>
                  <a:pt x="3005" y="11079"/>
                  <a:pt x="3504" y="10930"/>
                </a:cubicBezTo>
                <a:cubicBezTo>
                  <a:pt x="3250" y="10552"/>
                  <a:pt x="3055" y="10141"/>
                  <a:pt x="2916" y="9689"/>
                </a:cubicBezTo>
                <a:cubicBezTo>
                  <a:pt x="2779" y="9239"/>
                  <a:pt x="2712" y="8759"/>
                  <a:pt x="2712" y="8240"/>
                </a:cubicBezTo>
                <a:cubicBezTo>
                  <a:pt x="2712" y="7636"/>
                  <a:pt x="2806" y="7071"/>
                  <a:pt x="2993" y="6547"/>
                </a:cubicBezTo>
                <a:cubicBezTo>
                  <a:pt x="3180" y="6023"/>
                  <a:pt x="3434" y="5568"/>
                  <a:pt x="3756" y="5183"/>
                </a:cubicBezTo>
                <a:cubicBezTo>
                  <a:pt x="4078" y="4797"/>
                  <a:pt x="4457" y="4489"/>
                  <a:pt x="4894" y="4264"/>
                </a:cubicBezTo>
                <a:cubicBezTo>
                  <a:pt x="5330" y="4040"/>
                  <a:pt x="5801" y="3927"/>
                  <a:pt x="6307" y="3927"/>
                </a:cubicBezTo>
                <a:cubicBezTo>
                  <a:pt x="7171" y="3927"/>
                  <a:pt x="7922" y="4258"/>
                  <a:pt x="8558" y="4921"/>
                </a:cubicBezTo>
                <a:cubicBezTo>
                  <a:pt x="8698" y="4224"/>
                  <a:pt x="8933" y="3573"/>
                  <a:pt x="9264" y="2971"/>
                </a:cubicBezTo>
                <a:cubicBezTo>
                  <a:pt x="9598" y="2370"/>
                  <a:pt x="9994" y="1848"/>
                  <a:pt x="10450" y="1405"/>
                </a:cubicBezTo>
                <a:cubicBezTo>
                  <a:pt x="10906" y="964"/>
                  <a:pt x="11412" y="622"/>
                  <a:pt x="11976" y="374"/>
                </a:cubicBezTo>
                <a:cubicBezTo>
                  <a:pt x="12540" y="124"/>
                  <a:pt x="13142" y="0"/>
                  <a:pt x="13786" y="0"/>
                </a:cubicBezTo>
                <a:cubicBezTo>
                  <a:pt x="14520" y="0"/>
                  <a:pt x="15218" y="170"/>
                  <a:pt x="15876" y="510"/>
                </a:cubicBezTo>
                <a:cubicBezTo>
                  <a:pt x="16536" y="852"/>
                  <a:pt x="17110" y="1313"/>
                  <a:pt x="17594" y="1895"/>
                </a:cubicBezTo>
                <a:cubicBezTo>
                  <a:pt x="18082" y="2476"/>
                  <a:pt x="18466" y="3167"/>
                  <a:pt x="18749" y="3956"/>
                </a:cubicBezTo>
                <a:cubicBezTo>
                  <a:pt x="19032" y="4745"/>
                  <a:pt x="19174" y="5580"/>
                  <a:pt x="19174" y="6464"/>
                </a:cubicBezTo>
                <a:cubicBezTo>
                  <a:pt x="19174" y="6988"/>
                  <a:pt x="19126" y="7492"/>
                  <a:pt x="19025" y="7973"/>
                </a:cubicBezTo>
                <a:cubicBezTo>
                  <a:pt x="18924" y="8453"/>
                  <a:pt x="18785" y="8914"/>
                  <a:pt x="18612" y="9346"/>
                </a:cubicBezTo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30" name="Shape 1826"/>
          <p:cNvSpPr/>
          <p:nvPr/>
        </p:nvSpPr>
        <p:spPr>
          <a:xfrm>
            <a:off x="827584" y="2186647"/>
            <a:ext cx="360994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66" y="0"/>
                </a:moveTo>
                <a:cubicBezTo>
                  <a:pt x="20633" y="0"/>
                  <a:pt x="20946" y="162"/>
                  <a:pt x="21208" y="476"/>
                </a:cubicBezTo>
                <a:cubicBezTo>
                  <a:pt x="21470" y="796"/>
                  <a:pt x="21600" y="1175"/>
                  <a:pt x="21600" y="1618"/>
                </a:cubicBezTo>
                <a:lnTo>
                  <a:pt x="21600" y="19982"/>
                </a:lnTo>
                <a:cubicBezTo>
                  <a:pt x="21600" y="20422"/>
                  <a:pt x="21470" y="20801"/>
                  <a:pt x="21208" y="21118"/>
                </a:cubicBezTo>
                <a:cubicBezTo>
                  <a:pt x="20946" y="21438"/>
                  <a:pt x="20633" y="21600"/>
                  <a:pt x="20266" y="21600"/>
                </a:cubicBezTo>
                <a:lnTo>
                  <a:pt x="1347" y="21600"/>
                </a:lnTo>
                <a:cubicBezTo>
                  <a:pt x="979" y="21600"/>
                  <a:pt x="664" y="21438"/>
                  <a:pt x="397" y="21118"/>
                </a:cubicBezTo>
                <a:cubicBezTo>
                  <a:pt x="132" y="20804"/>
                  <a:pt x="0" y="20425"/>
                  <a:pt x="0" y="19982"/>
                </a:cubicBezTo>
                <a:lnTo>
                  <a:pt x="0" y="1618"/>
                </a:lnTo>
                <a:cubicBezTo>
                  <a:pt x="0" y="1178"/>
                  <a:pt x="132" y="799"/>
                  <a:pt x="397" y="476"/>
                </a:cubicBezTo>
                <a:cubicBezTo>
                  <a:pt x="664" y="162"/>
                  <a:pt x="979" y="0"/>
                  <a:pt x="1347" y="0"/>
                </a:cubicBezTo>
                <a:lnTo>
                  <a:pt x="20266" y="0"/>
                </a:lnTo>
                <a:close/>
                <a:moveTo>
                  <a:pt x="1802" y="2162"/>
                </a:moveTo>
                <a:lnTo>
                  <a:pt x="1802" y="3078"/>
                </a:lnTo>
                <a:cubicBezTo>
                  <a:pt x="1802" y="3366"/>
                  <a:pt x="1856" y="3674"/>
                  <a:pt x="1966" y="3995"/>
                </a:cubicBezTo>
                <a:cubicBezTo>
                  <a:pt x="2074" y="4315"/>
                  <a:pt x="2213" y="4632"/>
                  <a:pt x="2382" y="4929"/>
                </a:cubicBezTo>
                <a:cubicBezTo>
                  <a:pt x="2549" y="5228"/>
                  <a:pt x="2732" y="5507"/>
                  <a:pt x="2933" y="5766"/>
                </a:cubicBezTo>
                <a:cubicBezTo>
                  <a:pt x="3132" y="6024"/>
                  <a:pt x="3330" y="6241"/>
                  <a:pt x="3526" y="6421"/>
                </a:cubicBezTo>
                <a:cubicBezTo>
                  <a:pt x="4304" y="7131"/>
                  <a:pt x="5085" y="7836"/>
                  <a:pt x="5864" y="8538"/>
                </a:cubicBezTo>
                <a:cubicBezTo>
                  <a:pt x="6640" y="9237"/>
                  <a:pt x="7419" y="9948"/>
                  <a:pt x="8202" y="10682"/>
                </a:cubicBezTo>
                <a:cubicBezTo>
                  <a:pt x="8356" y="10832"/>
                  <a:pt x="8545" y="11003"/>
                  <a:pt x="8763" y="11211"/>
                </a:cubicBezTo>
                <a:cubicBezTo>
                  <a:pt x="8983" y="11411"/>
                  <a:pt x="9209" y="11608"/>
                  <a:pt x="9444" y="11795"/>
                </a:cubicBezTo>
                <a:cubicBezTo>
                  <a:pt x="9679" y="11989"/>
                  <a:pt x="9911" y="12157"/>
                  <a:pt x="10141" y="12289"/>
                </a:cubicBezTo>
                <a:cubicBezTo>
                  <a:pt x="10372" y="12427"/>
                  <a:pt x="10585" y="12495"/>
                  <a:pt x="10780" y="12495"/>
                </a:cubicBezTo>
                <a:lnTo>
                  <a:pt x="10827" y="12495"/>
                </a:lnTo>
                <a:cubicBezTo>
                  <a:pt x="11023" y="12495"/>
                  <a:pt x="11236" y="12427"/>
                  <a:pt x="11466" y="12289"/>
                </a:cubicBezTo>
                <a:cubicBezTo>
                  <a:pt x="11696" y="12157"/>
                  <a:pt x="11926" y="11989"/>
                  <a:pt x="12156" y="11795"/>
                </a:cubicBezTo>
                <a:cubicBezTo>
                  <a:pt x="12387" y="11607"/>
                  <a:pt x="12612" y="11411"/>
                  <a:pt x="12825" y="11211"/>
                </a:cubicBezTo>
                <a:cubicBezTo>
                  <a:pt x="13040" y="11005"/>
                  <a:pt x="13229" y="10832"/>
                  <a:pt x="13393" y="10682"/>
                </a:cubicBezTo>
                <a:cubicBezTo>
                  <a:pt x="14176" y="9948"/>
                  <a:pt x="14955" y="9231"/>
                  <a:pt x="15731" y="8532"/>
                </a:cubicBezTo>
                <a:cubicBezTo>
                  <a:pt x="16510" y="7828"/>
                  <a:pt x="17288" y="7123"/>
                  <a:pt x="18072" y="6421"/>
                </a:cubicBezTo>
                <a:cubicBezTo>
                  <a:pt x="18265" y="6253"/>
                  <a:pt x="18464" y="6036"/>
                  <a:pt x="18662" y="5771"/>
                </a:cubicBezTo>
                <a:cubicBezTo>
                  <a:pt x="18863" y="5507"/>
                  <a:pt x="19044" y="5225"/>
                  <a:pt x="19213" y="4929"/>
                </a:cubicBezTo>
                <a:cubicBezTo>
                  <a:pt x="19382" y="4629"/>
                  <a:pt x="19521" y="4315"/>
                  <a:pt x="19636" y="3995"/>
                </a:cubicBezTo>
                <a:cubicBezTo>
                  <a:pt x="19749" y="3674"/>
                  <a:pt x="19805" y="3363"/>
                  <a:pt x="19805" y="3078"/>
                </a:cubicBezTo>
                <a:lnTo>
                  <a:pt x="19805" y="2162"/>
                </a:lnTo>
                <a:lnTo>
                  <a:pt x="1802" y="2162"/>
                </a:lnTo>
                <a:close/>
                <a:moveTo>
                  <a:pt x="19805" y="19429"/>
                </a:moveTo>
                <a:lnTo>
                  <a:pt x="19805" y="7452"/>
                </a:lnTo>
                <a:cubicBezTo>
                  <a:pt x="19563" y="7745"/>
                  <a:pt x="19338" y="7974"/>
                  <a:pt x="19125" y="8151"/>
                </a:cubicBezTo>
                <a:cubicBezTo>
                  <a:pt x="18297" y="8902"/>
                  <a:pt x="17467" y="9649"/>
                  <a:pt x="16635" y="10394"/>
                </a:cubicBezTo>
                <a:cubicBezTo>
                  <a:pt x="15802" y="11140"/>
                  <a:pt x="14977" y="11910"/>
                  <a:pt x="14154" y="12694"/>
                </a:cubicBezTo>
                <a:cubicBezTo>
                  <a:pt x="13679" y="13153"/>
                  <a:pt x="13165" y="13596"/>
                  <a:pt x="12614" y="14013"/>
                </a:cubicBezTo>
                <a:cubicBezTo>
                  <a:pt x="12063" y="14439"/>
                  <a:pt x="11451" y="14650"/>
                  <a:pt x="10780" y="14650"/>
                </a:cubicBezTo>
                <a:cubicBezTo>
                  <a:pt x="10139" y="14650"/>
                  <a:pt x="9542" y="14439"/>
                  <a:pt x="8988" y="14013"/>
                </a:cubicBezTo>
                <a:cubicBezTo>
                  <a:pt x="8432" y="13593"/>
                  <a:pt x="7916" y="13152"/>
                  <a:pt x="7441" y="12694"/>
                </a:cubicBezTo>
                <a:cubicBezTo>
                  <a:pt x="6628" y="11907"/>
                  <a:pt x="5803" y="11141"/>
                  <a:pt x="4965" y="10389"/>
                </a:cubicBezTo>
                <a:cubicBezTo>
                  <a:pt x="4130" y="9637"/>
                  <a:pt x="3298" y="8897"/>
                  <a:pt x="2470" y="8151"/>
                </a:cubicBezTo>
                <a:cubicBezTo>
                  <a:pt x="2257" y="7989"/>
                  <a:pt x="2037" y="7748"/>
                  <a:pt x="1802" y="7452"/>
                </a:cubicBezTo>
                <a:lnTo>
                  <a:pt x="1802" y="19429"/>
                </a:lnTo>
                <a:lnTo>
                  <a:pt x="19805" y="19429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31" name="Shape 1827"/>
          <p:cNvSpPr/>
          <p:nvPr/>
        </p:nvSpPr>
        <p:spPr>
          <a:xfrm>
            <a:off x="1699988" y="2186647"/>
            <a:ext cx="360994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83" y="15634"/>
                </a:moveTo>
                <a:cubicBezTo>
                  <a:pt x="11211" y="15634"/>
                  <a:pt x="11623" y="15566"/>
                  <a:pt x="12012" y="15416"/>
                </a:cubicBezTo>
                <a:cubicBezTo>
                  <a:pt x="12404" y="15272"/>
                  <a:pt x="12778" y="15084"/>
                  <a:pt x="13138" y="14855"/>
                </a:cubicBezTo>
                <a:cubicBezTo>
                  <a:pt x="13498" y="14626"/>
                  <a:pt x="13846" y="14362"/>
                  <a:pt x="14181" y="14074"/>
                </a:cubicBezTo>
                <a:cubicBezTo>
                  <a:pt x="14517" y="13774"/>
                  <a:pt x="14845" y="13472"/>
                  <a:pt x="15168" y="13160"/>
                </a:cubicBezTo>
                <a:cubicBezTo>
                  <a:pt x="16142" y="12226"/>
                  <a:pt x="17127" y="11307"/>
                  <a:pt x="18121" y="10411"/>
                </a:cubicBezTo>
                <a:cubicBezTo>
                  <a:pt x="19112" y="9515"/>
                  <a:pt x="20114" y="8616"/>
                  <a:pt x="21120" y="7714"/>
                </a:cubicBezTo>
                <a:cubicBezTo>
                  <a:pt x="21198" y="7641"/>
                  <a:pt x="21279" y="7570"/>
                  <a:pt x="21360" y="7497"/>
                </a:cubicBezTo>
                <a:cubicBezTo>
                  <a:pt x="21443" y="7429"/>
                  <a:pt x="21524" y="7347"/>
                  <a:pt x="21600" y="7250"/>
                </a:cubicBezTo>
                <a:lnTo>
                  <a:pt x="21600" y="19981"/>
                </a:lnTo>
                <a:cubicBezTo>
                  <a:pt x="21600" y="20416"/>
                  <a:pt x="21470" y="20801"/>
                  <a:pt x="21208" y="21118"/>
                </a:cubicBezTo>
                <a:cubicBezTo>
                  <a:pt x="20946" y="21438"/>
                  <a:pt x="20633" y="21600"/>
                  <a:pt x="20266" y="21600"/>
                </a:cubicBezTo>
                <a:lnTo>
                  <a:pt x="1347" y="21600"/>
                </a:lnTo>
                <a:cubicBezTo>
                  <a:pt x="979" y="21600"/>
                  <a:pt x="664" y="21438"/>
                  <a:pt x="397" y="21118"/>
                </a:cubicBezTo>
                <a:cubicBezTo>
                  <a:pt x="132" y="20804"/>
                  <a:pt x="0" y="20419"/>
                  <a:pt x="0" y="19981"/>
                </a:cubicBezTo>
                <a:lnTo>
                  <a:pt x="0" y="7250"/>
                </a:lnTo>
                <a:cubicBezTo>
                  <a:pt x="76" y="7347"/>
                  <a:pt x="157" y="7429"/>
                  <a:pt x="240" y="7497"/>
                </a:cubicBezTo>
                <a:cubicBezTo>
                  <a:pt x="321" y="7570"/>
                  <a:pt x="402" y="7641"/>
                  <a:pt x="480" y="7714"/>
                </a:cubicBezTo>
                <a:cubicBezTo>
                  <a:pt x="1489" y="8616"/>
                  <a:pt x="2488" y="9515"/>
                  <a:pt x="3482" y="10411"/>
                </a:cubicBezTo>
                <a:cubicBezTo>
                  <a:pt x="4473" y="11307"/>
                  <a:pt x="5458" y="12223"/>
                  <a:pt x="6434" y="13160"/>
                </a:cubicBezTo>
                <a:cubicBezTo>
                  <a:pt x="6738" y="13454"/>
                  <a:pt x="7059" y="13745"/>
                  <a:pt x="7394" y="14039"/>
                </a:cubicBezTo>
                <a:cubicBezTo>
                  <a:pt x="7730" y="14338"/>
                  <a:pt x="8080" y="14600"/>
                  <a:pt x="8437" y="14841"/>
                </a:cubicBezTo>
                <a:cubicBezTo>
                  <a:pt x="8797" y="15076"/>
                  <a:pt x="9174" y="15270"/>
                  <a:pt x="9568" y="15414"/>
                </a:cubicBezTo>
                <a:cubicBezTo>
                  <a:pt x="9965" y="15563"/>
                  <a:pt x="10372" y="15634"/>
                  <a:pt x="10783" y="15634"/>
                </a:cubicBezTo>
                <a:moveTo>
                  <a:pt x="10783" y="12414"/>
                </a:moveTo>
                <a:cubicBezTo>
                  <a:pt x="10540" y="12414"/>
                  <a:pt x="10278" y="12335"/>
                  <a:pt x="9997" y="12167"/>
                </a:cubicBezTo>
                <a:cubicBezTo>
                  <a:pt x="9715" y="12006"/>
                  <a:pt x="9441" y="11806"/>
                  <a:pt x="9172" y="11577"/>
                </a:cubicBezTo>
                <a:cubicBezTo>
                  <a:pt x="8900" y="11348"/>
                  <a:pt x="8638" y="11107"/>
                  <a:pt x="8381" y="10854"/>
                </a:cubicBezTo>
                <a:cubicBezTo>
                  <a:pt x="8121" y="10602"/>
                  <a:pt x="7896" y="10390"/>
                  <a:pt x="7700" y="10223"/>
                </a:cubicBezTo>
                <a:cubicBezTo>
                  <a:pt x="6753" y="9356"/>
                  <a:pt x="5820" y="8507"/>
                  <a:pt x="4892" y="7664"/>
                </a:cubicBezTo>
                <a:cubicBezTo>
                  <a:pt x="3966" y="6815"/>
                  <a:pt x="3024" y="5960"/>
                  <a:pt x="2062" y="5088"/>
                </a:cubicBezTo>
                <a:cubicBezTo>
                  <a:pt x="1883" y="4920"/>
                  <a:pt x="1672" y="4691"/>
                  <a:pt x="1435" y="4406"/>
                </a:cubicBezTo>
                <a:cubicBezTo>
                  <a:pt x="1195" y="4119"/>
                  <a:pt x="974" y="3804"/>
                  <a:pt x="766" y="3461"/>
                </a:cubicBezTo>
                <a:cubicBezTo>
                  <a:pt x="561" y="3111"/>
                  <a:pt x="384" y="2761"/>
                  <a:pt x="240" y="2406"/>
                </a:cubicBezTo>
                <a:cubicBezTo>
                  <a:pt x="95" y="2051"/>
                  <a:pt x="22" y="1724"/>
                  <a:pt x="22" y="1436"/>
                </a:cubicBezTo>
                <a:cubicBezTo>
                  <a:pt x="22" y="1052"/>
                  <a:pt x="164" y="714"/>
                  <a:pt x="443" y="426"/>
                </a:cubicBezTo>
                <a:cubicBezTo>
                  <a:pt x="727" y="144"/>
                  <a:pt x="1026" y="0"/>
                  <a:pt x="1347" y="0"/>
                </a:cubicBezTo>
                <a:lnTo>
                  <a:pt x="20266" y="0"/>
                </a:lnTo>
                <a:cubicBezTo>
                  <a:pt x="20584" y="0"/>
                  <a:pt x="20883" y="144"/>
                  <a:pt x="21162" y="426"/>
                </a:cubicBezTo>
                <a:cubicBezTo>
                  <a:pt x="21438" y="714"/>
                  <a:pt x="21578" y="1052"/>
                  <a:pt x="21578" y="1436"/>
                </a:cubicBezTo>
                <a:cubicBezTo>
                  <a:pt x="21578" y="1724"/>
                  <a:pt x="21505" y="2050"/>
                  <a:pt x="21360" y="2406"/>
                </a:cubicBezTo>
                <a:cubicBezTo>
                  <a:pt x="21216" y="2761"/>
                  <a:pt x="21039" y="3111"/>
                  <a:pt x="20834" y="3461"/>
                </a:cubicBezTo>
                <a:cubicBezTo>
                  <a:pt x="20628" y="3804"/>
                  <a:pt x="20403" y="4121"/>
                  <a:pt x="20165" y="4406"/>
                </a:cubicBezTo>
                <a:cubicBezTo>
                  <a:pt x="19928" y="4692"/>
                  <a:pt x="19717" y="4924"/>
                  <a:pt x="19538" y="5088"/>
                </a:cubicBezTo>
                <a:cubicBezTo>
                  <a:pt x="18579" y="5949"/>
                  <a:pt x="17634" y="6803"/>
                  <a:pt x="16708" y="7652"/>
                </a:cubicBezTo>
                <a:cubicBezTo>
                  <a:pt x="15783" y="8501"/>
                  <a:pt x="14845" y="9356"/>
                  <a:pt x="13900" y="10223"/>
                </a:cubicBezTo>
                <a:cubicBezTo>
                  <a:pt x="13704" y="10390"/>
                  <a:pt x="13481" y="10602"/>
                  <a:pt x="13226" y="10854"/>
                </a:cubicBezTo>
                <a:cubicBezTo>
                  <a:pt x="12972" y="11107"/>
                  <a:pt x="12710" y="11348"/>
                  <a:pt x="12436" y="11577"/>
                </a:cubicBezTo>
                <a:cubicBezTo>
                  <a:pt x="12161" y="11806"/>
                  <a:pt x="11885" y="12006"/>
                  <a:pt x="11603" y="12167"/>
                </a:cubicBezTo>
                <a:cubicBezTo>
                  <a:pt x="11322" y="12335"/>
                  <a:pt x="11064" y="12414"/>
                  <a:pt x="10829" y="12414"/>
                </a:cubicBezTo>
                <a:lnTo>
                  <a:pt x="10783" y="12414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32" name="Shape 1832"/>
          <p:cNvSpPr/>
          <p:nvPr/>
        </p:nvSpPr>
        <p:spPr>
          <a:xfrm>
            <a:off x="838111" y="2916831"/>
            <a:ext cx="360996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482" y="21287"/>
                </a:moveTo>
                <a:cubicBezTo>
                  <a:pt x="11277" y="21496"/>
                  <a:pt x="11047" y="21600"/>
                  <a:pt x="10801" y="21600"/>
                </a:cubicBezTo>
                <a:cubicBezTo>
                  <a:pt x="10538" y="21600"/>
                  <a:pt x="10318" y="21496"/>
                  <a:pt x="10143" y="21287"/>
                </a:cubicBezTo>
                <a:lnTo>
                  <a:pt x="2747" y="12989"/>
                </a:lnTo>
                <a:cubicBezTo>
                  <a:pt x="2714" y="12972"/>
                  <a:pt x="2556" y="12786"/>
                  <a:pt x="2271" y="12436"/>
                </a:cubicBezTo>
                <a:cubicBezTo>
                  <a:pt x="1988" y="12086"/>
                  <a:pt x="1678" y="11623"/>
                  <a:pt x="1345" y="11050"/>
                </a:cubicBezTo>
                <a:cubicBezTo>
                  <a:pt x="1009" y="10477"/>
                  <a:pt x="699" y="9819"/>
                  <a:pt x="421" y="9068"/>
                </a:cubicBezTo>
                <a:cubicBezTo>
                  <a:pt x="143" y="8326"/>
                  <a:pt x="0" y="7524"/>
                  <a:pt x="0" y="6680"/>
                </a:cubicBezTo>
                <a:cubicBezTo>
                  <a:pt x="0" y="5443"/>
                  <a:pt x="173" y="4401"/>
                  <a:pt x="516" y="3549"/>
                </a:cubicBezTo>
                <a:cubicBezTo>
                  <a:pt x="861" y="2696"/>
                  <a:pt x="1312" y="2007"/>
                  <a:pt x="1863" y="1482"/>
                </a:cubicBezTo>
                <a:cubicBezTo>
                  <a:pt x="2421" y="954"/>
                  <a:pt x="3047" y="576"/>
                  <a:pt x="3741" y="345"/>
                </a:cubicBezTo>
                <a:cubicBezTo>
                  <a:pt x="4437" y="116"/>
                  <a:pt x="5145" y="0"/>
                  <a:pt x="5864" y="0"/>
                </a:cubicBezTo>
                <a:cubicBezTo>
                  <a:pt x="6367" y="0"/>
                  <a:pt x="6865" y="99"/>
                  <a:pt x="7361" y="291"/>
                </a:cubicBezTo>
                <a:cubicBezTo>
                  <a:pt x="7857" y="486"/>
                  <a:pt x="8315" y="726"/>
                  <a:pt x="8738" y="1016"/>
                </a:cubicBezTo>
                <a:cubicBezTo>
                  <a:pt x="9161" y="1304"/>
                  <a:pt x="9552" y="1620"/>
                  <a:pt x="9902" y="1962"/>
                </a:cubicBezTo>
                <a:cubicBezTo>
                  <a:pt x="10253" y="2304"/>
                  <a:pt x="10553" y="2611"/>
                  <a:pt x="10801" y="2882"/>
                </a:cubicBezTo>
                <a:cubicBezTo>
                  <a:pt x="11047" y="2600"/>
                  <a:pt x="11350" y="2292"/>
                  <a:pt x="11713" y="1956"/>
                </a:cubicBezTo>
                <a:cubicBezTo>
                  <a:pt x="12071" y="1618"/>
                  <a:pt x="12464" y="1304"/>
                  <a:pt x="12887" y="1016"/>
                </a:cubicBezTo>
                <a:cubicBezTo>
                  <a:pt x="13313" y="726"/>
                  <a:pt x="13761" y="486"/>
                  <a:pt x="14246" y="291"/>
                </a:cubicBezTo>
                <a:cubicBezTo>
                  <a:pt x="14730" y="99"/>
                  <a:pt x="15235" y="0"/>
                  <a:pt x="15761" y="0"/>
                </a:cubicBezTo>
                <a:cubicBezTo>
                  <a:pt x="16465" y="0"/>
                  <a:pt x="17166" y="116"/>
                  <a:pt x="17859" y="344"/>
                </a:cubicBezTo>
                <a:cubicBezTo>
                  <a:pt x="18555" y="576"/>
                  <a:pt x="19179" y="954"/>
                  <a:pt x="19737" y="1482"/>
                </a:cubicBezTo>
                <a:cubicBezTo>
                  <a:pt x="20293" y="2007"/>
                  <a:pt x="20739" y="2696"/>
                  <a:pt x="21084" y="3549"/>
                </a:cubicBezTo>
                <a:cubicBezTo>
                  <a:pt x="21430" y="4401"/>
                  <a:pt x="21600" y="5443"/>
                  <a:pt x="21600" y="6680"/>
                </a:cubicBezTo>
                <a:cubicBezTo>
                  <a:pt x="21600" y="7524"/>
                  <a:pt x="21462" y="8326"/>
                  <a:pt x="21187" y="9068"/>
                </a:cubicBezTo>
                <a:cubicBezTo>
                  <a:pt x="20911" y="9819"/>
                  <a:pt x="20606" y="10477"/>
                  <a:pt x="20270" y="11050"/>
                </a:cubicBezTo>
                <a:cubicBezTo>
                  <a:pt x="19932" y="11623"/>
                  <a:pt x="19620" y="12086"/>
                  <a:pt x="19322" y="12436"/>
                </a:cubicBezTo>
                <a:cubicBezTo>
                  <a:pt x="19029" y="12786"/>
                  <a:pt x="18871" y="12981"/>
                  <a:pt x="18856" y="13018"/>
                </a:cubicBezTo>
                <a:lnTo>
                  <a:pt x="11482" y="21287"/>
                </a:lnTo>
                <a:close/>
                <a:moveTo>
                  <a:pt x="5864" y="2166"/>
                </a:moveTo>
                <a:cubicBezTo>
                  <a:pt x="5406" y="2166"/>
                  <a:pt x="4945" y="2225"/>
                  <a:pt x="4477" y="2346"/>
                </a:cubicBezTo>
                <a:cubicBezTo>
                  <a:pt x="4011" y="2468"/>
                  <a:pt x="3585" y="2696"/>
                  <a:pt x="3202" y="3024"/>
                </a:cubicBezTo>
                <a:cubicBezTo>
                  <a:pt x="2817" y="3351"/>
                  <a:pt x="2509" y="3806"/>
                  <a:pt x="2271" y="4387"/>
                </a:cubicBezTo>
                <a:cubicBezTo>
                  <a:pt x="2038" y="4969"/>
                  <a:pt x="1918" y="5734"/>
                  <a:pt x="1918" y="6680"/>
                </a:cubicBezTo>
                <a:cubicBezTo>
                  <a:pt x="1918" y="7290"/>
                  <a:pt x="2031" y="7880"/>
                  <a:pt x="2251" y="8450"/>
                </a:cubicBezTo>
                <a:cubicBezTo>
                  <a:pt x="2471" y="9017"/>
                  <a:pt x="2714" y="9523"/>
                  <a:pt x="2987" y="9969"/>
                </a:cubicBezTo>
                <a:cubicBezTo>
                  <a:pt x="3257" y="10415"/>
                  <a:pt x="3510" y="10773"/>
                  <a:pt x="3741" y="11044"/>
                </a:cubicBezTo>
                <a:lnTo>
                  <a:pt x="4076" y="11434"/>
                </a:lnTo>
                <a:lnTo>
                  <a:pt x="10801" y="18991"/>
                </a:lnTo>
                <a:lnTo>
                  <a:pt x="17524" y="11434"/>
                </a:lnTo>
                <a:lnTo>
                  <a:pt x="17874" y="11044"/>
                </a:lnTo>
                <a:cubicBezTo>
                  <a:pt x="18105" y="10773"/>
                  <a:pt x="18353" y="10415"/>
                  <a:pt x="18623" y="9969"/>
                </a:cubicBezTo>
                <a:cubicBezTo>
                  <a:pt x="18888" y="9523"/>
                  <a:pt x="19134" y="9014"/>
                  <a:pt x="19354" y="8441"/>
                </a:cubicBezTo>
                <a:cubicBezTo>
                  <a:pt x="19572" y="7871"/>
                  <a:pt x="19685" y="7284"/>
                  <a:pt x="19685" y="6680"/>
                </a:cubicBezTo>
                <a:cubicBezTo>
                  <a:pt x="19685" y="5743"/>
                  <a:pt x="19567" y="4980"/>
                  <a:pt x="19329" y="4393"/>
                </a:cubicBezTo>
                <a:cubicBezTo>
                  <a:pt x="19091" y="3809"/>
                  <a:pt x="18783" y="3351"/>
                  <a:pt x="18400" y="3024"/>
                </a:cubicBezTo>
                <a:cubicBezTo>
                  <a:pt x="18017" y="2696"/>
                  <a:pt x="17591" y="2468"/>
                  <a:pt x="17123" y="2346"/>
                </a:cubicBezTo>
                <a:cubicBezTo>
                  <a:pt x="16658" y="2225"/>
                  <a:pt x="16202" y="2166"/>
                  <a:pt x="15761" y="2166"/>
                </a:cubicBezTo>
                <a:cubicBezTo>
                  <a:pt x="15341" y="2166"/>
                  <a:pt x="14910" y="2279"/>
                  <a:pt x="14474" y="2507"/>
                </a:cubicBezTo>
                <a:cubicBezTo>
                  <a:pt x="14041" y="2739"/>
                  <a:pt x="13631" y="3015"/>
                  <a:pt x="13245" y="3340"/>
                </a:cubicBezTo>
                <a:cubicBezTo>
                  <a:pt x="12862" y="3665"/>
                  <a:pt x="12519" y="3998"/>
                  <a:pt x="12216" y="4342"/>
                </a:cubicBezTo>
                <a:cubicBezTo>
                  <a:pt x="11913" y="4684"/>
                  <a:pt x="11688" y="4952"/>
                  <a:pt x="11545" y="5153"/>
                </a:cubicBezTo>
                <a:cubicBezTo>
                  <a:pt x="11345" y="5429"/>
                  <a:pt x="11097" y="5570"/>
                  <a:pt x="10801" y="5570"/>
                </a:cubicBezTo>
                <a:cubicBezTo>
                  <a:pt x="10506" y="5570"/>
                  <a:pt x="10260" y="5429"/>
                  <a:pt x="10070" y="5153"/>
                </a:cubicBezTo>
                <a:cubicBezTo>
                  <a:pt x="9927" y="4944"/>
                  <a:pt x="9700" y="4673"/>
                  <a:pt x="9392" y="4334"/>
                </a:cubicBezTo>
                <a:cubicBezTo>
                  <a:pt x="9086" y="3995"/>
                  <a:pt x="8738" y="3665"/>
                  <a:pt x="8355" y="3340"/>
                </a:cubicBezTo>
                <a:cubicBezTo>
                  <a:pt x="7972" y="3016"/>
                  <a:pt x="7561" y="2739"/>
                  <a:pt x="7126" y="2507"/>
                </a:cubicBezTo>
                <a:cubicBezTo>
                  <a:pt x="6690" y="2278"/>
                  <a:pt x="6269" y="2166"/>
                  <a:pt x="5864" y="2166"/>
                </a:cubicBezTo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33" name="Shape 1833"/>
          <p:cNvSpPr/>
          <p:nvPr/>
        </p:nvSpPr>
        <p:spPr>
          <a:xfrm>
            <a:off x="1699994" y="2905911"/>
            <a:ext cx="361002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8" h="21600" extrusionOk="0">
                <a:moveTo>
                  <a:pt x="21416" y="10074"/>
                </a:moveTo>
                <a:cubicBezTo>
                  <a:pt x="21507" y="10167"/>
                  <a:pt x="21562" y="10285"/>
                  <a:pt x="21574" y="10429"/>
                </a:cubicBezTo>
                <a:cubicBezTo>
                  <a:pt x="21591" y="10570"/>
                  <a:pt x="21562" y="10702"/>
                  <a:pt x="21483" y="10820"/>
                </a:cubicBezTo>
                <a:lnTo>
                  <a:pt x="20968" y="11552"/>
                </a:lnTo>
                <a:cubicBezTo>
                  <a:pt x="20891" y="11678"/>
                  <a:pt x="20778" y="11744"/>
                  <a:pt x="20635" y="11744"/>
                </a:cubicBezTo>
                <a:lnTo>
                  <a:pt x="19889" y="11744"/>
                </a:lnTo>
                <a:cubicBezTo>
                  <a:pt x="19769" y="11744"/>
                  <a:pt x="19671" y="11704"/>
                  <a:pt x="19602" y="11632"/>
                </a:cubicBezTo>
                <a:lnTo>
                  <a:pt x="11079" y="3254"/>
                </a:lnTo>
                <a:cubicBezTo>
                  <a:pt x="10884" y="3072"/>
                  <a:pt x="10695" y="3072"/>
                  <a:pt x="10503" y="3254"/>
                </a:cubicBezTo>
                <a:lnTo>
                  <a:pt x="1980" y="11632"/>
                </a:lnTo>
                <a:cubicBezTo>
                  <a:pt x="1918" y="11704"/>
                  <a:pt x="1820" y="11744"/>
                  <a:pt x="1693" y="11744"/>
                </a:cubicBezTo>
                <a:lnTo>
                  <a:pt x="945" y="11744"/>
                </a:lnTo>
                <a:cubicBezTo>
                  <a:pt x="808" y="11744"/>
                  <a:pt x="696" y="11678"/>
                  <a:pt x="612" y="11552"/>
                </a:cubicBezTo>
                <a:lnTo>
                  <a:pt x="96" y="10820"/>
                </a:lnTo>
                <a:cubicBezTo>
                  <a:pt x="20" y="10711"/>
                  <a:pt x="-9" y="10584"/>
                  <a:pt x="3" y="10440"/>
                </a:cubicBezTo>
                <a:cubicBezTo>
                  <a:pt x="20" y="10299"/>
                  <a:pt x="75" y="10175"/>
                  <a:pt x="166" y="10074"/>
                </a:cubicBezTo>
                <a:lnTo>
                  <a:pt x="10113" y="288"/>
                </a:lnTo>
                <a:cubicBezTo>
                  <a:pt x="10321" y="106"/>
                  <a:pt x="10547" y="9"/>
                  <a:pt x="10789" y="0"/>
                </a:cubicBezTo>
                <a:cubicBezTo>
                  <a:pt x="11043" y="0"/>
                  <a:pt x="11268" y="98"/>
                  <a:pt x="11469" y="288"/>
                </a:cubicBezTo>
                <a:lnTo>
                  <a:pt x="14221" y="2992"/>
                </a:lnTo>
                <a:lnTo>
                  <a:pt x="14221" y="1587"/>
                </a:lnTo>
                <a:cubicBezTo>
                  <a:pt x="14221" y="1437"/>
                  <a:pt x="14266" y="1313"/>
                  <a:pt x="14353" y="1206"/>
                </a:cubicBezTo>
                <a:cubicBezTo>
                  <a:pt x="14441" y="1100"/>
                  <a:pt x="14547" y="1048"/>
                  <a:pt x="14669" y="1048"/>
                </a:cubicBezTo>
                <a:lnTo>
                  <a:pt x="17226" y="1048"/>
                </a:lnTo>
                <a:cubicBezTo>
                  <a:pt x="17349" y="1048"/>
                  <a:pt x="17452" y="1100"/>
                  <a:pt x="17531" y="1206"/>
                </a:cubicBezTo>
                <a:cubicBezTo>
                  <a:pt x="17610" y="1313"/>
                  <a:pt x="17653" y="1437"/>
                  <a:pt x="17653" y="1587"/>
                </a:cubicBezTo>
                <a:lnTo>
                  <a:pt x="17653" y="6383"/>
                </a:lnTo>
                <a:lnTo>
                  <a:pt x="21416" y="10074"/>
                </a:lnTo>
                <a:close/>
                <a:moveTo>
                  <a:pt x="18523" y="11978"/>
                </a:moveTo>
                <a:lnTo>
                  <a:pt x="18523" y="20552"/>
                </a:lnTo>
                <a:cubicBezTo>
                  <a:pt x="18523" y="20854"/>
                  <a:pt x="18442" y="21105"/>
                  <a:pt x="18276" y="21301"/>
                </a:cubicBezTo>
                <a:cubicBezTo>
                  <a:pt x="18111" y="21502"/>
                  <a:pt x="17905" y="21600"/>
                  <a:pt x="17653" y="21600"/>
                </a:cubicBezTo>
                <a:lnTo>
                  <a:pt x="12809" y="21600"/>
                </a:lnTo>
                <a:lnTo>
                  <a:pt x="12809" y="14736"/>
                </a:lnTo>
                <a:lnTo>
                  <a:pt x="8773" y="14736"/>
                </a:lnTo>
                <a:lnTo>
                  <a:pt x="8773" y="21600"/>
                </a:lnTo>
                <a:lnTo>
                  <a:pt x="3929" y="21600"/>
                </a:lnTo>
                <a:cubicBezTo>
                  <a:pt x="3677" y="21600"/>
                  <a:pt x="3469" y="21502"/>
                  <a:pt x="3303" y="21301"/>
                </a:cubicBezTo>
                <a:cubicBezTo>
                  <a:pt x="3140" y="21105"/>
                  <a:pt x="3057" y="20854"/>
                  <a:pt x="3057" y="20552"/>
                </a:cubicBezTo>
                <a:lnTo>
                  <a:pt x="3057" y="11978"/>
                </a:lnTo>
                <a:lnTo>
                  <a:pt x="10789" y="4356"/>
                </a:lnTo>
                <a:lnTo>
                  <a:pt x="18523" y="11978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34" name="Shape 1834"/>
          <p:cNvSpPr/>
          <p:nvPr/>
        </p:nvSpPr>
        <p:spPr>
          <a:xfrm>
            <a:off x="2575402" y="2905911"/>
            <a:ext cx="360994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38" y="10309"/>
                </a:moveTo>
                <a:cubicBezTo>
                  <a:pt x="21331" y="10580"/>
                  <a:pt x="21414" y="10918"/>
                  <a:pt x="21487" y="11320"/>
                </a:cubicBezTo>
                <a:cubicBezTo>
                  <a:pt x="21563" y="11726"/>
                  <a:pt x="21600" y="12081"/>
                  <a:pt x="21600" y="12392"/>
                </a:cubicBezTo>
                <a:lnTo>
                  <a:pt x="21600" y="20504"/>
                </a:lnTo>
                <a:cubicBezTo>
                  <a:pt x="21600" y="20813"/>
                  <a:pt x="21512" y="21077"/>
                  <a:pt x="21336" y="21286"/>
                </a:cubicBezTo>
                <a:cubicBezTo>
                  <a:pt x="21159" y="21497"/>
                  <a:pt x="20951" y="21600"/>
                  <a:pt x="20709" y="21600"/>
                </a:cubicBezTo>
                <a:lnTo>
                  <a:pt x="913" y="21600"/>
                </a:lnTo>
                <a:cubicBezTo>
                  <a:pt x="656" y="21600"/>
                  <a:pt x="438" y="21497"/>
                  <a:pt x="262" y="21286"/>
                </a:cubicBezTo>
                <a:cubicBezTo>
                  <a:pt x="88" y="21077"/>
                  <a:pt x="0" y="20816"/>
                  <a:pt x="0" y="20504"/>
                </a:cubicBezTo>
                <a:lnTo>
                  <a:pt x="0" y="12392"/>
                </a:lnTo>
                <a:cubicBezTo>
                  <a:pt x="0" y="12081"/>
                  <a:pt x="34" y="11726"/>
                  <a:pt x="105" y="11320"/>
                </a:cubicBezTo>
                <a:cubicBezTo>
                  <a:pt x="176" y="10918"/>
                  <a:pt x="262" y="10580"/>
                  <a:pt x="362" y="10309"/>
                </a:cubicBezTo>
                <a:lnTo>
                  <a:pt x="3692" y="984"/>
                </a:lnTo>
                <a:cubicBezTo>
                  <a:pt x="3787" y="714"/>
                  <a:pt x="3959" y="479"/>
                  <a:pt x="4208" y="288"/>
                </a:cubicBezTo>
                <a:cubicBezTo>
                  <a:pt x="4456" y="94"/>
                  <a:pt x="4705" y="0"/>
                  <a:pt x="4945" y="0"/>
                </a:cubicBezTo>
                <a:lnTo>
                  <a:pt x="16655" y="0"/>
                </a:lnTo>
                <a:cubicBezTo>
                  <a:pt x="16897" y="0"/>
                  <a:pt x="17142" y="94"/>
                  <a:pt x="17392" y="288"/>
                </a:cubicBezTo>
                <a:cubicBezTo>
                  <a:pt x="17644" y="479"/>
                  <a:pt x="17815" y="714"/>
                  <a:pt x="17908" y="984"/>
                </a:cubicBezTo>
                <a:lnTo>
                  <a:pt x="21238" y="10309"/>
                </a:lnTo>
                <a:close/>
                <a:moveTo>
                  <a:pt x="2835" y="11602"/>
                </a:moveTo>
                <a:cubicBezTo>
                  <a:pt x="2820" y="11623"/>
                  <a:pt x="2813" y="11658"/>
                  <a:pt x="2813" y="11708"/>
                </a:cubicBezTo>
                <a:cubicBezTo>
                  <a:pt x="2813" y="11761"/>
                  <a:pt x="2806" y="11805"/>
                  <a:pt x="2788" y="11840"/>
                </a:cubicBezTo>
                <a:lnTo>
                  <a:pt x="7325" y="11840"/>
                </a:lnTo>
                <a:lnTo>
                  <a:pt x="8662" y="15092"/>
                </a:lnTo>
                <a:lnTo>
                  <a:pt x="13149" y="15092"/>
                </a:lnTo>
                <a:lnTo>
                  <a:pt x="14520" y="11840"/>
                </a:lnTo>
                <a:lnTo>
                  <a:pt x="18821" y="11840"/>
                </a:lnTo>
                <a:cubicBezTo>
                  <a:pt x="18804" y="11805"/>
                  <a:pt x="18799" y="11761"/>
                  <a:pt x="18799" y="11708"/>
                </a:cubicBezTo>
                <a:cubicBezTo>
                  <a:pt x="18799" y="11658"/>
                  <a:pt x="18792" y="11611"/>
                  <a:pt x="18777" y="11576"/>
                </a:cubicBezTo>
                <a:lnTo>
                  <a:pt x="15773" y="3220"/>
                </a:lnTo>
                <a:lnTo>
                  <a:pt x="5839" y="3220"/>
                </a:lnTo>
                <a:lnTo>
                  <a:pt x="2835" y="11602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35" name="Shape 1835"/>
          <p:cNvSpPr/>
          <p:nvPr/>
        </p:nvSpPr>
        <p:spPr>
          <a:xfrm>
            <a:off x="3422233" y="2916831"/>
            <a:ext cx="360996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6" y="0"/>
                </a:moveTo>
                <a:cubicBezTo>
                  <a:pt x="12303" y="0"/>
                  <a:pt x="13705" y="280"/>
                  <a:pt x="15013" y="844"/>
                </a:cubicBezTo>
                <a:cubicBezTo>
                  <a:pt x="16322" y="1409"/>
                  <a:pt x="17466" y="2177"/>
                  <a:pt x="18449" y="3157"/>
                </a:cubicBezTo>
                <a:cubicBezTo>
                  <a:pt x="19433" y="4134"/>
                  <a:pt x="20204" y="5278"/>
                  <a:pt x="20761" y="6588"/>
                </a:cubicBezTo>
                <a:cubicBezTo>
                  <a:pt x="21323" y="7901"/>
                  <a:pt x="21600" y="9305"/>
                  <a:pt x="21600" y="10801"/>
                </a:cubicBezTo>
                <a:cubicBezTo>
                  <a:pt x="21600" y="12295"/>
                  <a:pt x="21323" y="13699"/>
                  <a:pt x="20761" y="15009"/>
                </a:cubicBezTo>
                <a:cubicBezTo>
                  <a:pt x="20204" y="16322"/>
                  <a:pt x="19433" y="17466"/>
                  <a:pt x="18449" y="18446"/>
                </a:cubicBezTo>
                <a:cubicBezTo>
                  <a:pt x="17466" y="19423"/>
                  <a:pt x="16322" y="20194"/>
                  <a:pt x="15013" y="20756"/>
                </a:cubicBezTo>
                <a:cubicBezTo>
                  <a:pt x="13705" y="21320"/>
                  <a:pt x="12303" y="21600"/>
                  <a:pt x="10806" y="21600"/>
                </a:cubicBezTo>
                <a:cubicBezTo>
                  <a:pt x="9311" y="21600"/>
                  <a:pt x="7906" y="21320"/>
                  <a:pt x="6595" y="20756"/>
                </a:cubicBezTo>
                <a:cubicBezTo>
                  <a:pt x="5281" y="20194"/>
                  <a:pt x="4137" y="19423"/>
                  <a:pt x="3156" y="18446"/>
                </a:cubicBezTo>
                <a:cubicBezTo>
                  <a:pt x="2179" y="17466"/>
                  <a:pt x="1407" y="16322"/>
                  <a:pt x="845" y="15009"/>
                </a:cubicBezTo>
                <a:cubicBezTo>
                  <a:pt x="280" y="13699"/>
                  <a:pt x="0" y="12295"/>
                  <a:pt x="0" y="10801"/>
                </a:cubicBezTo>
                <a:cubicBezTo>
                  <a:pt x="0" y="9305"/>
                  <a:pt x="280" y="7901"/>
                  <a:pt x="845" y="6588"/>
                </a:cubicBezTo>
                <a:cubicBezTo>
                  <a:pt x="1407" y="5278"/>
                  <a:pt x="2179" y="4134"/>
                  <a:pt x="3156" y="3157"/>
                </a:cubicBezTo>
                <a:cubicBezTo>
                  <a:pt x="4137" y="2177"/>
                  <a:pt x="5281" y="1409"/>
                  <a:pt x="6595" y="844"/>
                </a:cubicBezTo>
                <a:cubicBezTo>
                  <a:pt x="7906" y="280"/>
                  <a:pt x="9308" y="0"/>
                  <a:pt x="10806" y="0"/>
                </a:cubicBezTo>
                <a:moveTo>
                  <a:pt x="14064" y="15899"/>
                </a:moveTo>
                <a:cubicBezTo>
                  <a:pt x="14064" y="15636"/>
                  <a:pt x="13937" y="15506"/>
                  <a:pt x="13685" y="15506"/>
                </a:cubicBezTo>
                <a:lnTo>
                  <a:pt x="12631" y="15506"/>
                </a:lnTo>
                <a:lnTo>
                  <a:pt x="12631" y="7704"/>
                </a:lnTo>
                <a:cubicBezTo>
                  <a:pt x="12631" y="7596"/>
                  <a:pt x="12597" y="7498"/>
                  <a:pt x="12521" y="7416"/>
                </a:cubicBezTo>
                <a:cubicBezTo>
                  <a:pt x="12450" y="7328"/>
                  <a:pt x="12354" y="7286"/>
                  <a:pt x="12238" y="7286"/>
                </a:cubicBezTo>
                <a:lnTo>
                  <a:pt x="8141" y="7286"/>
                </a:lnTo>
                <a:cubicBezTo>
                  <a:pt x="8034" y="7286"/>
                  <a:pt x="7938" y="7328"/>
                  <a:pt x="7861" y="7407"/>
                </a:cubicBezTo>
                <a:cubicBezTo>
                  <a:pt x="7785" y="7486"/>
                  <a:pt x="7745" y="7585"/>
                  <a:pt x="7745" y="7704"/>
                </a:cubicBezTo>
                <a:lnTo>
                  <a:pt x="7745" y="9582"/>
                </a:lnTo>
                <a:cubicBezTo>
                  <a:pt x="7745" y="9844"/>
                  <a:pt x="7878" y="9974"/>
                  <a:pt x="8141" y="9974"/>
                </a:cubicBezTo>
                <a:lnTo>
                  <a:pt x="9302" y="9974"/>
                </a:lnTo>
                <a:lnTo>
                  <a:pt x="9302" y="15506"/>
                </a:lnTo>
                <a:lnTo>
                  <a:pt x="8248" y="15506"/>
                </a:lnTo>
                <a:cubicBezTo>
                  <a:pt x="8141" y="15506"/>
                  <a:pt x="8042" y="15545"/>
                  <a:pt x="7963" y="15619"/>
                </a:cubicBezTo>
                <a:cubicBezTo>
                  <a:pt x="7884" y="15695"/>
                  <a:pt x="7841" y="15788"/>
                  <a:pt x="7841" y="15898"/>
                </a:cubicBezTo>
                <a:lnTo>
                  <a:pt x="7841" y="17776"/>
                </a:lnTo>
                <a:cubicBezTo>
                  <a:pt x="7841" y="17884"/>
                  <a:pt x="7884" y="17982"/>
                  <a:pt x="7963" y="18064"/>
                </a:cubicBezTo>
                <a:cubicBezTo>
                  <a:pt x="8042" y="18155"/>
                  <a:pt x="8141" y="18194"/>
                  <a:pt x="8248" y="18194"/>
                </a:cubicBezTo>
                <a:lnTo>
                  <a:pt x="13685" y="18194"/>
                </a:lnTo>
                <a:cubicBezTo>
                  <a:pt x="13795" y="18194"/>
                  <a:pt x="13883" y="18155"/>
                  <a:pt x="13956" y="18064"/>
                </a:cubicBezTo>
                <a:cubicBezTo>
                  <a:pt x="14030" y="17982"/>
                  <a:pt x="14064" y="17883"/>
                  <a:pt x="14064" y="17776"/>
                </a:cubicBezTo>
                <a:lnTo>
                  <a:pt x="14064" y="15899"/>
                </a:lnTo>
                <a:close/>
                <a:moveTo>
                  <a:pt x="9277" y="5622"/>
                </a:moveTo>
                <a:cubicBezTo>
                  <a:pt x="9277" y="5730"/>
                  <a:pt x="9322" y="5826"/>
                  <a:pt x="9407" y="5916"/>
                </a:cubicBezTo>
                <a:cubicBezTo>
                  <a:pt x="9492" y="5998"/>
                  <a:pt x="9591" y="6040"/>
                  <a:pt x="9695" y="6040"/>
                </a:cubicBezTo>
                <a:lnTo>
                  <a:pt x="12241" y="6040"/>
                </a:lnTo>
                <a:cubicBezTo>
                  <a:pt x="12351" y="6040"/>
                  <a:pt x="12442" y="5998"/>
                  <a:pt x="12515" y="5916"/>
                </a:cubicBezTo>
                <a:cubicBezTo>
                  <a:pt x="12594" y="5826"/>
                  <a:pt x="12634" y="5730"/>
                  <a:pt x="12634" y="5622"/>
                </a:cubicBezTo>
                <a:lnTo>
                  <a:pt x="12634" y="3377"/>
                </a:lnTo>
                <a:cubicBezTo>
                  <a:pt x="12634" y="3118"/>
                  <a:pt x="12504" y="2985"/>
                  <a:pt x="12241" y="2985"/>
                </a:cubicBezTo>
                <a:lnTo>
                  <a:pt x="9695" y="2985"/>
                </a:lnTo>
                <a:cubicBezTo>
                  <a:pt x="9591" y="2985"/>
                  <a:pt x="9492" y="3024"/>
                  <a:pt x="9407" y="3101"/>
                </a:cubicBezTo>
                <a:cubicBezTo>
                  <a:pt x="9322" y="3180"/>
                  <a:pt x="9277" y="3270"/>
                  <a:pt x="9277" y="3378"/>
                </a:cubicBezTo>
                <a:lnTo>
                  <a:pt x="9277" y="5622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36" name="Shape 1836"/>
          <p:cNvSpPr/>
          <p:nvPr/>
        </p:nvSpPr>
        <p:spPr>
          <a:xfrm>
            <a:off x="4294635" y="2905901"/>
            <a:ext cx="360996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9" h="21483" extrusionOk="0">
                <a:moveTo>
                  <a:pt x="19089" y="14103"/>
                </a:moveTo>
                <a:lnTo>
                  <a:pt x="17953" y="15973"/>
                </a:lnTo>
                <a:lnTo>
                  <a:pt x="20739" y="18369"/>
                </a:lnTo>
                <a:cubicBezTo>
                  <a:pt x="21061" y="18647"/>
                  <a:pt x="21258" y="19021"/>
                  <a:pt x="21331" y="19488"/>
                </a:cubicBezTo>
                <a:cubicBezTo>
                  <a:pt x="21401" y="19955"/>
                  <a:pt x="21321" y="20379"/>
                  <a:pt x="21087" y="20767"/>
                </a:cubicBezTo>
                <a:cubicBezTo>
                  <a:pt x="20842" y="21150"/>
                  <a:pt x="20528" y="21383"/>
                  <a:pt x="20145" y="21459"/>
                </a:cubicBezTo>
                <a:cubicBezTo>
                  <a:pt x="19763" y="21535"/>
                  <a:pt x="19408" y="21434"/>
                  <a:pt x="19089" y="21156"/>
                </a:cubicBezTo>
                <a:lnTo>
                  <a:pt x="10067" y="13442"/>
                </a:lnTo>
                <a:cubicBezTo>
                  <a:pt x="9483" y="14159"/>
                  <a:pt x="8844" y="14741"/>
                  <a:pt x="8154" y="15191"/>
                </a:cubicBezTo>
                <a:cubicBezTo>
                  <a:pt x="7467" y="15644"/>
                  <a:pt x="6769" y="15950"/>
                  <a:pt x="6061" y="16113"/>
                </a:cubicBezTo>
                <a:cubicBezTo>
                  <a:pt x="5354" y="16279"/>
                  <a:pt x="4657" y="16291"/>
                  <a:pt x="3976" y="16142"/>
                </a:cubicBezTo>
                <a:cubicBezTo>
                  <a:pt x="3296" y="15995"/>
                  <a:pt x="2667" y="15672"/>
                  <a:pt x="2099" y="15177"/>
                </a:cubicBezTo>
                <a:cubicBezTo>
                  <a:pt x="1456" y="14631"/>
                  <a:pt x="958" y="13923"/>
                  <a:pt x="606" y="13059"/>
                </a:cubicBezTo>
                <a:cubicBezTo>
                  <a:pt x="252" y="12193"/>
                  <a:pt x="55" y="11260"/>
                  <a:pt x="10" y="10259"/>
                </a:cubicBezTo>
                <a:cubicBezTo>
                  <a:pt x="-37" y="9257"/>
                  <a:pt x="78" y="8223"/>
                  <a:pt x="348" y="7157"/>
                </a:cubicBezTo>
                <a:cubicBezTo>
                  <a:pt x="615" y="6085"/>
                  <a:pt x="1040" y="5064"/>
                  <a:pt x="1618" y="4086"/>
                </a:cubicBezTo>
                <a:cubicBezTo>
                  <a:pt x="2200" y="3107"/>
                  <a:pt x="2873" y="2300"/>
                  <a:pt x="3634" y="1664"/>
                </a:cubicBezTo>
                <a:cubicBezTo>
                  <a:pt x="4394" y="1026"/>
                  <a:pt x="5176" y="568"/>
                  <a:pt x="5983" y="292"/>
                </a:cubicBezTo>
                <a:cubicBezTo>
                  <a:pt x="6786" y="11"/>
                  <a:pt x="7584" y="-65"/>
                  <a:pt x="8375" y="56"/>
                </a:cubicBezTo>
                <a:cubicBezTo>
                  <a:pt x="9163" y="174"/>
                  <a:pt x="9884" y="512"/>
                  <a:pt x="10525" y="1057"/>
                </a:cubicBezTo>
                <a:cubicBezTo>
                  <a:pt x="11095" y="1532"/>
                  <a:pt x="11550" y="2134"/>
                  <a:pt x="11886" y="2863"/>
                </a:cubicBezTo>
                <a:cubicBezTo>
                  <a:pt x="12224" y="3585"/>
                  <a:pt x="12445" y="4381"/>
                  <a:pt x="12548" y="5236"/>
                </a:cubicBezTo>
                <a:cubicBezTo>
                  <a:pt x="12654" y="6094"/>
                  <a:pt x="12639" y="6985"/>
                  <a:pt x="12506" y="7913"/>
                </a:cubicBezTo>
                <a:cubicBezTo>
                  <a:pt x="12367" y="8844"/>
                  <a:pt x="12116" y="9758"/>
                  <a:pt x="11741" y="10655"/>
                </a:cubicBezTo>
                <a:lnTo>
                  <a:pt x="16392" y="14654"/>
                </a:lnTo>
                <a:lnTo>
                  <a:pt x="17526" y="12781"/>
                </a:lnTo>
                <a:lnTo>
                  <a:pt x="16348" y="11786"/>
                </a:lnTo>
                <a:cubicBezTo>
                  <a:pt x="16242" y="11696"/>
                  <a:pt x="16176" y="11572"/>
                  <a:pt x="16155" y="11417"/>
                </a:cubicBezTo>
                <a:cubicBezTo>
                  <a:pt x="16134" y="11260"/>
                  <a:pt x="16160" y="11111"/>
                  <a:pt x="16235" y="10979"/>
                </a:cubicBezTo>
                <a:lnTo>
                  <a:pt x="16808" y="10050"/>
                </a:lnTo>
                <a:cubicBezTo>
                  <a:pt x="16883" y="9924"/>
                  <a:pt x="16982" y="9845"/>
                  <a:pt x="17106" y="9814"/>
                </a:cubicBezTo>
                <a:cubicBezTo>
                  <a:pt x="17230" y="9783"/>
                  <a:pt x="17350" y="9814"/>
                  <a:pt x="17470" y="9913"/>
                </a:cubicBezTo>
                <a:lnTo>
                  <a:pt x="21335" y="13239"/>
                </a:lnTo>
                <a:cubicBezTo>
                  <a:pt x="21455" y="13329"/>
                  <a:pt x="21525" y="13453"/>
                  <a:pt x="21542" y="13611"/>
                </a:cubicBezTo>
                <a:cubicBezTo>
                  <a:pt x="21563" y="13768"/>
                  <a:pt x="21535" y="13912"/>
                  <a:pt x="21457" y="14047"/>
                </a:cubicBezTo>
                <a:lnTo>
                  <a:pt x="20908" y="14977"/>
                </a:lnTo>
                <a:cubicBezTo>
                  <a:pt x="20835" y="15104"/>
                  <a:pt x="20730" y="15180"/>
                  <a:pt x="20601" y="15214"/>
                </a:cubicBezTo>
                <a:cubicBezTo>
                  <a:pt x="20467" y="15245"/>
                  <a:pt x="20347" y="15214"/>
                  <a:pt x="20235" y="15126"/>
                </a:cubicBezTo>
                <a:lnTo>
                  <a:pt x="19089" y="14103"/>
                </a:lnTo>
                <a:close/>
                <a:moveTo>
                  <a:pt x="9558" y="7733"/>
                </a:moveTo>
                <a:cubicBezTo>
                  <a:pt x="9762" y="7404"/>
                  <a:pt x="9896" y="7047"/>
                  <a:pt x="9964" y="6670"/>
                </a:cubicBezTo>
                <a:cubicBezTo>
                  <a:pt x="10030" y="6293"/>
                  <a:pt x="10037" y="5916"/>
                  <a:pt x="9987" y="5540"/>
                </a:cubicBezTo>
                <a:cubicBezTo>
                  <a:pt x="9931" y="5163"/>
                  <a:pt x="9821" y="4808"/>
                  <a:pt x="9654" y="4477"/>
                </a:cubicBezTo>
                <a:cubicBezTo>
                  <a:pt x="9485" y="4145"/>
                  <a:pt x="9262" y="3861"/>
                  <a:pt x="8985" y="3627"/>
                </a:cubicBezTo>
                <a:cubicBezTo>
                  <a:pt x="8708" y="3386"/>
                  <a:pt x="8412" y="3222"/>
                  <a:pt x="8098" y="3141"/>
                </a:cubicBezTo>
                <a:cubicBezTo>
                  <a:pt x="7781" y="3062"/>
                  <a:pt x="7469" y="3054"/>
                  <a:pt x="7154" y="3116"/>
                </a:cubicBezTo>
                <a:cubicBezTo>
                  <a:pt x="6840" y="3180"/>
                  <a:pt x="6544" y="3313"/>
                  <a:pt x="6267" y="3515"/>
                </a:cubicBezTo>
                <a:cubicBezTo>
                  <a:pt x="5988" y="3715"/>
                  <a:pt x="5753" y="3982"/>
                  <a:pt x="5558" y="4314"/>
                </a:cubicBezTo>
                <a:cubicBezTo>
                  <a:pt x="5281" y="4789"/>
                  <a:pt x="5136" y="5307"/>
                  <a:pt x="5120" y="5855"/>
                </a:cubicBezTo>
                <a:cubicBezTo>
                  <a:pt x="5105" y="6409"/>
                  <a:pt x="5202" y="6921"/>
                  <a:pt x="5411" y="7399"/>
                </a:cubicBezTo>
                <a:cubicBezTo>
                  <a:pt x="4972" y="7309"/>
                  <a:pt x="4533" y="7365"/>
                  <a:pt x="4103" y="7565"/>
                </a:cubicBezTo>
                <a:cubicBezTo>
                  <a:pt x="3671" y="7767"/>
                  <a:pt x="3312" y="8107"/>
                  <a:pt x="3019" y="8583"/>
                </a:cubicBezTo>
                <a:cubicBezTo>
                  <a:pt x="2817" y="8914"/>
                  <a:pt x="2681" y="9269"/>
                  <a:pt x="2615" y="9646"/>
                </a:cubicBezTo>
                <a:cubicBezTo>
                  <a:pt x="2547" y="10022"/>
                  <a:pt x="2542" y="10394"/>
                  <a:pt x="2596" y="10762"/>
                </a:cubicBezTo>
                <a:cubicBezTo>
                  <a:pt x="2655" y="11130"/>
                  <a:pt x="2765" y="11479"/>
                  <a:pt x="2937" y="11814"/>
                </a:cubicBezTo>
                <a:cubicBezTo>
                  <a:pt x="3103" y="12143"/>
                  <a:pt x="3322" y="12430"/>
                  <a:pt x="3592" y="12660"/>
                </a:cubicBezTo>
                <a:cubicBezTo>
                  <a:pt x="3869" y="12902"/>
                  <a:pt x="4164" y="13065"/>
                  <a:pt x="4481" y="13147"/>
                </a:cubicBezTo>
                <a:cubicBezTo>
                  <a:pt x="4793" y="13226"/>
                  <a:pt x="5105" y="13237"/>
                  <a:pt x="5411" y="13172"/>
                </a:cubicBezTo>
                <a:cubicBezTo>
                  <a:pt x="5718" y="13110"/>
                  <a:pt x="6011" y="12978"/>
                  <a:pt x="6286" y="12775"/>
                </a:cubicBezTo>
                <a:cubicBezTo>
                  <a:pt x="6568" y="12573"/>
                  <a:pt x="6805" y="12309"/>
                  <a:pt x="7007" y="11974"/>
                </a:cubicBezTo>
                <a:cubicBezTo>
                  <a:pt x="7300" y="11499"/>
                  <a:pt x="7452" y="10984"/>
                  <a:pt x="7469" y="10433"/>
                </a:cubicBezTo>
                <a:cubicBezTo>
                  <a:pt x="7483" y="9882"/>
                  <a:pt x="7382" y="9367"/>
                  <a:pt x="7164" y="8892"/>
                </a:cubicBezTo>
                <a:cubicBezTo>
                  <a:pt x="7607" y="8979"/>
                  <a:pt x="8042" y="8931"/>
                  <a:pt x="8473" y="8737"/>
                </a:cubicBezTo>
                <a:cubicBezTo>
                  <a:pt x="8908" y="8543"/>
                  <a:pt x="9267" y="8211"/>
                  <a:pt x="9558" y="7733"/>
                </a:cubicBezTo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37" name="Shape 1837"/>
          <p:cNvSpPr/>
          <p:nvPr/>
        </p:nvSpPr>
        <p:spPr>
          <a:xfrm>
            <a:off x="5138463" y="2905911"/>
            <a:ext cx="361004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3" h="21600" extrusionOk="0">
                <a:moveTo>
                  <a:pt x="20491" y="581"/>
                </a:moveTo>
                <a:cubicBezTo>
                  <a:pt x="20984" y="1781"/>
                  <a:pt x="21296" y="3049"/>
                  <a:pt x="21422" y="4387"/>
                </a:cubicBezTo>
                <a:cubicBezTo>
                  <a:pt x="21546" y="5723"/>
                  <a:pt x="21483" y="7180"/>
                  <a:pt x="21221" y="8744"/>
                </a:cubicBezTo>
                <a:cubicBezTo>
                  <a:pt x="20549" y="13135"/>
                  <a:pt x="18385" y="16470"/>
                  <a:pt x="14733" y="18748"/>
                </a:cubicBezTo>
                <a:cubicBezTo>
                  <a:pt x="13011" y="19858"/>
                  <a:pt x="11265" y="20408"/>
                  <a:pt x="9506" y="20408"/>
                </a:cubicBezTo>
                <a:cubicBezTo>
                  <a:pt x="8355" y="20408"/>
                  <a:pt x="7208" y="20166"/>
                  <a:pt x="6064" y="19683"/>
                </a:cubicBezTo>
                <a:cubicBezTo>
                  <a:pt x="5893" y="19609"/>
                  <a:pt x="5725" y="19519"/>
                  <a:pt x="5557" y="19412"/>
                </a:cubicBezTo>
                <a:cubicBezTo>
                  <a:pt x="5388" y="19302"/>
                  <a:pt x="5222" y="19191"/>
                  <a:pt x="5058" y="19076"/>
                </a:cubicBezTo>
                <a:cubicBezTo>
                  <a:pt x="4841" y="18929"/>
                  <a:pt x="4625" y="18790"/>
                  <a:pt x="4415" y="18661"/>
                </a:cubicBezTo>
                <a:cubicBezTo>
                  <a:pt x="4200" y="18528"/>
                  <a:pt x="4017" y="18466"/>
                  <a:pt x="3858" y="18466"/>
                </a:cubicBezTo>
                <a:cubicBezTo>
                  <a:pt x="3785" y="18486"/>
                  <a:pt x="3699" y="18562"/>
                  <a:pt x="3598" y="18700"/>
                </a:cubicBezTo>
                <a:cubicBezTo>
                  <a:pt x="3498" y="18841"/>
                  <a:pt x="3392" y="18997"/>
                  <a:pt x="3287" y="19175"/>
                </a:cubicBezTo>
                <a:cubicBezTo>
                  <a:pt x="3184" y="19350"/>
                  <a:pt x="3086" y="19536"/>
                  <a:pt x="2990" y="19728"/>
                </a:cubicBezTo>
                <a:cubicBezTo>
                  <a:pt x="2899" y="19923"/>
                  <a:pt x="2821" y="20073"/>
                  <a:pt x="2761" y="20180"/>
                </a:cubicBezTo>
                <a:cubicBezTo>
                  <a:pt x="2655" y="20389"/>
                  <a:pt x="2557" y="20575"/>
                  <a:pt x="2464" y="20742"/>
                </a:cubicBezTo>
                <a:cubicBezTo>
                  <a:pt x="2372" y="20908"/>
                  <a:pt x="2286" y="21055"/>
                  <a:pt x="2213" y="21182"/>
                </a:cubicBezTo>
                <a:cubicBezTo>
                  <a:pt x="2026" y="21462"/>
                  <a:pt x="1787" y="21600"/>
                  <a:pt x="1495" y="21600"/>
                </a:cubicBezTo>
                <a:lnTo>
                  <a:pt x="1450" y="21600"/>
                </a:lnTo>
                <a:cubicBezTo>
                  <a:pt x="1235" y="21583"/>
                  <a:pt x="1050" y="21527"/>
                  <a:pt x="896" y="21433"/>
                </a:cubicBezTo>
                <a:cubicBezTo>
                  <a:pt x="744" y="21335"/>
                  <a:pt x="617" y="21224"/>
                  <a:pt x="522" y="21097"/>
                </a:cubicBezTo>
                <a:cubicBezTo>
                  <a:pt x="426" y="20976"/>
                  <a:pt x="348" y="20846"/>
                  <a:pt x="292" y="20716"/>
                </a:cubicBezTo>
                <a:cubicBezTo>
                  <a:pt x="236" y="20586"/>
                  <a:pt x="199" y="20485"/>
                  <a:pt x="185" y="20408"/>
                </a:cubicBezTo>
                <a:cubicBezTo>
                  <a:pt x="-17" y="20078"/>
                  <a:pt x="-54" y="19725"/>
                  <a:pt x="75" y="19355"/>
                </a:cubicBezTo>
                <a:cubicBezTo>
                  <a:pt x="222" y="18878"/>
                  <a:pt x="430" y="18480"/>
                  <a:pt x="699" y="18152"/>
                </a:cubicBezTo>
                <a:cubicBezTo>
                  <a:pt x="971" y="17828"/>
                  <a:pt x="1235" y="17537"/>
                  <a:pt x="1495" y="17277"/>
                </a:cubicBezTo>
                <a:cubicBezTo>
                  <a:pt x="1712" y="17068"/>
                  <a:pt x="1902" y="16873"/>
                  <a:pt x="2061" y="16693"/>
                </a:cubicBezTo>
                <a:cubicBezTo>
                  <a:pt x="2223" y="16512"/>
                  <a:pt x="2325" y="16320"/>
                  <a:pt x="2368" y="16114"/>
                </a:cubicBezTo>
                <a:cubicBezTo>
                  <a:pt x="2384" y="16057"/>
                  <a:pt x="2384" y="16004"/>
                  <a:pt x="2368" y="15950"/>
                </a:cubicBezTo>
                <a:cubicBezTo>
                  <a:pt x="2354" y="15899"/>
                  <a:pt x="2318" y="15783"/>
                  <a:pt x="2258" y="15611"/>
                </a:cubicBezTo>
                <a:cubicBezTo>
                  <a:pt x="2213" y="15504"/>
                  <a:pt x="2169" y="15380"/>
                  <a:pt x="2129" y="15241"/>
                </a:cubicBezTo>
                <a:cubicBezTo>
                  <a:pt x="2087" y="15100"/>
                  <a:pt x="2052" y="14942"/>
                  <a:pt x="2021" y="14761"/>
                </a:cubicBezTo>
                <a:cubicBezTo>
                  <a:pt x="1836" y="13321"/>
                  <a:pt x="1883" y="11989"/>
                  <a:pt x="2166" y="10774"/>
                </a:cubicBezTo>
                <a:cubicBezTo>
                  <a:pt x="2449" y="9557"/>
                  <a:pt x="2899" y="8465"/>
                  <a:pt x="3509" y="7494"/>
                </a:cubicBezTo>
                <a:cubicBezTo>
                  <a:pt x="4122" y="6528"/>
                  <a:pt x="4852" y="5689"/>
                  <a:pt x="5695" y="4986"/>
                </a:cubicBezTo>
                <a:cubicBezTo>
                  <a:pt x="6539" y="4283"/>
                  <a:pt x="7417" y="3741"/>
                  <a:pt x="8327" y="3351"/>
                </a:cubicBezTo>
                <a:cubicBezTo>
                  <a:pt x="8940" y="3092"/>
                  <a:pt x="9611" y="2939"/>
                  <a:pt x="10337" y="2894"/>
                </a:cubicBezTo>
                <a:cubicBezTo>
                  <a:pt x="11067" y="2849"/>
                  <a:pt x="11827" y="2818"/>
                  <a:pt x="12618" y="2798"/>
                </a:cubicBezTo>
                <a:cubicBezTo>
                  <a:pt x="13074" y="2798"/>
                  <a:pt x="13547" y="2790"/>
                  <a:pt x="14038" y="2773"/>
                </a:cubicBezTo>
                <a:cubicBezTo>
                  <a:pt x="14532" y="2753"/>
                  <a:pt x="15009" y="2705"/>
                  <a:pt x="15470" y="2623"/>
                </a:cubicBezTo>
                <a:cubicBezTo>
                  <a:pt x="15926" y="2541"/>
                  <a:pt x="16352" y="2414"/>
                  <a:pt x="16740" y="2239"/>
                </a:cubicBezTo>
                <a:cubicBezTo>
                  <a:pt x="17129" y="2064"/>
                  <a:pt x="17447" y="1816"/>
                  <a:pt x="17693" y="1499"/>
                </a:cubicBezTo>
                <a:cubicBezTo>
                  <a:pt x="17840" y="1321"/>
                  <a:pt x="17985" y="1135"/>
                  <a:pt x="18125" y="949"/>
                </a:cubicBezTo>
                <a:cubicBezTo>
                  <a:pt x="18261" y="757"/>
                  <a:pt x="18404" y="596"/>
                  <a:pt x="18549" y="460"/>
                </a:cubicBezTo>
                <a:cubicBezTo>
                  <a:pt x="18696" y="325"/>
                  <a:pt x="18855" y="215"/>
                  <a:pt x="19028" y="130"/>
                </a:cubicBezTo>
                <a:cubicBezTo>
                  <a:pt x="19206" y="42"/>
                  <a:pt x="19424" y="0"/>
                  <a:pt x="19688" y="0"/>
                </a:cubicBezTo>
                <a:cubicBezTo>
                  <a:pt x="19857" y="0"/>
                  <a:pt x="20016" y="51"/>
                  <a:pt x="20163" y="155"/>
                </a:cubicBezTo>
                <a:cubicBezTo>
                  <a:pt x="20308" y="262"/>
                  <a:pt x="20418" y="400"/>
                  <a:pt x="20491" y="581"/>
                </a:cubicBezTo>
                <a:moveTo>
                  <a:pt x="15350" y="9978"/>
                </a:moveTo>
                <a:cubicBezTo>
                  <a:pt x="15596" y="10017"/>
                  <a:pt x="15811" y="9927"/>
                  <a:pt x="15994" y="9713"/>
                </a:cubicBezTo>
                <a:cubicBezTo>
                  <a:pt x="16179" y="9504"/>
                  <a:pt x="16277" y="9249"/>
                  <a:pt x="16291" y="8953"/>
                </a:cubicBezTo>
                <a:cubicBezTo>
                  <a:pt x="16305" y="8637"/>
                  <a:pt x="16230" y="8374"/>
                  <a:pt x="16064" y="8160"/>
                </a:cubicBezTo>
                <a:cubicBezTo>
                  <a:pt x="15893" y="7948"/>
                  <a:pt x="15680" y="7832"/>
                  <a:pt x="15418" y="7815"/>
                </a:cubicBezTo>
                <a:cubicBezTo>
                  <a:pt x="14321" y="7762"/>
                  <a:pt x="13285" y="7835"/>
                  <a:pt x="12316" y="8038"/>
                </a:cubicBezTo>
                <a:cubicBezTo>
                  <a:pt x="11345" y="8241"/>
                  <a:pt x="10425" y="8572"/>
                  <a:pt x="9550" y="9032"/>
                </a:cubicBezTo>
                <a:cubicBezTo>
                  <a:pt x="8673" y="9492"/>
                  <a:pt x="7842" y="10091"/>
                  <a:pt x="7047" y="10831"/>
                </a:cubicBezTo>
                <a:cubicBezTo>
                  <a:pt x="6249" y="11568"/>
                  <a:pt x="5479" y="12465"/>
                  <a:pt x="4733" y="13519"/>
                </a:cubicBezTo>
                <a:cubicBezTo>
                  <a:pt x="4562" y="13764"/>
                  <a:pt x="4483" y="14033"/>
                  <a:pt x="4497" y="14323"/>
                </a:cubicBezTo>
                <a:cubicBezTo>
                  <a:pt x="4511" y="14617"/>
                  <a:pt x="4621" y="14863"/>
                  <a:pt x="4822" y="15063"/>
                </a:cubicBezTo>
                <a:cubicBezTo>
                  <a:pt x="4972" y="15221"/>
                  <a:pt x="5163" y="15312"/>
                  <a:pt x="5393" y="15317"/>
                </a:cubicBezTo>
                <a:cubicBezTo>
                  <a:pt x="5669" y="15317"/>
                  <a:pt x="5900" y="15196"/>
                  <a:pt x="6088" y="14953"/>
                </a:cubicBezTo>
                <a:cubicBezTo>
                  <a:pt x="6759" y="14035"/>
                  <a:pt x="7435" y="13245"/>
                  <a:pt x="8116" y="12587"/>
                </a:cubicBezTo>
                <a:cubicBezTo>
                  <a:pt x="8795" y="11929"/>
                  <a:pt x="9511" y="11401"/>
                  <a:pt x="10259" y="11006"/>
                </a:cubicBezTo>
                <a:cubicBezTo>
                  <a:pt x="11010" y="10610"/>
                  <a:pt x="11801" y="10331"/>
                  <a:pt x="12636" y="10167"/>
                </a:cubicBezTo>
                <a:cubicBezTo>
                  <a:pt x="13467" y="10003"/>
                  <a:pt x="14373" y="9938"/>
                  <a:pt x="15350" y="9978"/>
                </a:cubicBezTo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38" name="Shape 1838"/>
          <p:cNvSpPr/>
          <p:nvPr/>
        </p:nvSpPr>
        <p:spPr>
          <a:xfrm>
            <a:off x="6010873" y="2916831"/>
            <a:ext cx="360994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87" y="12518"/>
                </a:moveTo>
                <a:cubicBezTo>
                  <a:pt x="14687" y="12518"/>
                  <a:pt x="15038" y="12648"/>
                  <a:pt x="15346" y="12910"/>
                </a:cubicBezTo>
                <a:lnTo>
                  <a:pt x="20701" y="17165"/>
                </a:lnTo>
                <a:cubicBezTo>
                  <a:pt x="20976" y="17407"/>
                  <a:pt x="21198" y="17704"/>
                  <a:pt x="21358" y="18051"/>
                </a:cubicBezTo>
                <a:cubicBezTo>
                  <a:pt x="21518" y="18398"/>
                  <a:pt x="21600" y="18780"/>
                  <a:pt x="21600" y="19192"/>
                </a:cubicBezTo>
                <a:cubicBezTo>
                  <a:pt x="21600" y="19861"/>
                  <a:pt x="21402" y="20428"/>
                  <a:pt x="21007" y="20897"/>
                </a:cubicBezTo>
                <a:cubicBezTo>
                  <a:pt x="20614" y="21366"/>
                  <a:pt x="20143" y="21600"/>
                  <a:pt x="19595" y="21600"/>
                </a:cubicBezTo>
                <a:cubicBezTo>
                  <a:pt x="19183" y="21600"/>
                  <a:pt x="18811" y="21459"/>
                  <a:pt x="18479" y="21179"/>
                </a:cubicBezTo>
                <a:lnTo>
                  <a:pt x="13129" y="16925"/>
                </a:lnTo>
                <a:cubicBezTo>
                  <a:pt x="12599" y="16498"/>
                  <a:pt x="12319" y="15908"/>
                  <a:pt x="12282" y="15155"/>
                </a:cubicBezTo>
                <a:lnTo>
                  <a:pt x="9714" y="13097"/>
                </a:lnTo>
                <a:lnTo>
                  <a:pt x="8518" y="15234"/>
                </a:lnTo>
                <a:cubicBezTo>
                  <a:pt x="8412" y="15412"/>
                  <a:pt x="8273" y="15505"/>
                  <a:pt x="8101" y="15505"/>
                </a:cubicBezTo>
                <a:cubicBezTo>
                  <a:pt x="7996" y="15505"/>
                  <a:pt x="7901" y="15468"/>
                  <a:pt x="7819" y="15397"/>
                </a:cubicBezTo>
                <a:cubicBezTo>
                  <a:pt x="8233" y="15748"/>
                  <a:pt x="8445" y="16199"/>
                  <a:pt x="8452" y="16747"/>
                </a:cubicBezTo>
                <a:cubicBezTo>
                  <a:pt x="8452" y="16973"/>
                  <a:pt x="8412" y="17187"/>
                  <a:pt x="8334" y="17391"/>
                </a:cubicBezTo>
                <a:cubicBezTo>
                  <a:pt x="8254" y="17591"/>
                  <a:pt x="8151" y="17778"/>
                  <a:pt x="8017" y="17944"/>
                </a:cubicBezTo>
                <a:cubicBezTo>
                  <a:pt x="7885" y="18108"/>
                  <a:pt x="7737" y="18240"/>
                  <a:pt x="7567" y="18342"/>
                </a:cubicBezTo>
                <a:cubicBezTo>
                  <a:pt x="7395" y="18441"/>
                  <a:pt x="7221" y="18489"/>
                  <a:pt x="7042" y="18489"/>
                </a:cubicBezTo>
                <a:cubicBezTo>
                  <a:pt x="6781" y="18489"/>
                  <a:pt x="6546" y="18410"/>
                  <a:pt x="6343" y="18246"/>
                </a:cubicBezTo>
                <a:lnTo>
                  <a:pt x="551" y="13627"/>
                </a:lnTo>
                <a:cubicBezTo>
                  <a:pt x="184" y="13328"/>
                  <a:pt x="0" y="12916"/>
                  <a:pt x="0" y="12380"/>
                </a:cubicBezTo>
                <a:cubicBezTo>
                  <a:pt x="0" y="11939"/>
                  <a:pt x="137" y="11530"/>
                  <a:pt x="417" y="11151"/>
                </a:cubicBezTo>
                <a:cubicBezTo>
                  <a:pt x="694" y="10773"/>
                  <a:pt x="1024" y="10581"/>
                  <a:pt x="1408" y="10581"/>
                </a:cubicBezTo>
                <a:cubicBezTo>
                  <a:pt x="1673" y="10581"/>
                  <a:pt x="1925" y="10683"/>
                  <a:pt x="2175" y="10880"/>
                </a:cubicBezTo>
                <a:cubicBezTo>
                  <a:pt x="2024" y="10756"/>
                  <a:pt x="1944" y="10587"/>
                  <a:pt x="1939" y="10381"/>
                </a:cubicBezTo>
                <a:cubicBezTo>
                  <a:pt x="1939" y="10310"/>
                  <a:pt x="1968" y="10203"/>
                  <a:pt x="2027" y="10059"/>
                </a:cubicBezTo>
                <a:lnTo>
                  <a:pt x="5792" y="3272"/>
                </a:lnTo>
                <a:cubicBezTo>
                  <a:pt x="5898" y="3094"/>
                  <a:pt x="6035" y="2998"/>
                  <a:pt x="6209" y="2990"/>
                </a:cubicBezTo>
                <a:cubicBezTo>
                  <a:pt x="6329" y="2990"/>
                  <a:pt x="6419" y="3029"/>
                  <a:pt x="6480" y="3111"/>
                </a:cubicBezTo>
                <a:cubicBezTo>
                  <a:pt x="6294" y="2947"/>
                  <a:pt x="6141" y="2755"/>
                  <a:pt x="6028" y="2530"/>
                </a:cubicBezTo>
                <a:cubicBezTo>
                  <a:pt x="5915" y="2304"/>
                  <a:pt x="5861" y="2052"/>
                  <a:pt x="5861" y="1770"/>
                </a:cubicBezTo>
                <a:cubicBezTo>
                  <a:pt x="5861" y="1330"/>
                  <a:pt x="6002" y="926"/>
                  <a:pt x="6289" y="556"/>
                </a:cubicBezTo>
                <a:cubicBezTo>
                  <a:pt x="6574" y="189"/>
                  <a:pt x="6899" y="0"/>
                  <a:pt x="7268" y="0"/>
                </a:cubicBezTo>
                <a:cubicBezTo>
                  <a:pt x="7515" y="0"/>
                  <a:pt x="7751" y="90"/>
                  <a:pt x="7965" y="260"/>
                </a:cubicBezTo>
                <a:lnTo>
                  <a:pt x="13757" y="4881"/>
                </a:lnTo>
                <a:cubicBezTo>
                  <a:pt x="13932" y="5025"/>
                  <a:pt x="14066" y="5206"/>
                  <a:pt x="14162" y="5426"/>
                </a:cubicBezTo>
                <a:cubicBezTo>
                  <a:pt x="14259" y="5646"/>
                  <a:pt x="14311" y="5889"/>
                  <a:pt x="14311" y="6152"/>
                </a:cubicBezTo>
                <a:cubicBezTo>
                  <a:pt x="14311" y="6375"/>
                  <a:pt x="14271" y="6595"/>
                  <a:pt x="14191" y="6807"/>
                </a:cubicBezTo>
                <a:cubicBezTo>
                  <a:pt x="14113" y="7021"/>
                  <a:pt x="14014" y="7205"/>
                  <a:pt x="13892" y="7368"/>
                </a:cubicBezTo>
                <a:cubicBezTo>
                  <a:pt x="13772" y="7529"/>
                  <a:pt x="13623" y="7662"/>
                  <a:pt x="13442" y="7764"/>
                </a:cubicBezTo>
                <a:cubicBezTo>
                  <a:pt x="13261" y="7871"/>
                  <a:pt x="13082" y="7922"/>
                  <a:pt x="12901" y="7922"/>
                </a:cubicBezTo>
                <a:cubicBezTo>
                  <a:pt x="12656" y="7922"/>
                  <a:pt x="12397" y="7820"/>
                  <a:pt x="12136" y="7611"/>
                </a:cubicBezTo>
                <a:cubicBezTo>
                  <a:pt x="12284" y="7738"/>
                  <a:pt x="12366" y="7902"/>
                  <a:pt x="12373" y="8111"/>
                </a:cubicBezTo>
                <a:cubicBezTo>
                  <a:pt x="12373" y="8238"/>
                  <a:pt x="12343" y="8348"/>
                  <a:pt x="12282" y="8450"/>
                </a:cubicBezTo>
                <a:lnTo>
                  <a:pt x="11100" y="10581"/>
                </a:lnTo>
                <a:lnTo>
                  <a:pt x="13656" y="12625"/>
                </a:lnTo>
                <a:cubicBezTo>
                  <a:pt x="13762" y="12589"/>
                  <a:pt x="13866" y="12563"/>
                  <a:pt x="13972" y="12546"/>
                </a:cubicBezTo>
                <a:cubicBezTo>
                  <a:pt x="14078" y="12526"/>
                  <a:pt x="14183" y="12518"/>
                  <a:pt x="14287" y="12518"/>
                </a:cubicBezTo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39" name="Shape 1839"/>
          <p:cNvSpPr/>
          <p:nvPr/>
        </p:nvSpPr>
        <p:spPr>
          <a:xfrm>
            <a:off x="6911858" y="2916831"/>
            <a:ext cx="360994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5" h="21600" extrusionOk="0">
                <a:moveTo>
                  <a:pt x="12387" y="0"/>
                </a:moveTo>
                <a:cubicBezTo>
                  <a:pt x="12914" y="0"/>
                  <a:pt x="13416" y="44"/>
                  <a:pt x="13895" y="126"/>
                </a:cubicBezTo>
                <a:cubicBezTo>
                  <a:pt x="14374" y="211"/>
                  <a:pt x="14851" y="305"/>
                  <a:pt x="15325" y="408"/>
                </a:cubicBezTo>
                <a:cubicBezTo>
                  <a:pt x="15692" y="481"/>
                  <a:pt x="16070" y="552"/>
                  <a:pt x="16466" y="619"/>
                </a:cubicBezTo>
                <a:cubicBezTo>
                  <a:pt x="16861" y="684"/>
                  <a:pt x="17276" y="716"/>
                  <a:pt x="17713" y="716"/>
                </a:cubicBezTo>
                <a:lnTo>
                  <a:pt x="17741" y="716"/>
                </a:lnTo>
                <a:cubicBezTo>
                  <a:pt x="17999" y="716"/>
                  <a:pt x="18279" y="693"/>
                  <a:pt x="18579" y="649"/>
                </a:cubicBezTo>
                <a:cubicBezTo>
                  <a:pt x="18877" y="602"/>
                  <a:pt x="19176" y="575"/>
                  <a:pt x="19471" y="575"/>
                </a:cubicBezTo>
                <a:cubicBezTo>
                  <a:pt x="19695" y="575"/>
                  <a:pt x="19900" y="604"/>
                  <a:pt x="20079" y="660"/>
                </a:cubicBezTo>
                <a:cubicBezTo>
                  <a:pt x="20267" y="716"/>
                  <a:pt x="20410" y="833"/>
                  <a:pt x="20517" y="1012"/>
                </a:cubicBezTo>
                <a:cubicBezTo>
                  <a:pt x="20724" y="1300"/>
                  <a:pt x="20842" y="1637"/>
                  <a:pt x="20867" y="2018"/>
                </a:cubicBezTo>
                <a:cubicBezTo>
                  <a:pt x="20895" y="2394"/>
                  <a:pt x="20884" y="2752"/>
                  <a:pt x="20842" y="3078"/>
                </a:cubicBezTo>
                <a:cubicBezTo>
                  <a:pt x="20802" y="3403"/>
                  <a:pt x="20769" y="3735"/>
                  <a:pt x="20732" y="4075"/>
                </a:cubicBezTo>
                <a:cubicBezTo>
                  <a:pt x="20699" y="4412"/>
                  <a:pt x="20704" y="4747"/>
                  <a:pt x="20758" y="5081"/>
                </a:cubicBezTo>
                <a:cubicBezTo>
                  <a:pt x="20797" y="5301"/>
                  <a:pt x="20847" y="5483"/>
                  <a:pt x="20912" y="5639"/>
                </a:cubicBezTo>
                <a:cubicBezTo>
                  <a:pt x="20979" y="5794"/>
                  <a:pt x="21049" y="5964"/>
                  <a:pt x="21119" y="6152"/>
                </a:cubicBezTo>
                <a:cubicBezTo>
                  <a:pt x="21195" y="6319"/>
                  <a:pt x="21243" y="6510"/>
                  <a:pt x="21268" y="6712"/>
                </a:cubicBezTo>
                <a:cubicBezTo>
                  <a:pt x="21296" y="6918"/>
                  <a:pt x="21327" y="7117"/>
                  <a:pt x="21363" y="7302"/>
                </a:cubicBezTo>
                <a:cubicBezTo>
                  <a:pt x="21526" y="8276"/>
                  <a:pt x="21593" y="9191"/>
                  <a:pt x="21571" y="10051"/>
                </a:cubicBezTo>
                <a:cubicBezTo>
                  <a:pt x="21548" y="10904"/>
                  <a:pt x="21444" y="11702"/>
                  <a:pt x="21262" y="12445"/>
                </a:cubicBezTo>
                <a:cubicBezTo>
                  <a:pt x="21080" y="13184"/>
                  <a:pt x="20828" y="13876"/>
                  <a:pt x="20505" y="14530"/>
                </a:cubicBezTo>
                <a:cubicBezTo>
                  <a:pt x="20183" y="15179"/>
                  <a:pt x="19818" y="15800"/>
                  <a:pt x="19418" y="16390"/>
                </a:cubicBezTo>
                <a:cubicBezTo>
                  <a:pt x="19087" y="16848"/>
                  <a:pt x="18734" y="17302"/>
                  <a:pt x="18358" y="17760"/>
                </a:cubicBezTo>
                <a:cubicBezTo>
                  <a:pt x="17982" y="18215"/>
                  <a:pt x="17570" y="18640"/>
                  <a:pt x="17122" y="19045"/>
                </a:cubicBezTo>
                <a:cubicBezTo>
                  <a:pt x="16673" y="19447"/>
                  <a:pt x="16182" y="19808"/>
                  <a:pt x="15639" y="20130"/>
                </a:cubicBezTo>
                <a:cubicBezTo>
                  <a:pt x="15098" y="20456"/>
                  <a:pt x="14495" y="20732"/>
                  <a:pt x="13836" y="20966"/>
                </a:cubicBezTo>
                <a:cubicBezTo>
                  <a:pt x="13152" y="21219"/>
                  <a:pt x="12446" y="21380"/>
                  <a:pt x="11708" y="21447"/>
                </a:cubicBezTo>
                <a:cubicBezTo>
                  <a:pt x="10968" y="21509"/>
                  <a:pt x="10259" y="21562"/>
                  <a:pt x="9581" y="21600"/>
                </a:cubicBezTo>
                <a:lnTo>
                  <a:pt x="9166" y="21600"/>
                </a:lnTo>
                <a:cubicBezTo>
                  <a:pt x="8235" y="21600"/>
                  <a:pt x="7363" y="21521"/>
                  <a:pt x="6556" y="21365"/>
                </a:cubicBezTo>
                <a:cubicBezTo>
                  <a:pt x="5746" y="21213"/>
                  <a:pt x="4882" y="21136"/>
                  <a:pt x="3971" y="21136"/>
                </a:cubicBezTo>
                <a:lnTo>
                  <a:pt x="3918" y="21136"/>
                </a:lnTo>
                <a:cubicBezTo>
                  <a:pt x="3604" y="21136"/>
                  <a:pt x="3259" y="21186"/>
                  <a:pt x="2880" y="21283"/>
                </a:cubicBezTo>
                <a:cubicBezTo>
                  <a:pt x="2510" y="21383"/>
                  <a:pt x="2138" y="21442"/>
                  <a:pt x="1770" y="21456"/>
                </a:cubicBezTo>
                <a:lnTo>
                  <a:pt x="1742" y="21456"/>
                </a:lnTo>
                <a:cubicBezTo>
                  <a:pt x="1411" y="21456"/>
                  <a:pt x="1117" y="21377"/>
                  <a:pt x="865" y="21213"/>
                </a:cubicBezTo>
                <a:cubicBezTo>
                  <a:pt x="610" y="21051"/>
                  <a:pt x="416" y="20849"/>
                  <a:pt x="293" y="20614"/>
                </a:cubicBezTo>
                <a:cubicBezTo>
                  <a:pt x="114" y="20289"/>
                  <a:pt x="35" y="19951"/>
                  <a:pt x="57" y="19599"/>
                </a:cubicBezTo>
                <a:cubicBezTo>
                  <a:pt x="80" y="19247"/>
                  <a:pt x="139" y="18925"/>
                  <a:pt x="226" y="18637"/>
                </a:cubicBezTo>
                <a:cubicBezTo>
                  <a:pt x="313" y="18347"/>
                  <a:pt x="363" y="18036"/>
                  <a:pt x="369" y="17701"/>
                </a:cubicBezTo>
                <a:cubicBezTo>
                  <a:pt x="371" y="17370"/>
                  <a:pt x="349" y="17018"/>
                  <a:pt x="299" y="16642"/>
                </a:cubicBezTo>
                <a:cubicBezTo>
                  <a:pt x="251" y="16267"/>
                  <a:pt x="192" y="15888"/>
                  <a:pt x="133" y="15504"/>
                </a:cubicBezTo>
                <a:cubicBezTo>
                  <a:pt x="69" y="15120"/>
                  <a:pt x="29" y="14735"/>
                  <a:pt x="13" y="14354"/>
                </a:cubicBezTo>
                <a:cubicBezTo>
                  <a:pt x="-7" y="14025"/>
                  <a:pt x="-4" y="13706"/>
                  <a:pt x="24" y="13389"/>
                </a:cubicBezTo>
                <a:cubicBezTo>
                  <a:pt x="52" y="13078"/>
                  <a:pt x="83" y="12729"/>
                  <a:pt x="119" y="12344"/>
                </a:cubicBezTo>
                <a:cubicBezTo>
                  <a:pt x="156" y="12019"/>
                  <a:pt x="186" y="11679"/>
                  <a:pt x="212" y="11332"/>
                </a:cubicBezTo>
                <a:cubicBezTo>
                  <a:pt x="240" y="10986"/>
                  <a:pt x="285" y="10681"/>
                  <a:pt x="346" y="10405"/>
                </a:cubicBezTo>
                <a:cubicBezTo>
                  <a:pt x="472" y="9789"/>
                  <a:pt x="610" y="9191"/>
                  <a:pt x="758" y="8610"/>
                </a:cubicBezTo>
                <a:cubicBezTo>
                  <a:pt x="904" y="8026"/>
                  <a:pt x="1103" y="7484"/>
                  <a:pt x="1353" y="6967"/>
                </a:cubicBezTo>
                <a:cubicBezTo>
                  <a:pt x="1532" y="6583"/>
                  <a:pt x="1731" y="6202"/>
                  <a:pt x="1955" y="5826"/>
                </a:cubicBezTo>
                <a:cubicBezTo>
                  <a:pt x="2180" y="5454"/>
                  <a:pt x="2421" y="5081"/>
                  <a:pt x="2681" y="4717"/>
                </a:cubicBezTo>
                <a:cubicBezTo>
                  <a:pt x="2771" y="4588"/>
                  <a:pt x="2866" y="4474"/>
                  <a:pt x="2965" y="4374"/>
                </a:cubicBezTo>
                <a:cubicBezTo>
                  <a:pt x="3063" y="4277"/>
                  <a:pt x="3169" y="4183"/>
                  <a:pt x="3287" y="4087"/>
                </a:cubicBezTo>
                <a:cubicBezTo>
                  <a:pt x="3492" y="3872"/>
                  <a:pt x="3691" y="3658"/>
                  <a:pt x="3890" y="3450"/>
                </a:cubicBezTo>
                <a:cubicBezTo>
                  <a:pt x="4086" y="3239"/>
                  <a:pt x="4305" y="3036"/>
                  <a:pt x="4546" y="2852"/>
                </a:cubicBezTo>
                <a:cubicBezTo>
                  <a:pt x="4787" y="2664"/>
                  <a:pt x="5045" y="2494"/>
                  <a:pt x="5319" y="2338"/>
                </a:cubicBezTo>
                <a:cubicBezTo>
                  <a:pt x="5591" y="2183"/>
                  <a:pt x="5886" y="2027"/>
                  <a:pt x="6200" y="1869"/>
                </a:cubicBezTo>
                <a:cubicBezTo>
                  <a:pt x="6494" y="1719"/>
                  <a:pt x="6797" y="1581"/>
                  <a:pt x="7102" y="1455"/>
                </a:cubicBezTo>
                <a:cubicBezTo>
                  <a:pt x="7414" y="1329"/>
                  <a:pt x="7733" y="1197"/>
                  <a:pt x="8064" y="1065"/>
                </a:cubicBezTo>
                <a:cubicBezTo>
                  <a:pt x="8692" y="795"/>
                  <a:pt x="9387" y="555"/>
                  <a:pt x="10158" y="349"/>
                </a:cubicBezTo>
                <a:lnTo>
                  <a:pt x="10186" y="323"/>
                </a:lnTo>
                <a:cubicBezTo>
                  <a:pt x="10584" y="211"/>
                  <a:pt x="10968" y="129"/>
                  <a:pt x="11324" y="77"/>
                </a:cubicBezTo>
                <a:cubicBezTo>
                  <a:pt x="11683" y="26"/>
                  <a:pt x="12036" y="0"/>
                  <a:pt x="12387" y="0"/>
                </a:cubicBezTo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40" name="Shape 1840"/>
          <p:cNvSpPr/>
          <p:nvPr/>
        </p:nvSpPr>
        <p:spPr>
          <a:xfrm>
            <a:off x="7829385" y="2905911"/>
            <a:ext cx="360996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71" y="9830"/>
                </a:moveTo>
                <a:cubicBezTo>
                  <a:pt x="20671" y="9939"/>
                  <a:pt x="20995" y="10132"/>
                  <a:pt x="21233" y="10408"/>
                </a:cubicBezTo>
                <a:cubicBezTo>
                  <a:pt x="21481" y="10682"/>
                  <a:pt x="21600" y="11001"/>
                  <a:pt x="21600" y="11358"/>
                </a:cubicBezTo>
                <a:lnTo>
                  <a:pt x="21600" y="19987"/>
                </a:lnTo>
                <a:cubicBezTo>
                  <a:pt x="21600" y="20419"/>
                  <a:pt x="21398" y="20797"/>
                  <a:pt x="21002" y="21116"/>
                </a:cubicBezTo>
                <a:cubicBezTo>
                  <a:pt x="20606" y="21439"/>
                  <a:pt x="20138" y="21600"/>
                  <a:pt x="19598" y="21600"/>
                </a:cubicBezTo>
                <a:lnTo>
                  <a:pt x="2016" y="21600"/>
                </a:lnTo>
                <a:cubicBezTo>
                  <a:pt x="1476" y="21600"/>
                  <a:pt x="1005" y="21439"/>
                  <a:pt x="605" y="21116"/>
                </a:cubicBezTo>
                <a:cubicBezTo>
                  <a:pt x="198" y="20797"/>
                  <a:pt x="0" y="20419"/>
                  <a:pt x="0" y="19987"/>
                </a:cubicBezTo>
                <a:lnTo>
                  <a:pt x="0" y="11358"/>
                </a:lnTo>
                <a:cubicBezTo>
                  <a:pt x="0" y="11001"/>
                  <a:pt x="122" y="10682"/>
                  <a:pt x="367" y="10408"/>
                </a:cubicBezTo>
                <a:cubicBezTo>
                  <a:pt x="619" y="10132"/>
                  <a:pt x="940" y="9939"/>
                  <a:pt x="1347" y="9830"/>
                </a:cubicBezTo>
                <a:lnTo>
                  <a:pt x="1347" y="7567"/>
                </a:lnTo>
                <a:cubicBezTo>
                  <a:pt x="1347" y="6530"/>
                  <a:pt x="1591" y="5551"/>
                  <a:pt x="2085" y="4633"/>
                </a:cubicBezTo>
                <a:cubicBezTo>
                  <a:pt x="2582" y="3711"/>
                  <a:pt x="3255" y="2908"/>
                  <a:pt x="4108" y="2220"/>
                </a:cubicBezTo>
                <a:cubicBezTo>
                  <a:pt x="4969" y="1532"/>
                  <a:pt x="5973" y="990"/>
                  <a:pt x="7126" y="593"/>
                </a:cubicBezTo>
                <a:cubicBezTo>
                  <a:pt x="8281" y="199"/>
                  <a:pt x="9509" y="0"/>
                  <a:pt x="10809" y="0"/>
                </a:cubicBezTo>
                <a:cubicBezTo>
                  <a:pt x="12105" y="0"/>
                  <a:pt x="13329" y="199"/>
                  <a:pt x="14478" y="593"/>
                </a:cubicBezTo>
                <a:cubicBezTo>
                  <a:pt x="15630" y="990"/>
                  <a:pt x="16635" y="1532"/>
                  <a:pt x="17495" y="2220"/>
                </a:cubicBezTo>
                <a:cubicBezTo>
                  <a:pt x="18356" y="2908"/>
                  <a:pt x="19036" y="3714"/>
                  <a:pt x="19533" y="4641"/>
                </a:cubicBezTo>
                <a:cubicBezTo>
                  <a:pt x="20023" y="5563"/>
                  <a:pt x="20271" y="6539"/>
                  <a:pt x="20271" y="7567"/>
                </a:cubicBezTo>
                <a:lnTo>
                  <a:pt x="20271" y="9830"/>
                </a:lnTo>
                <a:close/>
                <a:moveTo>
                  <a:pt x="16203" y="7567"/>
                </a:moveTo>
                <a:cubicBezTo>
                  <a:pt x="16203" y="6962"/>
                  <a:pt x="16062" y="6395"/>
                  <a:pt x="15781" y="5871"/>
                </a:cubicBezTo>
                <a:cubicBezTo>
                  <a:pt x="15497" y="5349"/>
                  <a:pt x="15108" y="4895"/>
                  <a:pt x="14615" y="4509"/>
                </a:cubicBezTo>
                <a:cubicBezTo>
                  <a:pt x="14125" y="4123"/>
                  <a:pt x="13545" y="3818"/>
                  <a:pt x="12887" y="3593"/>
                </a:cubicBezTo>
                <a:cubicBezTo>
                  <a:pt x="12224" y="3366"/>
                  <a:pt x="11533" y="3254"/>
                  <a:pt x="10809" y="3254"/>
                </a:cubicBezTo>
                <a:cubicBezTo>
                  <a:pt x="10049" y="3254"/>
                  <a:pt x="9347" y="3366"/>
                  <a:pt x="8706" y="3593"/>
                </a:cubicBezTo>
                <a:cubicBezTo>
                  <a:pt x="8062" y="3818"/>
                  <a:pt x="7489" y="4123"/>
                  <a:pt x="6989" y="4509"/>
                </a:cubicBezTo>
                <a:cubicBezTo>
                  <a:pt x="6488" y="4895"/>
                  <a:pt x="6099" y="5352"/>
                  <a:pt x="5819" y="5879"/>
                </a:cubicBezTo>
                <a:cubicBezTo>
                  <a:pt x="5538" y="6406"/>
                  <a:pt x="5397" y="6971"/>
                  <a:pt x="5397" y="7567"/>
                </a:cubicBezTo>
                <a:lnTo>
                  <a:pt x="5397" y="9717"/>
                </a:lnTo>
                <a:lnTo>
                  <a:pt x="16203" y="9717"/>
                </a:lnTo>
                <a:lnTo>
                  <a:pt x="16203" y="7567"/>
                </a:lnTo>
                <a:close/>
                <a:moveTo>
                  <a:pt x="11965" y="15409"/>
                </a:moveTo>
                <a:cubicBezTo>
                  <a:pt x="12296" y="15245"/>
                  <a:pt x="12570" y="15021"/>
                  <a:pt x="12782" y="14744"/>
                </a:cubicBezTo>
                <a:cubicBezTo>
                  <a:pt x="12991" y="14462"/>
                  <a:pt x="13099" y="14160"/>
                  <a:pt x="13099" y="13840"/>
                </a:cubicBezTo>
                <a:cubicBezTo>
                  <a:pt x="13099" y="13333"/>
                  <a:pt x="12876" y="12899"/>
                  <a:pt x="12429" y="12530"/>
                </a:cubicBezTo>
                <a:cubicBezTo>
                  <a:pt x="11979" y="12162"/>
                  <a:pt x="11439" y="11980"/>
                  <a:pt x="10809" y="11980"/>
                </a:cubicBezTo>
                <a:cubicBezTo>
                  <a:pt x="10175" y="11980"/>
                  <a:pt x="9639" y="12162"/>
                  <a:pt x="9189" y="12530"/>
                </a:cubicBezTo>
                <a:cubicBezTo>
                  <a:pt x="8739" y="12899"/>
                  <a:pt x="8515" y="13333"/>
                  <a:pt x="8515" y="13840"/>
                </a:cubicBezTo>
                <a:cubicBezTo>
                  <a:pt x="8515" y="14160"/>
                  <a:pt x="8616" y="14462"/>
                  <a:pt x="8825" y="14744"/>
                </a:cubicBezTo>
                <a:cubicBezTo>
                  <a:pt x="9034" y="15021"/>
                  <a:pt x="9300" y="15234"/>
                  <a:pt x="9639" y="15383"/>
                </a:cubicBezTo>
                <a:lnTo>
                  <a:pt x="8515" y="19340"/>
                </a:lnTo>
                <a:lnTo>
                  <a:pt x="13099" y="19340"/>
                </a:lnTo>
                <a:lnTo>
                  <a:pt x="11965" y="15409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41" name="Shape 1858"/>
          <p:cNvSpPr/>
          <p:nvPr/>
        </p:nvSpPr>
        <p:spPr>
          <a:xfrm>
            <a:off x="836603" y="4519178"/>
            <a:ext cx="360988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1" h="21600" extrusionOk="0">
                <a:moveTo>
                  <a:pt x="21539" y="21107"/>
                </a:moveTo>
                <a:cubicBezTo>
                  <a:pt x="21585" y="21239"/>
                  <a:pt x="21580" y="21353"/>
                  <a:pt x="21526" y="21453"/>
                </a:cubicBezTo>
                <a:cubicBezTo>
                  <a:pt x="21473" y="21550"/>
                  <a:pt x="21380" y="21600"/>
                  <a:pt x="21258" y="21600"/>
                </a:cubicBezTo>
                <a:lnTo>
                  <a:pt x="12601" y="21600"/>
                </a:lnTo>
                <a:lnTo>
                  <a:pt x="12299" y="14400"/>
                </a:lnTo>
                <a:lnTo>
                  <a:pt x="9281" y="14400"/>
                </a:lnTo>
                <a:lnTo>
                  <a:pt x="8966" y="21600"/>
                </a:lnTo>
                <a:lnTo>
                  <a:pt x="322" y="21600"/>
                </a:lnTo>
                <a:cubicBezTo>
                  <a:pt x="198" y="21600"/>
                  <a:pt x="105" y="21556"/>
                  <a:pt x="49" y="21462"/>
                </a:cubicBezTo>
                <a:cubicBezTo>
                  <a:pt x="-10" y="21365"/>
                  <a:pt x="-15" y="21247"/>
                  <a:pt x="29" y="21107"/>
                </a:cubicBezTo>
                <a:lnTo>
                  <a:pt x="6980" y="494"/>
                </a:lnTo>
                <a:cubicBezTo>
                  <a:pt x="7026" y="361"/>
                  <a:pt x="7109" y="247"/>
                  <a:pt x="7231" y="150"/>
                </a:cubicBezTo>
                <a:cubicBezTo>
                  <a:pt x="7351" y="50"/>
                  <a:pt x="7476" y="0"/>
                  <a:pt x="7598" y="0"/>
                </a:cubicBezTo>
                <a:lnTo>
                  <a:pt x="9880" y="0"/>
                </a:lnTo>
                <a:lnTo>
                  <a:pt x="9787" y="2391"/>
                </a:lnTo>
                <a:lnTo>
                  <a:pt x="11798" y="2391"/>
                </a:lnTo>
                <a:lnTo>
                  <a:pt x="11693" y="0"/>
                </a:lnTo>
                <a:lnTo>
                  <a:pt x="13975" y="0"/>
                </a:lnTo>
                <a:cubicBezTo>
                  <a:pt x="14099" y="0"/>
                  <a:pt x="14224" y="47"/>
                  <a:pt x="14341" y="141"/>
                </a:cubicBezTo>
                <a:cubicBezTo>
                  <a:pt x="14463" y="235"/>
                  <a:pt x="14546" y="349"/>
                  <a:pt x="14595" y="493"/>
                </a:cubicBezTo>
                <a:lnTo>
                  <a:pt x="21539" y="21107"/>
                </a:lnTo>
                <a:close/>
                <a:moveTo>
                  <a:pt x="12120" y="10393"/>
                </a:moveTo>
                <a:lnTo>
                  <a:pt x="11886" y="4583"/>
                </a:lnTo>
                <a:lnTo>
                  <a:pt x="9677" y="4583"/>
                </a:lnTo>
                <a:lnTo>
                  <a:pt x="9442" y="10393"/>
                </a:lnTo>
                <a:lnTo>
                  <a:pt x="12120" y="10393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42" name="Shape 1859"/>
          <p:cNvSpPr/>
          <p:nvPr/>
        </p:nvSpPr>
        <p:spPr>
          <a:xfrm>
            <a:off x="1710517" y="4519178"/>
            <a:ext cx="361000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0" h="21600" extrusionOk="0">
                <a:moveTo>
                  <a:pt x="1132" y="0"/>
                </a:moveTo>
                <a:cubicBezTo>
                  <a:pt x="3894" y="147"/>
                  <a:pt x="6483" y="774"/>
                  <a:pt x="8906" y="1889"/>
                </a:cubicBezTo>
                <a:cubicBezTo>
                  <a:pt x="11329" y="3000"/>
                  <a:pt x="13450" y="4471"/>
                  <a:pt x="15275" y="6296"/>
                </a:cubicBezTo>
                <a:cubicBezTo>
                  <a:pt x="17102" y="8124"/>
                  <a:pt x="18568" y="10252"/>
                  <a:pt x="19672" y="12678"/>
                </a:cubicBezTo>
                <a:cubicBezTo>
                  <a:pt x="20778" y="15102"/>
                  <a:pt x="21407" y="17699"/>
                  <a:pt x="21563" y="20466"/>
                </a:cubicBezTo>
                <a:cubicBezTo>
                  <a:pt x="21600" y="20751"/>
                  <a:pt x="21494" y="21013"/>
                  <a:pt x="21247" y="21252"/>
                </a:cubicBezTo>
                <a:cubicBezTo>
                  <a:pt x="21037" y="21482"/>
                  <a:pt x="20784" y="21597"/>
                  <a:pt x="20488" y="21597"/>
                </a:cubicBezTo>
                <a:lnTo>
                  <a:pt x="18315" y="21597"/>
                </a:lnTo>
                <a:cubicBezTo>
                  <a:pt x="18034" y="21597"/>
                  <a:pt x="17784" y="21497"/>
                  <a:pt x="17579" y="21298"/>
                </a:cubicBezTo>
                <a:cubicBezTo>
                  <a:pt x="17373" y="21102"/>
                  <a:pt x="17260" y="20860"/>
                  <a:pt x="17243" y="20575"/>
                </a:cubicBezTo>
                <a:cubicBezTo>
                  <a:pt x="17114" y="18390"/>
                  <a:pt x="16608" y="16340"/>
                  <a:pt x="15729" y="14423"/>
                </a:cubicBezTo>
                <a:cubicBezTo>
                  <a:pt x="14849" y="12506"/>
                  <a:pt x="13680" y="10819"/>
                  <a:pt x="12220" y="9356"/>
                </a:cubicBezTo>
                <a:cubicBezTo>
                  <a:pt x="10763" y="7897"/>
                  <a:pt x="9073" y="6725"/>
                  <a:pt x="7156" y="5841"/>
                </a:cubicBezTo>
                <a:cubicBezTo>
                  <a:pt x="5239" y="4963"/>
                  <a:pt x="3193" y="4456"/>
                  <a:pt x="1020" y="4327"/>
                </a:cubicBezTo>
                <a:cubicBezTo>
                  <a:pt x="736" y="4310"/>
                  <a:pt x="494" y="4194"/>
                  <a:pt x="299" y="3990"/>
                </a:cubicBezTo>
                <a:cubicBezTo>
                  <a:pt x="101" y="3783"/>
                  <a:pt x="0" y="3535"/>
                  <a:pt x="0" y="3253"/>
                </a:cubicBezTo>
                <a:lnTo>
                  <a:pt x="0" y="1074"/>
                </a:lnTo>
                <a:cubicBezTo>
                  <a:pt x="0" y="769"/>
                  <a:pt x="115" y="521"/>
                  <a:pt x="345" y="317"/>
                </a:cubicBezTo>
                <a:cubicBezTo>
                  <a:pt x="555" y="106"/>
                  <a:pt x="796" y="0"/>
                  <a:pt x="1075" y="0"/>
                </a:cubicBezTo>
                <a:lnTo>
                  <a:pt x="1132" y="0"/>
                </a:lnTo>
                <a:close/>
                <a:moveTo>
                  <a:pt x="1161" y="7059"/>
                </a:moveTo>
                <a:cubicBezTo>
                  <a:pt x="2931" y="7188"/>
                  <a:pt x="4592" y="7623"/>
                  <a:pt x="6147" y="8369"/>
                </a:cubicBezTo>
                <a:cubicBezTo>
                  <a:pt x="7702" y="9112"/>
                  <a:pt x="9081" y="10090"/>
                  <a:pt x="10288" y="11297"/>
                </a:cubicBezTo>
                <a:cubicBezTo>
                  <a:pt x="11493" y="12506"/>
                  <a:pt x="12467" y="13890"/>
                  <a:pt x="13205" y="15451"/>
                </a:cubicBezTo>
                <a:cubicBezTo>
                  <a:pt x="13944" y="17014"/>
                  <a:pt x="14381" y="18675"/>
                  <a:pt x="14519" y="20443"/>
                </a:cubicBezTo>
                <a:cubicBezTo>
                  <a:pt x="14556" y="20762"/>
                  <a:pt x="14458" y="21033"/>
                  <a:pt x="14229" y="21255"/>
                </a:cubicBezTo>
                <a:cubicBezTo>
                  <a:pt x="14019" y="21485"/>
                  <a:pt x="13757" y="21600"/>
                  <a:pt x="13447" y="21600"/>
                </a:cubicBezTo>
                <a:lnTo>
                  <a:pt x="11271" y="21600"/>
                </a:lnTo>
                <a:cubicBezTo>
                  <a:pt x="11004" y="21600"/>
                  <a:pt x="10768" y="21505"/>
                  <a:pt x="10564" y="21315"/>
                </a:cubicBezTo>
                <a:cubicBezTo>
                  <a:pt x="10357" y="21128"/>
                  <a:pt x="10237" y="20892"/>
                  <a:pt x="10199" y="20604"/>
                </a:cubicBezTo>
                <a:cubicBezTo>
                  <a:pt x="10087" y="19383"/>
                  <a:pt x="9774" y="18237"/>
                  <a:pt x="9257" y="17169"/>
                </a:cubicBezTo>
                <a:cubicBezTo>
                  <a:pt x="8737" y="16098"/>
                  <a:pt x="8070" y="15154"/>
                  <a:pt x="7259" y="14334"/>
                </a:cubicBezTo>
                <a:cubicBezTo>
                  <a:pt x="6440" y="13519"/>
                  <a:pt x="5498" y="12851"/>
                  <a:pt x="4429" y="12330"/>
                </a:cubicBezTo>
                <a:cubicBezTo>
                  <a:pt x="3360" y="11809"/>
                  <a:pt x="2216" y="11495"/>
                  <a:pt x="997" y="11386"/>
                </a:cubicBezTo>
                <a:cubicBezTo>
                  <a:pt x="713" y="11348"/>
                  <a:pt x="477" y="11225"/>
                  <a:pt x="290" y="11014"/>
                </a:cubicBezTo>
                <a:cubicBezTo>
                  <a:pt x="103" y="10804"/>
                  <a:pt x="6" y="10568"/>
                  <a:pt x="6" y="10312"/>
                </a:cubicBezTo>
                <a:lnTo>
                  <a:pt x="6" y="8133"/>
                </a:lnTo>
                <a:cubicBezTo>
                  <a:pt x="6" y="7813"/>
                  <a:pt x="121" y="7551"/>
                  <a:pt x="351" y="7350"/>
                </a:cubicBezTo>
                <a:cubicBezTo>
                  <a:pt x="560" y="7137"/>
                  <a:pt x="802" y="7030"/>
                  <a:pt x="1081" y="7030"/>
                </a:cubicBezTo>
                <a:cubicBezTo>
                  <a:pt x="1098" y="7030"/>
                  <a:pt x="1112" y="7036"/>
                  <a:pt x="1121" y="7044"/>
                </a:cubicBezTo>
                <a:cubicBezTo>
                  <a:pt x="1129" y="7053"/>
                  <a:pt x="1141" y="7059"/>
                  <a:pt x="1161" y="7059"/>
                </a:cubicBezTo>
                <a:moveTo>
                  <a:pt x="3250" y="15102"/>
                </a:moveTo>
                <a:cubicBezTo>
                  <a:pt x="3699" y="15102"/>
                  <a:pt x="4118" y="15189"/>
                  <a:pt x="4503" y="15362"/>
                </a:cubicBezTo>
                <a:cubicBezTo>
                  <a:pt x="4888" y="15528"/>
                  <a:pt x="5230" y="15762"/>
                  <a:pt x="5526" y="16064"/>
                </a:cubicBezTo>
                <a:cubicBezTo>
                  <a:pt x="5825" y="16363"/>
                  <a:pt x="6064" y="16706"/>
                  <a:pt x="6228" y="17086"/>
                </a:cubicBezTo>
                <a:cubicBezTo>
                  <a:pt x="6400" y="17475"/>
                  <a:pt x="6483" y="17892"/>
                  <a:pt x="6483" y="18341"/>
                </a:cubicBezTo>
                <a:cubicBezTo>
                  <a:pt x="6483" y="18793"/>
                  <a:pt x="6400" y="19219"/>
                  <a:pt x="6228" y="19616"/>
                </a:cubicBezTo>
                <a:cubicBezTo>
                  <a:pt x="6061" y="20016"/>
                  <a:pt x="5825" y="20362"/>
                  <a:pt x="5526" y="20653"/>
                </a:cubicBezTo>
                <a:cubicBezTo>
                  <a:pt x="5228" y="20941"/>
                  <a:pt x="4886" y="21168"/>
                  <a:pt x="4503" y="21341"/>
                </a:cubicBezTo>
                <a:cubicBezTo>
                  <a:pt x="4121" y="21514"/>
                  <a:pt x="3702" y="21597"/>
                  <a:pt x="3250" y="21597"/>
                </a:cubicBezTo>
                <a:cubicBezTo>
                  <a:pt x="2799" y="21597"/>
                  <a:pt x="2377" y="21514"/>
                  <a:pt x="1980" y="21341"/>
                </a:cubicBezTo>
                <a:cubicBezTo>
                  <a:pt x="1578" y="21168"/>
                  <a:pt x="1236" y="20941"/>
                  <a:pt x="948" y="20653"/>
                </a:cubicBezTo>
                <a:cubicBezTo>
                  <a:pt x="658" y="20362"/>
                  <a:pt x="428" y="20019"/>
                  <a:pt x="261" y="19622"/>
                </a:cubicBezTo>
                <a:cubicBezTo>
                  <a:pt x="89" y="19231"/>
                  <a:pt x="6" y="18802"/>
                  <a:pt x="6" y="18341"/>
                </a:cubicBezTo>
                <a:cubicBezTo>
                  <a:pt x="6" y="17892"/>
                  <a:pt x="89" y="17474"/>
                  <a:pt x="261" y="17086"/>
                </a:cubicBezTo>
                <a:cubicBezTo>
                  <a:pt x="431" y="16706"/>
                  <a:pt x="661" y="16363"/>
                  <a:pt x="948" y="16064"/>
                </a:cubicBezTo>
                <a:cubicBezTo>
                  <a:pt x="1239" y="15762"/>
                  <a:pt x="1581" y="15529"/>
                  <a:pt x="1980" y="15362"/>
                </a:cubicBezTo>
                <a:cubicBezTo>
                  <a:pt x="2380" y="15192"/>
                  <a:pt x="2802" y="15102"/>
                  <a:pt x="3250" y="15102"/>
                </a:cubicBezTo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43" name="Shape 1860"/>
          <p:cNvSpPr/>
          <p:nvPr/>
        </p:nvSpPr>
        <p:spPr>
          <a:xfrm>
            <a:off x="2576904" y="4520738"/>
            <a:ext cx="360996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51" y="9183"/>
                </a:moveTo>
                <a:cubicBezTo>
                  <a:pt x="21201" y="9183"/>
                  <a:pt x="21330" y="9230"/>
                  <a:pt x="21436" y="9327"/>
                </a:cubicBezTo>
                <a:cubicBezTo>
                  <a:pt x="21544" y="9427"/>
                  <a:pt x="21600" y="9550"/>
                  <a:pt x="21600" y="9700"/>
                </a:cubicBezTo>
                <a:lnTo>
                  <a:pt x="21600" y="11868"/>
                </a:lnTo>
                <a:cubicBezTo>
                  <a:pt x="21600" y="12232"/>
                  <a:pt x="21415" y="12414"/>
                  <a:pt x="21051" y="12414"/>
                </a:cubicBezTo>
                <a:lnTo>
                  <a:pt x="18746" y="12414"/>
                </a:lnTo>
                <a:cubicBezTo>
                  <a:pt x="18576" y="13204"/>
                  <a:pt x="18300" y="13947"/>
                  <a:pt x="17915" y="14647"/>
                </a:cubicBezTo>
                <a:cubicBezTo>
                  <a:pt x="17531" y="15343"/>
                  <a:pt x="17067" y="15966"/>
                  <a:pt x="16518" y="16515"/>
                </a:cubicBezTo>
                <a:cubicBezTo>
                  <a:pt x="15969" y="17061"/>
                  <a:pt x="15346" y="17528"/>
                  <a:pt x="14648" y="17913"/>
                </a:cubicBezTo>
                <a:cubicBezTo>
                  <a:pt x="13949" y="18298"/>
                  <a:pt x="13206" y="18577"/>
                  <a:pt x="12419" y="18742"/>
                </a:cubicBezTo>
                <a:lnTo>
                  <a:pt x="12419" y="21051"/>
                </a:lnTo>
                <a:cubicBezTo>
                  <a:pt x="12419" y="21197"/>
                  <a:pt x="12369" y="21330"/>
                  <a:pt x="12269" y="21435"/>
                </a:cubicBezTo>
                <a:cubicBezTo>
                  <a:pt x="12173" y="21544"/>
                  <a:pt x="12049" y="21600"/>
                  <a:pt x="11897" y="21600"/>
                </a:cubicBezTo>
                <a:lnTo>
                  <a:pt x="9733" y="21600"/>
                </a:lnTo>
                <a:cubicBezTo>
                  <a:pt x="9369" y="21600"/>
                  <a:pt x="9184" y="21418"/>
                  <a:pt x="9184" y="21051"/>
                </a:cubicBezTo>
                <a:lnTo>
                  <a:pt x="9184" y="18742"/>
                </a:lnTo>
                <a:cubicBezTo>
                  <a:pt x="8397" y="18577"/>
                  <a:pt x="7654" y="18298"/>
                  <a:pt x="6955" y="17913"/>
                </a:cubicBezTo>
                <a:cubicBezTo>
                  <a:pt x="6260" y="17529"/>
                  <a:pt x="5634" y="17061"/>
                  <a:pt x="5085" y="16515"/>
                </a:cubicBezTo>
                <a:cubicBezTo>
                  <a:pt x="4536" y="15966"/>
                  <a:pt x="4069" y="15343"/>
                  <a:pt x="3688" y="14647"/>
                </a:cubicBezTo>
                <a:cubicBezTo>
                  <a:pt x="3300" y="13948"/>
                  <a:pt x="3024" y="13204"/>
                  <a:pt x="2857" y="12414"/>
                </a:cubicBezTo>
                <a:lnTo>
                  <a:pt x="552" y="12414"/>
                </a:lnTo>
                <a:cubicBezTo>
                  <a:pt x="188" y="12414"/>
                  <a:pt x="0" y="12232"/>
                  <a:pt x="0" y="11868"/>
                </a:cubicBezTo>
                <a:lnTo>
                  <a:pt x="0" y="9700"/>
                </a:lnTo>
                <a:cubicBezTo>
                  <a:pt x="0" y="9550"/>
                  <a:pt x="59" y="9427"/>
                  <a:pt x="167" y="9327"/>
                </a:cubicBezTo>
                <a:cubicBezTo>
                  <a:pt x="273" y="9230"/>
                  <a:pt x="402" y="9183"/>
                  <a:pt x="552" y="9183"/>
                </a:cubicBezTo>
                <a:lnTo>
                  <a:pt x="2857" y="9183"/>
                </a:lnTo>
                <a:cubicBezTo>
                  <a:pt x="3027" y="8393"/>
                  <a:pt x="3300" y="7652"/>
                  <a:pt x="3688" y="6953"/>
                </a:cubicBezTo>
                <a:cubicBezTo>
                  <a:pt x="4069" y="6251"/>
                  <a:pt x="4536" y="5631"/>
                  <a:pt x="5085" y="5082"/>
                </a:cubicBezTo>
                <a:cubicBezTo>
                  <a:pt x="5634" y="4532"/>
                  <a:pt x="6257" y="4065"/>
                  <a:pt x="6955" y="3681"/>
                </a:cubicBezTo>
                <a:cubicBezTo>
                  <a:pt x="7654" y="3299"/>
                  <a:pt x="8397" y="3023"/>
                  <a:pt x="9184" y="2852"/>
                </a:cubicBezTo>
                <a:lnTo>
                  <a:pt x="9184" y="546"/>
                </a:lnTo>
                <a:cubicBezTo>
                  <a:pt x="9184" y="182"/>
                  <a:pt x="9366" y="0"/>
                  <a:pt x="9733" y="0"/>
                </a:cubicBezTo>
                <a:lnTo>
                  <a:pt x="11897" y="0"/>
                </a:lnTo>
                <a:cubicBezTo>
                  <a:pt x="12049" y="0"/>
                  <a:pt x="12173" y="50"/>
                  <a:pt x="12269" y="159"/>
                </a:cubicBezTo>
                <a:cubicBezTo>
                  <a:pt x="12369" y="267"/>
                  <a:pt x="12419" y="397"/>
                  <a:pt x="12419" y="546"/>
                </a:cubicBezTo>
                <a:lnTo>
                  <a:pt x="12419" y="2852"/>
                </a:lnTo>
                <a:cubicBezTo>
                  <a:pt x="13206" y="3023"/>
                  <a:pt x="13949" y="3299"/>
                  <a:pt x="14648" y="3681"/>
                </a:cubicBezTo>
                <a:cubicBezTo>
                  <a:pt x="15343" y="4066"/>
                  <a:pt x="15969" y="4533"/>
                  <a:pt x="16518" y="5082"/>
                </a:cubicBezTo>
                <a:cubicBezTo>
                  <a:pt x="17067" y="5631"/>
                  <a:pt x="17531" y="6251"/>
                  <a:pt x="17915" y="6953"/>
                </a:cubicBezTo>
                <a:cubicBezTo>
                  <a:pt x="18300" y="7652"/>
                  <a:pt x="18579" y="8393"/>
                  <a:pt x="18746" y="9183"/>
                </a:cubicBezTo>
                <a:lnTo>
                  <a:pt x="21051" y="9183"/>
                </a:lnTo>
                <a:close/>
                <a:moveTo>
                  <a:pt x="12419" y="16465"/>
                </a:moveTo>
                <a:cubicBezTo>
                  <a:pt x="13412" y="16195"/>
                  <a:pt x="14269" y="15698"/>
                  <a:pt x="14991" y="14982"/>
                </a:cubicBezTo>
                <a:cubicBezTo>
                  <a:pt x="15710" y="14265"/>
                  <a:pt x="16204" y="13410"/>
                  <a:pt x="16468" y="12414"/>
                </a:cubicBezTo>
                <a:lnTo>
                  <a:pt x="14049" y="12414"/>
                </a:lnTo>
                <a:cubicBezTo>
                  <a:pt x="13685" y="12414"/>
                  <a:pt x="13506" y="12232"/>
                  <a:pt x="13514" y="11868"/>
                </a:cubicBezTo>
                <a:lnTo>
                  <a:pt x="13514" y="9700"/>
                </a:lnTo>
                <a:cubicBezTo>
                  <a:pt x="13514" y="9550"/>
                  <a:pt x="13567" y="9427"/>
                  <a:pt x="13670" y="9327"/>
                </a:cubicBezTo>
                <a:cubicBezTo>
                  <a:pt x="13773" y="9230"/>
                  <a:pt x="13899" y="9183"/>
                  <a:pt x="14049" y="9183"/>
                </a:cubicBezTo>
                <a:lnTo>
                  <a:pt x="16468" y="9183"/>
                </a:lnTo>
                <a:cubicBezTo>
                  <a:pt x="16195" y="8187"/>
                  <a:pt x="15699" y="7332"/>
                  <a:pt x="14982" y="6609"/>
                </a:cubicBezTo>
                <a:cubicBezTo>
                  <a:pt x="14266" y="5884"/>
                  <a:pt x="13412" y="5390"/>
                  <a:pt x="12419" y="5132"/>
                </a:cubicBezTo>
                <a:lnTo>
                  <a:pt x="12419" y="7550"/>
                </a:lnTo>
                <a:cubicBezTo>
                  <a:pt x="12419" y="7699"/>
                  <a:pt x="12369" y="7828"/>
                  <a:pt x="12269" y="7929"/>
                </a:cubicBezTo>
                <a:cubicBezTo>
                  <a:pt x="12173" y="8031"/>
                  <a:pt x="12049" y="8081"/>
                  <a:pt x="11897" y="8081"/>
                </a:cubicBezTo>
                <a:lnTo>
                  <a:pt x="9733" y="8081"/>
                </a:lnTo>
                <a:cubicBezTo>
                  <a:pt x="9369" y="8081"/>
                  <a:pt x="9184" y="7905"/>
                  <a:pt x="9184" y="7550"/>
                </a:cubicBezTo>
                <a:lnTo>
                  <a:pt x="9184" y="5132"/>
                </a:lnTo>
                <a:cubicBezTo>
                  <a:pt x="8191" y="5402"/>
                  <a:pt x="7334" y="5896"/>
                  <a:pt x="6609" y="6613"/>
                </a:cubicBezTo>
                <a:cubicBezTo>
                  <a:pt x="5890" y="7332"/>
                  <a:pt x="5399" y="8187"/>
                  <a:pt x="5135" y="9183"/>
                </a:cubicBezTo>
                <a:lnTo>
                  <a:pt x="7581" y="9183"/>
                </a:lnTo>
                <a:cubicBezTo>
                  <a:pt x="7733" y="9183"/>
                  <a:pt x="7854" y="9230"/>
                  <a:pt x="7948" y="9327"/>
                </a:cubicBezTo>
                <a:cubicBezTo>
                  <a:pt x="8039" y="9427"/>
                  <a:pt x="8089" y="9550"/>
                  <a:pt x="8089" y="9700"/>
                </a:cubicBezTo>
                <a:lnTo>
                  <a:pt x="8089" y="11868"/>
                </a:lnTo>
                <a:cubicBezTo>
                  <a:pt x="8089" y="12018"/>
                  <a:pt x="8039" y="12144"/>
                  <a:pt x="7948" y="12253"/>
                </a:cubicBezTo>
                <a:cubicBezTo>
                  <a:pt x="7854" y="12364"/>
                  <a:pt x="7733" y="12414"/>
                  <a:pt x="7581" y="12414"/>
                </a:cubicBezTo>
                <a:lnTo>
                  <a:pt x="5135" y="12414"/>
                </a:lnTo>
                <a:cubicBezTo>
                  <a:pt x="5408" y="13410"/>
                  <a:pt x="5904" y="14268"/>
                  <a:pt x="6621" y="14991"/>
                </a:cubicBezTo>
                <a:cubicBezTo>
                  <a:pt x="7337" y="15710"/>
                  <a:pt x="8191" y="16204"/>
                  <a:pt x="9184" y="16465"/>
                </a:cubicBezTo>
                <a:lnTo>
                  <a:pt x="9184" y="14018"/>
                </a:lnTo>
                <a:cubicBezTo>
                  <a:pt x="9184" y="13868"/>
                  <a:pt x="9240" y="13745"/>
                  <a:pt x="9348" y="13654"/>
                </a:cubicBezTo>
                <a:cubicBezTo>
                  <a:pt x="9454" y="13560"/>
                  <a:pt x="9583" y="13513"/>
                  <a:pt x="9733" y="13513"/>
                </a:cubicBezTo>
                <a:lnTo>
                  <a:pt x="11897" y="13513"/>
                </a:lnTo>
                <a:cubicBezTo>
                  <a:pt x="12049" y="13513"/>
                  <a:pt x="12173" y="13560"/>
                  <a:pt x="12269" y="13654"/>
                </a:cubicBezTo>
                <a:cubicBezTo>
                  <a:pt x="12369" y="13745"/>
                  <a:pt x="12419" y="13868"/>
                  <a:pt x="12419" y="14018"/>
                </a:cubicBezTo>
                <a:lnTo>
                  <a:pt x="12419" y="16465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44" name="Shape 1861"/>
          <p:cNvSpPr/>
          <p:nvPr/>
        </p:nvSpPr>
        <p:spPr>
          <a:xfrm>
            <a:off x="3420731" y="4519178"/>
            <a:ext cx="360994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57" y="18802"/>
                </a:moveTo>
                <a:cubicBezTo>
                  <a:pt x="21518" y="18965"/>
                  <a:pt x="21600" y="19177"/>
                  <a:pt x="21600" y="19437"/>
                </a:cubicBezTo>
                <a:cubicBezTo>
                  <a:pt x="21600" y="19581"/>
                  <a:pt x="21518" y="19776"/>
                  <a:pt x="21357" y="20019"/>
                </a:cubicBezTo>
                <a:cubicBezTo>
                  <a:pt x="21193" y="20261"/>
                  <a:pt x="20990" y="20504"/>
                  <a:pt x="20747" y="20741"/>
                </a:cubicBezTo>
                <a:cubicBezTo>
                  <a:pt x="20504" y="20979"/>
                  <a:pt x="20261" y="21185"/>
                  <a:pt x="20023" y="21349"/>
                </a:cubicBezTo>
                <a:cubicBezTo>
                  <a:pt x="19783" y="21518"/>
                  <a:pt x="19594" y="21600"/>
                  <a:pt x="19447" y="21600"/>
                </a:cubicBezTo>
                <a:cubicBezTo>
                  <a:pt x="19190" y="21600"/>
                  <a:pt x="18975" y="21515"/>
                  <a:pt x="18811" y="21343"/>
                </a:cubicBezTo>
                <a:lnTo>
                  <a:pt x="13957" y="16503"/>
                </a:lnTo>
                <a:cubicBezTo>
                  <a:pt x="13217" y="16980"/>
                  <a:pt x="12429" y="17350"/>
                  <a:pt x="11590" y="17604"/>
                </a:cubicBezTo>
                <a:cubicBezTo>
                  <a:pt x="10751" y="17864"/>
                  <a:pt x="9892" y="17991"/>
                  <a:pt x="9007" y="17991"/>
                </a:cubicBezTo>
                <a:cubicBezTo>
                  <a:pt x="7770" y="17991"/>
                  <a:pt x="6609" y="17760"/>
                  <a:pt x="5518" y="17291"/>
                </a:cubicBezTo>
                <a:cubicBezTo>
                  <a:pt x="4427" y="16822"/>
                  <a:pt x="3470" y="16175"/>
                  <a:pt x="2645" y="15354"/>
                </a:cubicBezTo>
                <a:cubicBezTo>
                  <a:pt x="1817" y="14535"/>
                  <a:pt x="1173" y="13580"/>
                  <a:pt x="701" y="12487"/>
                </a:cubicBezTo>
                <a:cubicBezTo>
                  <a:pt x="232" y="11400"/>
                  <a:pt x="0" y="10237"/>
                  <a:pt x="0" y="9000"/>
                </a:cubicBezTo>
                <a:cubicBezTo>
                  <a:pt x="0" y="7769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3" y="237"/>
                  <a:pt x="12488" y="709"/>
                </a:cubicBezTo>
                <a:cubicBezTo>
                  <a:pt x="13573" y="1180"/>
                  <a:pt x="14531" y="1827"/>
                  <a:pt x="15359" y="2646"/>
                </a:cubicBezTo>
                <a:cubicBezTo>
                  <a:pt x="16184" y="3468"/>
                  <a:pt x="16831" y="4422"/>
                  <a:pt x="17300" y="5515"/>
                </a:cubicBezTo>
                <a:cubicBezTo>
                  <a:pt x="17769" y="6602"/>
                  <a:pt x="18003" y="7769"/>
                  <a:pt x="18003" y="9000"/>
                </a:cubicBezTo>
                <a:cubicBezTo>
                  <a:pt x="18003" y="9887"/>
                  <a:pt x="17873" y="10748"/>
                  <a:pt x="17616" y="11589"/>
                </a:cubicBezTo>
                <a:cubicBezTo>
                  <a:pt x="17359" y="12434"/>
                  <a:pt x="16992" y="13219"/>
                  <a:pt x="16514" y="13947"/>
                </a:cubicBezTo>
                <a:lnTo>
                  <a:pt x="21357" y="18802"/>
                </a:lnTo>
                <a:close/>
                <a:moveTo>
                  <a:pt x="3597" y="9000"/>
                </a:moveTo>
                <a:cubicBezTo>
                  <a:pt x="3597" y="9759"/>
                  <a:pt x="3741" y="10465"/>
                  <a:pt x="4029" y="11118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1"/>
                  <a:pt x="6253" y="13685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40" y="14252"/>
                  <a:pt x="11092" y="13970"/>
                </a:cubicBezTo>
                <a:cubicBezTo>
                  <a:pt x="11745" y="13685"/>
                  <a:pt x="12319" y="13301"/>
                  <a:pt x="12802" y="12821"/>
                </a:cubicBezTo>
                <a:cubicBezTo>
                  <a:pt x="13291" y="12338"/>
                  <a:pt x="13678" y="11770"/>
                  <a:pt x="13966" y="11118"/>
                </a:cubicBezTo>
                <a:cubicBezTo>
                  <a:pt x="14254" y="10465"/>
                  <a:pt x="14398" y="9759"/>
                  <a:pt x="14398" y="9000"/>
                </a:cubicBezTo>
                <a:cubicBezTo>
                  <a:pt x="14398" y="8260"/>
                  <a:pt x="14254" y="7565"/>
                  <a:pt x="13966" y="6913"/>
                </a:cubicBezTo>
                <a:cubicBezTo>
                  <a:pt x="13675" y="6258"/>
                  <a:pt x="13291" y="5684"/>
                  <a:pt x="12802" y="5193"/>
                </a:cubicBezTo>
                <a:cubicBezTo>
                  <a:pt x="12316" y="4704"/>
                  <a:pt x="11745" y="4317"/>
                  <a:pt x="11092" y="4032"/>
                </a:cubicBezTo>
                <a:cubicBezTo>
                  <a:pt x="10440" y="3750"/>
                  <a:pt x="9742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4"/>
                  <a:pt x="5193" y="5193"/>
                </a:cubicBezTo>
                <a:cubicBezTo>
                  <a:pt x="4707" y="5684"/>
                  <a:pt x="4317" y="6258"/>
                  <a:pt x="4029" y="6913"/>
                </a:cubicBezTo>
                <a:cubicBezTo>
                  <a:pt x="3741" y="7565"/>
                  <a:pt x="3597" y="8257"/>
                  <a:pt x="3597" y="9000"/>
                </a:cubicBezTo>
                <a:moveTo>
                  <a:pt x="9007" y="5591"/>
                </a:moveTo>
                <a:cubicBezTo>
                  <a:pt x="9185" y="5591"/>
                  <a:pt x="9344" y="5656"/>
                  <a:pt x="9473" y="5786"/>
                </a:cubicBezTo>
                <a:cubicBezTo>
                  <a:pt x="9603" y="5919"/>
                  <a:pt x="9668" y="6082"/>
                  <a:pt x="9668" y="6280"/>
                </a:cubicBezTo>
                <a:cubicBezTo>
                  <a:pt x="9668" y="6461"/>
                  <a:pt x="9603" y="6616"/>
                  <a:pt x="9473" y="6746"/>
                </a:cubicBezTo>
                <a:cubicBezTo>
                  <a:pt x="9344" y="6879"/>
                  <a:pt x="9185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5"/>
                  <a:pt x="6950" y="8423"/>
                  <a:pt x="6950" y="8997"/>
                </a:cubicBezTo>
                <a:cubicBezTo>
                  <a:pt x="6950" y="9180"/>
                  <a:pt x="6885" y="9333"/>
                  <a:pt x="6755" y="9466"/>
                </a:cubicBezTo>
                <a:cubicBezTo>
                  <a:pt x="6623" y="9596"/>
                  <a:pt x="6467" y="9658"/>
                  <a:pt x="6289" y="9658"/>
                </a:cubicBezTo>
                <a:cubicBezTo>
                  <a:pt x="6080" y="9658"/>
                  <a:pt x="5914" y="9596"/>
                  <a:pt x="5786" y="9466"/>
                </a:cubicBezTo>
                <a:cubicBezTo>
                  <a:pt x="5659" y="9333"/>
                  <a:pt x="5600" y="9180"/>
                  <a:pt x="5600" y="8997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8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6"/>
                </a:cubicBezTo>
                <a:cubicBezTo>
                  <a:pt x="8086" y="5681"/>
                  <a:pt x="8530" y="5591"/>
                  <a:pt x="9007" y="5591"/>
                </a:cubicBezTo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45" name="Shape 1862"/>
          <p:cNvSpPr/>
          <p:nvPr/>
        </p:nvSpPr>
        <p:spPr>
          <a:xfrm>
            <a:off x="4297649" y="4528538"/>
            <a:ext cx="360990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1" h="21524" extrusionOk="0">
                <a:moveTo>
                  <a:pt x="17535" y="15669"/>
                </a:moveTo>
                <a:cubicBezTo>
                  <a:pt x="17660" y="15575"/>
                  <a:pt x="17785" y="15475"/>
                  <a:pt x="17905" y="15367"/>
                </a:cubicBezTo>
                <a:cubicBezTo>
                  <a:pt x="18024" y="15259"/>
                  <a:pt x="18152" y="15130"/>
                  <a:pt x="18284" y="14981"/>
                </a:cubicBezTo>
                <a:lnTo>
                  <a:pt x="19794" y="13201"/>
                </a:lnTo>
                <a:lnTo>
                  <a:pt x="19794" y="17223"/>
                </a:lnTo>
                <a:cubicBezTo>
                  <a:pt x="19794" y="17812"/>
                  <a:pt x="19696" y="18368"/>
                  <a:pt x="19503" y="18883"/>
                </a:cubicBezTo>
                <a:cubicBezTo>
                  <a:pt x="19307" y="19402"/>
                  <a:pt x="19045" y="19858"/>
                  <a:pt x="18717" y="20250"/>
                </a:cubicBezTo>
                <a:cubicBezTo>
                  <a:pt x="18389" y="20643"/>
                  <a:pt x="18010" y="20953"/>
                  <a:pt x="17581" y="21181"/>
                </a:cubicBezTo>
                <a:cubicBezTo>
                  <a:pt x="17151" y="21410"/>
                  <a:pt x="16688" y="21524"/>
                  <a:pt x="16187" y="21524"/>
                </a:cubicBezTo>
                <a:lnTo>
                  <a:pt x="3593" y="21524"/>
                </a:lnTo>
                <a:cubicBezTo>
                  <a:pt x="3103" y="21524"/>
                  <a:pt x="2633" y="21410"/>
                  <a:pt x="2195" y="21181"/>
                </a:cubicBezTo>
                <a:cubicBezTo>
                  <a:pt x="1752" y="20953"/>
                  <a:pt x="1373" y="20640"/>
                  <a:pt x="1052" y="20250"/>
                </a:cubicBezTo>
                <a:cubicBezTo>
                  <a:pt x="732" y="19861"/>
                  <a:pt x="477" y="19402"/>
                  <a:pt x="286" y="18883"/>
                </a:cubicBezTo>
                <a:cubicBezTo>
                  <a:pt x="95" y="18365"/>
                  <a:pt x="0" y="17812"/>
                  <a:pt x="0" y="17223"/>
                </a:cubicBezTo>
                <a:lnTo>
                  <a:pt x="0" y="4301"/>
                </a:lnTo>
                <a:cubicBezTo>
                  <a:pt x="0" y="3712"/>
                  <a:pt x="95" y="3153"/>
                  <a:pt x="286" y="2629"/>
                </a:cubicBezTo>
                <a:cubicBezTo>
                  <a:pt x="477" y="2099"/>
                  <a:pt x="734" y="1645"/>
                  <a:pt x="1052" y="1262"/>
                </a:cubicBezTo>
                <a:cubicBezTo>
                  <a:pt x="1371" y="878"/>
                  <a:pt x="1752" y="574"/>
                  <a:pt x="2195" y="345"/>
                </a:cubicBezTo>
                <a:cubicBezTo>
                  <a:pt x="2636" y="120"/>
                  <a:pt x="3103" y="0"/>
                  <a:pt x="3593" y="0"/>
                </a:cubicBezTo>
                <a:lnTo>
                  <a:pt x="13389" y="0"/>
                </a:lnTo>
                <a:cubicBezTo>
                  <a:pt x="13340" y="293"/>
                  <a:pt x="13318" y="586"/>
                  <a:pt x="13318" y="884"/>
                </a:cubicBezTo>
                <a:lnTo>
                  <a:pt x="13318" y="1613"/>
                </a:lnTo>
                <a:cubicBezTo>
                  <a:pt x="12038" y="1801"/>
                  <a:pt x="10827" y="2164"/>
                  <a:pt x="9689" y="2708"/>
                </a:cubicBezTo>
                <a:lnTo>
                  <a:pt x="3595" y="2708"/>
                </a:lnTo>
                <a:cubicBezTo>
                  <a:pt x="3230" y="2708"/>
                  <a:pt x="2915" y="2863"/>
                  <a:pt x="2653" y="3177"/>
                </a:cubicBezTo>
                <a:cubicBezTo>
                  <a:pt x="2391" y="3487"/>
                  <a:pt x="2261" y="3864"/>
                  <a:pt x="2261" y="4304"/>
                </a:cubicBezTo>
                <a:lnTo>
                  <a:pt x="2261" y="17226"/>
                </a:lnTo>
                <a:cubicBezTo>
                  <a:pt x="2261" y="17666"/>
                  <a:pt x="2391" y="18040"/>
                  <a:pt x="2653" y="18357"/>
                </a:cubicBezTo>
                <a:cubicBezTo>
                  <a:pt x="2912" y="18664"/>
                  <a:pt x="3228" y="18825"/>
                  <a:pt x="3595" y="18825"/>
                </a:cubicBezTo>
                <a:lnTo>
                  <a:pt x="16189" y="18825"/>
                </a:lnTo>
                <a:cubicBezTo>
                  <a:pt x="16556" y="18825"/>
                  <a:pt x="16872" y="18664"/>
                  <a:pt x="17141" y="18357"/>
                </a:cubicBezTo>
                <a:cubicBezTo>
                  <a:pt x="17405" y="18043"/>
                  <a:pt x="17537" y="17669"/>
                  <a:pt x="17537" y="17226"/>
                </a:cubicBezTo>
                <a:lnTo>
                  <a:pt x="17537" y="15669"/>
                </a:lnTo>
                <a:lnTo>
                  <a:pt x="17535" y="15669"/>
                </a:lnTo>
                <a:close/>
                <a:moveTo>
                  <a:pt x="21287" y="5914"/>
                </a:moveTo>
                <a:cubicBezTo>
                  <a:pt x="21497" y="6148"/>
                  <a:pt x="21600" y="6452"/>
                  <a:pt x="21590" y="6827"/>
                </a:cubicBezTo>
                <a:cubicBezTo>
                  <a:pt x="21590" y="7190"/>
                  <a:pt x="21490" y="7492"/>
                  <a:pt x="21287" y="7723"/>
                </a:cubicBezTo>
                <a:lnTo>
                  <a:pt x="16693" y="13204"/>
                </a:lnTo>
                <a:cubicBezTo>
                  <a:pt x="16373" y="13587"/>
                  <a:pt x="16103" y="13722"/>
                  <a:pt x="15878" y="13605"/>
                </a:cubicBezTo>
                <a:cubicBezTo>
                  <a:pt x="15655" y="13488"/>
                  <a:pt x="15545" y="13163"/>
                  <a:pt x="15545" y="12630"/>
                </a:cubicBezTo>
                <a:lnTo>
                  <a:pt x="15545" y="8988"/>
                </a:lnTo>
                <a:cubicBezTo>
                  <a:pt x="13928" y="8988"/>
                  <a:pt x="12506" y="9187"/>
                  <a:pt x="11275" y="9588"/>
                </a:cubicBezTo>
                <a:cubicBezTo>
                  <a:pt x="10044" y="9992"/>
                  <a:pt x="9006" y="10534"/>
                  <a:pt x="8159" y="11228"/>
                </a:cubicBezTo>
                <a:cubicBezTo>
                  <a:pt x="7310" y="11910"/>
                  <a:pt x="6649" y="12724"/>
                  <a:pt x="6170" y="13663"/>
                </a:cubicBezTo>
                <a:cubicBezTo>
                  <a:pt x="5690" y="14600"/>
                  <a:pt x="5387" y="15607"/>
                  <a:pt x="5262" y="16682"/>
                </a:cubicBezTo>
                <a:cubicBezTo>
                  <a:pt x="5227" y="16934"/>
                  <a:pt x="5110" y="17060"/>
                  <a:pt x="4899" y="17060"/>
                </a:cubicBezTo>
                <a:cubicBezTo>
                  <a:pt x="4704" y="17060"/>
                  <a:pt x="4591" y="16934"/>
                  <a:pt x="4559" y="16682"/>
                </a:cubicBezTo>
                <a:cubicBezTo>
                  <a:pt x="4528" y="16471"/>
                  <a:pt x="4510" y="16266"/>
                  <a:pt x="4510" y="16088"/>
                </a:cubicBezTo>
                <a:lnTo>
                  <a:pt x="4510" y="15561"/>
                </a:lnTo>
                <a:cubicBezTo>
                  <a:pt x="4510" y="14009"/>
                  <a:pt x="4731" y="12551"/>
                  <a:pt x="5174" y="11181"/>
                </a:cubicBezTo>
                <a:cubicBezTo>
                  <a:pt x="5617" y="9811"/>
                  <a:pt x="6290" y="8616"/>
                  <a:pt x="7200" y="7591"/>
                </a:cubicBezTo>
                <a:cubicBezTo>
                  <a:pt x="8110" y="6567"/>
                  <a:pt x="9256" y="5762"/>
                  <a:pt x="10638" y="5167"/>
                </a:cubicBezTo>
                <a:cubicBezTo>
                  <a:pt x="12019" y="4573"/>
                  <a:pt x="13656" y="4266"/>
                  <a:pt x="15548" y="4251"/>
                </a:cubicBezTo>
                <a:lnTo>
                  <a:pt x="15548" y="1013"/>
                </a:lnTo>
                <a:cubicBezTo>
                  <a:pt x="15548" y="480"/>
                  <a:pt x="15658" y="158"/>
                  <a:pt x="15881" y="41"/>
                </a:cubicBezTo>
                <a:cubicBezTo>
                  <a:pt x="16106" y="-76"/>
                  <a:pt x="16375" y="59"/>
                  <a:pt x="16696" y="439"/>
                </a:cubicBezTo>
                <a:lnTo>
                  <a:pt x="21287" y="5914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46" name="Shape 1863"/>
          <p:cNvSpPr/>
          <p:nvPr/>
        </p:nvSpPr>
        <p:spPr>
          <a:xfrm>
            <a:off x="5148996" y="4528530"/>
            <a:ext cx="360996" cy="3744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09" extrusionOk="0">
                <a:moveTo>
                  <a:pt x="21191" y="7448"/>
                </a:moveTo>
                <a:cubicBezTo>
                  <a:pt x="21463" y="7755"/>
                  <a:pt x="21600" y="8139"/>
                  <a:pt x="21600" y="8598"/>
                </a:cubicBezTo>
                <a:cubicBezTo>
                  <a:pt x="21600" y="9036"/>
                  <a:pt x="21463" y="9419"/>
                  <a:pt x="21191" y="9747"/>
                </a:cubicBezTo>
                <a:lnTo>
                  <a:pt x="15436" y="16663"/>
                </a:lnTo>
                <a:cubicBezTo>
                  <a:pt x="15037" y="17137"/>
                  <a:pt x="14691" y="17304"/>
                  <a:pt x="14402" y="17160"/>
                </a:cubicBezTo>
                <a:cubicBezTo>
                  <a:pt x="14114" y="17017"/>
                  <a:pt x="13969" y="16611"/>
                  <a:pt x="13969" y="15950"/>
                </a:cubicBezTo>
                <a:lnTo>
                  <a:pt x="13969" y="11329"/>
                </a:lnTo>
                <a:cubicBezTo>
                  <a:pt x="11922" y="11346"/>
                  <a:pt x="10123" y="11610"/>
                  <a:pt x="8566" y="12119"/>
                </a:cubicBezTo>
                <a:cubicBezTo>
                  <a:pt x="7011" y="12633"/>
                  <a:pt x="5699" y="13318"/>
                  <a:pt x="4629" y="14186"/>
                </a:cubicBezTo>
                <a:cubicBezTo>
                  <a:pt x="3560" y="15055"/>
                  <a:pt x="2720" y="16075"/>
                  <a:pt x="2110" y="17254"/>
                </a:cubicBezTo>
                <a:cubicBezTo>
                  <a:pt x="1501" y="18424"/>
                  <a:pt x="1119" y="19693"/>
                  <a:pt x="962" y="21047"/>
                </a:cubicBezTo>
                <a:cubicBezTo>
                  <a:pt x="930" y="21354"/>
                  <a:pt x="786" y="21509"/>
                  <a:pt x="526" y="21509"/>
                </a:cubicBezTo>
                <a:lnTo>
                  <a:pt x="502" y="21509"/>
                </a:lnTo>
                <a:cubicBezTo>
                  <a:pt x="247" y="21509"/>
                  <a:pt x="100" y="21354"/>
                  <a:pt x="69" y="21047"/>
                </a:cubicBezTo>
                <a:cubicBezTo>
                  <a:pt x="22" y="20567"/>
                  <a:pt x="0" y="20094"/>
                  <a:pt x="0" y="19620"/>
                </a:cubicBezTo>
                <a:cubicBezTo>
                  <a:pt x="0" y="17666"/>
                  <a:pt x="277" y="15833"/>
                  <a:pt x="840" y="14107"/>
                </a:cubicBezTo>
                <a:cubicBezTo>
                  <a:pt x="1398" y="12388"/>
                  <a:pt x="2247" y="10879"/>
                  <a:pt x="3393" y="9595"/>
                </a:cubicBezTo>
                <a:cubicBezTo>
                  <a:pt x="4539" y="8305"/>
                  <a:pt x="5988" y="7281"/>
                  <a:pt x="7741" y="6527"/>
                </a:cubicBezTo>
                <a:cubicBezTo>
                  <a:pt x="9494" y="5773"/>
                  <a:pt x="11570" y="5384"/>
                  <a:pt x="13969" y="5369"/>
                </a:cubicBezTo>
                <a:lnTo>
                  <a:pt x="13969" y="1263"/>
                </a:lnTo>
                <a:cubicBezTo>
                  <a:pt x="13969" y="593"/>
                  <a:pt x="14111" y="190"/>
                  <a:pt x="14393" y="46"/>
                </a:cubicBezTo>
                <a:cubicBezTo>
                  <a:pt x="14672" y="-91"/>
                  <a:pt x="15022" y="82"/>
                  <a:pt x="15436" y="549"/>
                </a:cubicBezTo>
                <a:lnTo>
                  <a:pt x="21191" y="7448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47" name="Shape 1864"/>
          <p:cNvSpPr/>
          <p:nvPr/>
        </p:nvSpPr>
        <p:spPr>
          <a:xfrm>
            <a:off x="6021402" y="4528538"/>
            <a:ext cx="360990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4" h="21600" extrusionOk="0">
                <a:moveTo>
                  <a:pt x="20681" y="3131"/>
                </a:moveTo>
                <a:cubicBezTo>
                  <a:pt x="20952" y="3131"/>
                  <a:pt x="21180" y="3257"/>
                  <a:pt x="21358" y="3515"/>
                </a:cubicBezTo>
                <a:cubicBezTo>
                  <a:pt x="21536" y="3768"/>
                  <a:pt x="21600" y="4044"/>
                  <a:pt x="21544" y="4341"/>
                </a:cubicBezTo>
                <a:lnTo>
                  <a:pt x="20280" y="12471"/>
                </a:lnTo>
                <a:cubicBezTo>
                  <a:pt x="20231" y="12706"/>
                  <a:pt x="20128" y="12900"/>
                  <a:pt x="19969" y="13061"/>
                </a:cubicBezTo>
                <a:cubicBezTo>
                  <a:pt x="19810" y="13223"/>
                  <a:pt x="19615" y="13296"/>
                  <a:pt x="19390" y="13296"/>
                </a:cubicBezTo>
                <a:lnTo>
                  <a:pt x="6706" y="13296"/>
                </a:lnTo>
                <a:lnTo>
                  <a:pt x="7114" y="15661"/>
                </a:lnTo>
                <a:cubicBezTo>
                  <a:pt x="7146" y="15811"/>
                  <a:pt x="7215" y="15937"/>
                  <a:pt x="7320" y="16034"/>
                </a:cubicBezTo>
                <a:cubicBezTo>
                  <a:pt x="7425" y="16131"/>
                  <a:pt x="7540" y="16184"/>
                  <a:pt x="7667" y="16184"/>
                </a:cubicBezTo>
                <a:lnTo>
                  <a:pt x="17686" y="16184"/>
                </a:lnTo>
                <a:cubicBezTo>
                  <a:pt x="17811" y="16184"/>
                  <a:pt x="17918" y="16237"/>
                  <a:pt x="18009" y="16345"/>
                </a:cubicBezTo>
                <a:cubicBezTo>
                  <a:pt x="18097" y="16454"/>
                  <a:pt x="18143" y="16580"/>
                  <a:pt x="18143" y="16736"/>
                </a:cubicBezTo>
                <a:lnTo>
                  <a:pt x="18143" y="17831"/>
                </a:lnTo>
                <a:cubicBezTo>
                  <a:pt x="18143" y="17981"/>
                  <a:pt x="18099" y="18108"/>
                  <a:pt x="18013" y="18205"/>
                </a:cubicBezTo>
                <a:cubicBezTo>
                  <a:pt x="17928" y="18302"/>
                  <a:pt x="17818" y="18349"/>
                  <a:pt x="17686" y="18349"/>
                </a:cubicBezTo>
                <a:lnTo>
                  <a:pt x="6929" y="18349"/>
                </a:lnTo>
                <a:cubicBezTo>
                  <a:pt x="6801" y="18349"/>
                  <a:pt x="6662" y="18337"/>
                  <a:pt x="6501" y="18302"/>
                </a:cubicBezTo>
                <a:cubicBezTo>
                  <a:pt x="6339" y="18266"/>
                  <a:pt x="6202" y="18222"/>
                  <a:pt x="6085" y="18169"/>
                </a:cubicBezTo>
                <a:cubicBezTo>
                  <a:pt x="6036" y="18146"/>
                  <a:pt x="5982" y="18090"/>
                  <a:pt x="5921" y="17987"/>
                </a:cubicBezTo>
                <a:cubicBezTo>
                  <a:pt x="5860" y="17884"/>
                  <a:pt x="5799" y="17770"/>
                  <a:pt x="5740" y="17644"/>
                </a:cubicBezTo>
                <a:cubicBezTo>
                  <a:pt x="5684" y="17517"/>
                  <a:pt x="5633" y="17391"/>
                  <a:pt x="5594" y="17259"/>
                </a:cubicBezTo>
                <a:cubicBezTo>
                  <a:pt x="5552" y="17132"/>
                  <a:pt x="5528" y="17036"/>
                  <a:pt x="5513" y="16959"/>
                </a:cubicBezTo>
                <a:lnTo>
                  <a:pt x="2997" y="2670"/>
                </a:lnTo>
                <a:cubicBezTo>
                  <a:pt x="2966" y="2520"/>
                  <a:pt x="2897" y="2400"/>
                  <a:pt x="2792" y="2309"/>
                </a:cubicBezTo>
                <a:cubicBezTo>
                  <a:pt x="2687" y="2212"/>
                  <a:pt x="2569" y="2165"/>
                  <a:pt x="2445" y="2165"/>
                </a:cubicBezTo>
                <a:lnTo>
                  <a:pt x="457" y="2165"/>
                </a:lnTo>
                <a:cubicBezTo>
                  <a:pt x="152" y="2165"/>
                  <a:pt x="0" y="1982"/>
                  <a:pt x="0" y="1618"/>
                </a:cubicBezTo>
                <a:lnTo>
                  <a:pt x="0" y="546"/>
                </a:lnTo>
                <a:cubicBezTo>
                  <a:pt x="0" y="185"/>
                  <a:pt x="152" y="0"/>
                  <a:pt x="457" y="0"/>
                </a:cubicBezTo>
                <a:lnTo>
                  <a:pt x="3159" y="0"/>
                </a:lnTo>
                <a:cubicBezTo>
                  <a:pt x="3286" y="0"/>
                  <a:pt x="3433" y="18"/>
                  <a:pt x="3606" y="59"/>
                </a:cubicBezTo>
                <a:cubicBezTo>
                  <a:pt x="3775" y="94"/>
                  <a:pt x="3917" y="132"/>
                  <a:pt x="4027" y="167"/>
                </a:cubicBezTo>
                <a:cubicBezTo>
                  <a:pt x="4075" y="208"/>
                  <a:pt x="4129" y="276"/>
                  <a:pt x="4193" y="373"/>
                </a:cubicBezTo>
                <a:cubicBezTo>
                  <a:pt x="4261" y="470"/>
                  <a:pt x="4322" y="585"/>
                  <a:pt x="4376" y="705"/>
                </a:cubicBezTo>
                <a:cubicBezTo>
                  <a:pt x="4430" y="825"/>
                  <a:pt x="4479" y="952"/>
                  <a:pt x="4518" y="1072"/>
                </a:cubicBezTo>
                <a:cubicBezTo>
                  <a:pt x="4557" y="1198"/>
                  <a:pt x="4584" y="1301"/>
                  <a:pt x="4599" y="1378"/>
                </a:cubicBezTo>
                <a:lnTo>
                  <a:pt x="4917" y="3134"/>
                </a:lnTo>
                <a:lnTo>
                  <a:pt x="20681" y="3134"/>
                </a:lnTo>
                <a:lnTo>
                  <a:pt x="20681" y="3131"/>
                </a:lnTo>
                <a:close/>
                <a:moveTo>
                  <a:pt x="6811" y="19982"/>
                </a:moveTo>
                <a:cubicBezTo>
                  <a:pt x="6811" y="19541"/>
                  <a:pt x="6941" y="19156"/>
                  <a:pt x="7202" y="18833"/>
                </a:cubicBezTo>
                <a:cubicBezTo>
                  <a:pt x="7462" y="18513"/>
                  <a:pt x="7777" y="18345"/>
                  <a:pt x="8146" y="18345"/>
                </a:cubicBezTo>
                <a:cubicBezTo>
                  <a:pt x="8528" y="18345"/>
                  <a:pt x="8850" y="18513"/>
                  <a:pt x="9114" y="18833"/>
                </a:cubicBezTo>
                <a:cubicBezTo>
                  <a:pt x="9381" y="19153"/>
                  <a:pt x="9513" y="19538"/>
                  <a:pt x="9513" y="19982"/>
                </a:cubicBezTo>
                <a:cubicBezTo>
                  <a:pt x="9513" y="20425"/>
                  <a:pt x="9381" y="20801"/>
                  <a:pt x="9114" y="21118"/>
                </a:cubicBezTo>
                <a:cubicBezTo>
                  <a:pt x="8850" y="21438"/>
                  <a:pt x="8528" y="21600"/>
                  <a:pt x="8146" y="21600"/>
                </a:cubicBezTo>
                <a:cubicBezTo>
                  <a:pt x="7779" y="21600"/>
                  <a:pt x="7464" y="21438"/>
                  <a:pt x="7202" y="21118"/>
                </a:cubicBezTo>
                <a:cubicBezTo>
                  <a:pt x="6941" y="20801"/>
                  <a:pt x="6811" y="20422"/>
                  <a:pt x="6811" y="19982"/>
                </a:cubicBezTo>
                <a:moveTo>
                  <a:pt x="14432" y="19982"/>
                </a:moveTo>
                <a:cubicBezTo>
                  <a:pt x="14432" y="19541"/>
                  <a:pt x="14564" y="19156"/>
                  <a:pt x="14823" y="18833"/>
                </a:cubicBezTo>
                <a:cubicBezTo>
                  <a:pt x="15085" y="18513"/>
                  <a:pt x="15400" y="18345"/>
                  <a:pt x="15779" y="18345"/>
                </a:cubicBezTo>
                <a:cubicBezTo>
                  <a:pt x="16143" y="18345"/>
                  <a:pt x="16459" y="18513"/>
                  <a:pt x="16720" y="18833"/>
                </a:cubicBezTo>
                <a:cubicBezTo>
                  <a:pt x="16982" y="19153"/>
                  <a:pt x="17114" y="19538"/>
                  <a:pt x="17114" y="19982"/>
                </a:cubicBezTo>
                <a:cubicBezTo>
                  <a:pt x="17114" y="20425"/>
                  <a:pt x="16982" y="20801"/>
                  <a:pt x="16720" y="21118"/>
                </a:cubicBezTo>
                <a:cubicBezTo>
                  <a:pt x="16461" y="21438"/>
                  <a:pt x="16146" y="21600"/>
                  <a:pt x="15779" y="21600"/>
                </a:cubicBezTo>
                <a:cubicBezTo>
                  <a:pt x="15412" y="21600"/>
                  <a:pt x="15094" y="21438"/>
                  <a:pt x="14830" y="21118"/>
                </a:cubicBezTo>
                <a:cubicBezTo>
                  <a:pt x="14564" y="20801"/>
                  <a:pt x="14432" y="20422"/>
                  <a:pt x="14432" y="19982"/>
                </a:cubicBezTo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48" name="Shape 1865"/>
          <p:cNvSpPr/>
          <p:nvPr/>
        </p:nvSpPr>
        <p:spPr>
          <a:xfrm>
            <a:off x="1710517" y="5344534"/>
            <a:ext cx="360996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29" y="11544"/>
                </a:moveTo>
                <a:cubicBezTo>
                  <a:pt x="21493" y="11931"/>
                  <a:pt x="21572" y="12338"/>
                  <a:pt x="21572" y="12758"/>
                </a:cubicBezTo>
                <a:cubicBezTo>
                  <a:pt x="21572" y="13464"/>
                  <a:pt x="21388" y="14105"/>
                  <a:pt x="21018" y="14679"/>
                </a:cubicBezTo>
                <a:cubicBezTo>
                  <a:pt x="21111" y="15215"/>
                  <a:pt x="21077" y="15746"/>
                  <a:pt x="20925" y="16285"/>
                </a:cubicBezTo>
                <a:cubicBezTo>
                  <a:pt x="20769" y="16819"/>
                  <a:pt x="20512" y="17288"/>
                  <a:pt x="20142" y="17697"/>
                </a:cubicBezTo>
                <a:cubicBezTo>
                  <a:pt x="20105" y="18451"/>
                  <a:pt x="19902" y="19081"/>
                  <a:pt x="19532" y="19581"/>
                </a:cubicBezTo>
                <a:cubicBezTo>
                  <a:pt x="19161" y="20081"/>
                  <a:pt x="18701" y="20482"/>
                  <a:pt x="18147" y="20784"/>
                </a:cubicBezTo>
                <a:cubicBezTo>
                  <a:pt x="17593" y="21089"/>
                  <a:pt x="16983" y="21298"/>
                  <a:pt x="16322" y="21419"/>
                </a:cubicBezTo>
                <a:cubicBezTo>
                  <a:pt x="15660" y="21541"/>
                  <a:pt x="15010" y="21600"/>
                  <a:pt x="14380" y="21600"/>
                </a:cubicBezTo>
                <a:cubicBezTo>
                  <a:pt x="13730" y="21600"/>
                  <a:pt x="13078" y="21555"/>
                  <a:pt x="12425" y="21462"/>
                </a:cubicBezTo>
                <a:cubicBezTo>
                  <a:pt x="11772" y="21363"/>
                  <a:pt x="11128" y="21236"/>
                  <a:pt x="10498" y="21075"/>
                </a:cubicBezTo>
                <a:cubicBezTo>
                  <a:pt x="9865" y="20894"/>
                  <a:pt x="9237" y="20702"/>
                  <a:pt x="8610" y="20493"/>
                </a:cubicBezTo>
                <a:cubicBezTo>
                  <a:pt x="7983" y="20287"/>
                  <a:pt x="7341" y="20182"/>
                  <a:pt x="6680" y="20182"/>
                </a:cubicBezTo>
                <a:lnTo>
                  <a:pt x="1608" y="20182"/>
                </a:lnTo>
                <a:cubicBezTo>
                  <a:pt x="1167" y="20182"/>
                  <a:pt x="786" y="20030"/>
                  <a:pt x="472" y="19714"/>
                </a:cubicBezTo>
                <a:cubicBezTo>
                  <a:pt x="158" y="19406"/>
                  <a:pt x="0" y="19025"/>
                  <a:pt x="0" y="18573"/>
                </a:cubicBezTo>
                <a:lnTo>
                  <a:pt x="0" y="9881"/>
                </a:lnTo>
                <a:cubicBezTo>
                  <a:pt x="0" y="9440"/>
                  <a:pt x="158" y="9065"/>
                  <a:pt x="472" y="8754"/>
                </a:cubicBezTo>
                <a:cubicBezTo>
                  <a:pt x="786" y="8441"/>
                  <a:pt x="1167" y="8285"/>
                  <a:pt x="1608" y="8285"/>
                </a:cubicBezTo>
                <a:lnTo>
                  <a:pt x="6316" y="8285"/>
                </a:lnTo>
                <a:cubicBezTo>
                  <a:pt x="6559" y="8161"/>
                  <a:pt x="6751" y="8023"/>
                  <a:pt x="6898" y="7873"/>
                </a:cubicBezTo>
                <a:cubicBezTo>
                  <a:pt x="7042" y="7723"/>
                  <a:pt x="7197" y="7548"/>
                  <a:pt x="7370" y="7342"/>
                </a:cubicBezTo>
                <a:cubicBezTo>
                  <a:pt x="7514" y="7161"/>
                  <a:pt x="7663" y="6986"/>
                  <a:pt x="7810" y="6820"/>
                </a:cubicBezTo>
                <a:cubicBezTo>
                  <a:pt x="7957" y="6653"/>
                  <a:pt x="8113" y="6484"/>
                  <a:pt x="8277" y="6311"/>
                </a:cubicBezTo>
                <a:cubicBezTo>
                  <a:pt x="8570" y="5998"/>
                  <a:pt x="8918" y="5690"/>
                  <a:pt x="9302" y="5385"/>
                </a:cubicBezTo>
                <a:cubicBezTo>
                  <a:pt x="9692" y="5086"/>
                  <a:pt x="9989" y="4750"/>
                  <a:pt x="10195" y="4380"/>
                </a:cubicBezTo>
                <a:cubicBezTo>
                  <a:pt x="10339" y="4117"/>
                  <a:pt x="10444" y="3826"/>
                  <a:pt x="10506" y="3507"/>
                </a:cubicBezTo>
                <a:cubicBezTo>
                  <a:pt x="10565" y="3188"/>
                  <a:pt x="10628" y="2866"/>
                  <a:pt x="10676" y="2539"/>
                </a:cubicBezTo>
                <a:cubicBezTo>
                  <a:pt x="10727" y="2217"/>
                  <a:pt x="10780" y="1900"/>
                  <a:pt x="10845" y="1593"/>
                </a:cubicBezTo>
                <a:cubicBezTo>
                  <a:pt x="10907" y="1288"/>
                  <a:pt x="11015" y="1017"/>
                  <a:pt x="11162" y="777"/>
                </a:cubicBezTo>
                <a:cubicBezTo>
                  <a:pt x="11311" y="537"/>
                  <a:pt x="11523" y="350"/>
                  <a:pt x="11800" y="209"/>
                </a:cubicBezTo>
                <a:cubicBezTo>
                  <a:pt x="12074" y="68"/>
                  <a:pt x="12442" y="0"/>
                  <a:pt x="12902" y="0"/>
                </a:cubicBezTo>
                <a:cubicBezTo>
                  <a:pt x="13451" y="0"/>
                  <a:pt x="13956" y="113"/>
                  <a:pt x="14411" y="345"/>
                </a:cubicBezTo>
                <a:cubicBezTo>
                  <a:pt x="14869" y="573"/>
                  <a:pt x="15251" y="881"/>
                  <a:pt x="15567" y="1271"/>
                </a:cubicBezTo>
                <a:cubicBezTo>
                  <a:pt x="15881" y="1658"/>
                  <a:pt x="16127" y="2101"/>
                  <a:pt x="16305" y="2601"/>
                </a:cubicBezTo>
                <a:cubicBezTo>
                  <a:pt x="16480" y="3104"/>
                  <a:pt x="16570" y="3609"/>
                  <a:pt x="16570" y="4123"/>
                </a:cubicBezTo>
                <a:cubicBezTo>
                  <a:pt x="16570" y="4654"/>
                  <a:pt x="16491" y="5162"/>
                  <a:pt x="16333" y="5645"/>
                </a:cubicBezTo>
                <a:cubicBezTo>
                  <a:pt x="16175" y="6125"/>
                  <a:pt x="15982" y="6611"/>
                  <a:pt x="15759" y="7097"/>
                </a:cubicBezTo>
                <a:cubicBezTo>
                  <a:pt x="16073" y="7080"/>
                  <a:pt x="16389" y="7057"/>
                  <a:pt x="16706" y="7035"/>
                </a:cubicBezTo>
                <a:cubicBezTo>
                  <a:pt x="17019" y="7012"/>
                  <a:pt x="17336" y="7001"/>
                  <a:pt x="17652" y="7001"/>
                </a:cubicBezTo>
                <a:cubicBezTo>
                  <a:pt x="18150" y="7001"/>
                  <a:pt x="18630" y="7049"/>
                  <a:pt x="19099" y="7145"/>
                </a:cubicBezTo>
                <a:cubicBezTo>
                  <a:pt x="19568" y="7238"/>
                  <a:pt x="19986" y="7396"/>
                  <a:pt x="20357" y="7616"/>
                </a:cubicBezTo>
                <a:cubicBezTo>
                  <a:pt x="20727" y="7839"/>
                  <a:pt x="21026" y="8144"/>
                  <a:pt x="21255" y="8528"/>
                </a:cubicBezTo>
                <a:cubicBezTo>
                  <a:pt x="21487" y="8918"/>
                  <a:pt x="21600" y="9409"/>
                  <a:pt x="21600" y="10002"/>
                </a:cubicBezTo>
                <a:cubicBezTo>
                  <a:pt x="21600" y="10265"/>
                  <a:pt x="21580" y="10519"/>
                  <a:pt x="21535" y="10773"/>
                </a:cubicBezTo>
                <a:cubicBezTo>
                  <a:pt x="21484" y="11030"/>
                  <a:pt x="21419" y="11284"/>
                  <a:pt x="21329" y="11544"/>
                </a:cubicBezTo>
                <a:moveTo>
                  <a:pt x="4258" y="18519"/>
                </a:moveTo>
                <a:cubicBezTo>
                  <a:pt x="4555" y="18519"/>
                  <a:pt x="4809" y="18417"/>
                  <a:pt x="5024" y="18214"/>
                </a:cubicBezTo>
                <a:cubicBezTo>
                  <a:pt x="5233" y="18014"/>
                  <a:pt x="5341" y="17759"/>
                  <a:pt x="5341" y="17454"/>
                </a:cubicBezTo>
                <a:cubicBezTo>
                  <a:pt x="5341" y="17155"/>
                  <a:pt x="5233" y="16901"/>
                  <a:pt x="5024" y="16686"/>
                </a:cubicBezTo>
                <a:cubicBezTo>
                  <a:pt x="4812" y="16477"/>
                  <a:pt x="4558" y="16373"/>
                  <a:pt x="4258" y="16373"/>
                </a:cubicBezTo>
                <a:cubicBezTo>
                  <a:pt x="3942" y="16373"/>
                  <a:pt x="3685" y="16477"/>
                  <a:pt x="3487" y="16686"/>
                </a:cubicBezTo>
                <a:cubicBezTo>
                  <a:pt x="3289" y="16901"/>
                  <a:pt x="3190" y="17155"/>
                  <a:pt x="3190" y="17454"/>
                </a:cubicBezTo>
                <a:cubicBezTo>
                  <a:pt x="3190" y="17768"/>
                  <a:pt x="3289" y="18025"/>
                  <a:pt x="3487" y="18223"/>
                </a:cubicBezTo>
                <a:cubicBezTo>
                  <a:pt x="3682" y="18420"/>
                  <a:pt x="3939" y="18519"/>
                  <a:pt x="4258" y="18519"/>
                </a:cubicBezTo>
                <a:moveTo>
                  <a:pt x="19164" y="14343"/>
                </a:moveTo>
                <a:cubicBezTo>
                  <a:pt x="19704" y="13902"/>
                  <a:pt x="19975" y="13346"/>
                  <a:pt x="19975" y="12679"/>
                </a:cubicBezTo>
                <a:cubicBezTo>
                  <a:pt x="19975" y="12473"/>
                  <a:pt x="19919" y="12281"/>
                  <a:pt x="19806" y="12098"/>
                </a:cubicBezTo>
                <a:cubicBezTo>
                  <a:pt x="19695" y="11920"/>
                  <a:pt x="19577" y="11762"/>
                  <a:pt x="19447" y="11623"/>
                </a:cubicBezTo>
                <a:cubicBezTo>
                  <a:pt x="19591" y="11363"/>
                  <a:pt x="19721" y="11106"/>
                  <a:pt x="19834" y="10849"/>
                </a:cubicBezTo>
                <a:cubicBezTo>
                  <a:pt x="19944" y="10592"/>
                  <a:pt x="20003" y="10313"/>
                  <a:pt x="20003" y="10002"/>
                </a:cubicBezTo>
                <a:cubicBezTo>
                  <a:pt x="20003" y="9689"/>
                  <a:pt x="19924" y="9440"/>
                  <a:pt x="19766" y="9251"/>
                </a:cubicBezTo>
                <a:cubicBezTo>
                  <a:pt x="19608" y="9070"/>
                  <a:pt x="19416" y="8929"/>
                  <a:pt x="19184" y="8833"/>
                </a:cubicBezTo>
                <a:cubicBezTo>
                  <a:pt x="18955" y="8740"/>
                  <a:pt x="18698" y="8683"/>
                  <a:pt x="18418" y="8664"/>
                </a:cubicBezTo>
                <a:cubicBezTo>
                  <a:pt x="18138" y="8644"/>
                  <a:pt x="17884" y="8635"/>
                  <a:pt x="17650" y="8635"/>
                </a:cubicBezTo>
                <a:cubicBezTo>
                  <a:pt x="17243" y="8635"/>
                  <a:pt x="16836" y="8650"/>
                  <a:pt x="16423" y="8678"/>
                </a:cubicBezTo>
                <a:cubicBezTo>
                  <a:pt x="16011" y="8706"/>
                  <a:pt x="15607" y="8720"/>
                  <a:pt x="15200" y="8720"/>
                </a:cubicBezTo>
                <a:cubicBezTo>
                  <a:pt x="14917" y="8720"/>
                  <a:pt x="14643" y="8706"/>
                  <a:pt x="14366" y="8678"/>
                </a:cubicBezTo>
                <a:cubicBezTo>
                  <a:pt x="14089" y="8650"/>
                  <a:pt x="13829" y="8585"/>
                  <a:pt x="13575" y="8475"/>
                </a:cubicBezTo>
                <a:cubicBezTo>
                  <a:pt x="13575" y="8105"/>
                  <a:pt x="13646" y="7754"/>
                  <a:pt x="13792" y="7421"/>
                </a:cubicBezTo>
                <a:cubicBezTo>
                  <a:pt x="13937" y="7088"/>
                  <a:pt x="14095" y="6752"/>
                  <a:pt x="14276" y="6413"/>
                </a:cubicBezTo>
                <a:cubicBezTo>
                  <a:pt x="14448" y="6074"/>
                  <a:pt x="14606" y="5721"/>
                  <a:pt x="14748" y="5351"/>
                </a:cubicBezTo>
                <a:cubicBezTo>
                  <a:pt x="14886" y="4984"/>
                  <a:pt x="14954" y="4575"/>
                  <a:pt x="14954" y="4123"/>
                </a:cubicBezTo>
                <a:cubicBezTo>
                  <a:pt x="14954" y="3824"/>
                  <a:pt x="14906" y="3530"/>
                  <a:pt x="14813" y="3236"/>
                </a:cubicBezTo>
                <a:cubicBezTo>
                  <a:pt x="14717" y="2945"/>
                  <a:pt x="14584" y="2677"/>
                  <a:pt x="14411" y="2440"/>
                </a:cubicBezTo>
                <a:cubicBezTo>
                  <a:pt x="14239" y="2200"/>
                  <a:pt x="14027" y="2002"/>
                  <a:pt x="13776" y="1844"/>
                </a:cubicBezTo>
                <a:cubicBezTo>
                  <a:pt x="13521" y="1689"/>
                  <a:pt x="13230" y="1607"/>
                  <a:pt x="12894" y="1607"/>
                </a:cubicBezTo>
                <a:lnTo>
                  <a:pt x="12744" y="1607"/>
                </a:lnTo>
                <a:cubicBezTo>
                  <a:pt x="12682" y="1607"/>
                  <a:pt x="12631" y="1618"/>
                  <a:pt x="12594" y="1635"/>
                </a:cubicBezTo>
                <a:cubicBezTo>
                  <a:pt x="12524" y="1672"/>
                  <a:pt x="12481" y="1706"/>
                  <a:pt x="12473" y="1742"/>
                </a:cubicBezTo>
                <a:cubicBezTo>
                  <a:pt x="12464" y="1779"/>
                  <a:pt x="12450" y="1838"/>
                  <a:pt x="12430" y="1920"/>
                </a:cubicBezTo>
                <a:cubicBezTo>
                  <a:pt x="12323" y="2451"/>
                  <a:pt x="12221" y="3007"/>
                  <a:pt x="12128" y="3586"/>
                </a:cubicBezTo>
                <a:cubicBezTo>
                  <a:pt x="12035" y="4168"/>
                  <a:pt x="11854" y="4699"/>
                  <a:pt x="11597" y="5176"/>
                </a:cubicBezTo>
                <a:cubicBezTo>
                  <a:pt x="11334" y="5636"/>
                  <a:pt x="11001" y="6035"/>
                  <a:pt x="10597" y="6368"/>
                </a:cubicBezTo>
                <a:cubicBezTo>
                  <a:pt x="10190" y="6701"/>
                  <a:pt x="9803" y="7051"/>
                  <a:pt x="9432" y="7421"/>
                </a:cubicBezTo>
                <a:cubicBezTo>
                  <a:pt x="9170" y="7701"/>
                  <a:pt x="8949" y="7955"/>
                  <a:pt x="8771" y="8183"/>
                </a:cubicBezTo>
                <a:cubicBezTo>
                  <a:pt x="8593" y="8412"/>
                  <a:pt x="8404" y="8632"/>
                  <a:pt x="8212" y="8833"/>
                </a:cubicBezTo>
                <a:cubicBezTo>
                  <a:pt x="8017" y="9036"/>
                  <a:pt x="7799" y="9223"/>
                  <a:pt x="7556" y="9401"/>
                </a:cubicBezTo>
                <a:cubicBezTo>
                  <a:pt x="7313" y="9576"/>
                  <a:pt x="7019" y="9737"/>
                  <a:pt x="6674" y="9881"/>
                </a:cubicBezTo>
                <a:lnTo>
                  <a:pt x="6646" y="9881"/>
                </a:lnTo>
                <a:lnTo>
                  <a:pt x="6646" y="18573"/>
                </a:lnTo>
                <a:cubicBezTo>
                  <a:pt x="7279" y="18573"/>
                  <a:pt x="7889" y="18649"/>
                  <a:pt x="8486" y="18796"/>
                </a:cubicBezTo>
                <a:cubicBezTo>
                  <a:pt x="9082" y="18946"/>
                  <a:pt x="9684" y="19104"/>
                  <a:pt x="10294" y="19270"/>
                </a:cubicBezTo>
                <a:cubicBezTo>
                  <a:pt x="10902" y="19440"/>
                  <a:pt x="11538" y="19592"/>
                  <a:pt x="12207" y="19742"/>
                </a:cubicBezTo>
                <a:cubicBezTo>
                  <a:pt x="12874" y="19892"/>
                  <a:pt x="13595" y="19965"/>
                  <a:pt x="14375" y="19965"/>
                </a:cubicBezTo>
                <a:cubicBezTo>
                  <a:pt x="14781" y="19965"/>
                  <a:pt x="15222" y="19940"/>
                  <a:pt x="15700" y="19886"/>
                </a:cubicBezTo>
                <a:cubicBezTo>
                  <a:pt x="16177" y="19830"/>
                  <a:pt x="16627" y="19711"/>
                  <a:pt x="17048" y="19527"/>
                </a:cubicBezTo>
                <a:cubicBezTo>
                  <a:pt x="17469" y="19344"/>
                  <a:pt x="17816" y="19087"/>
                  <a:pt x="18102" y="18762"/>
                </a:cubicBezTo>
                <a:cubicBezTo>
                  <a:pt x="18387" y="18440"/>
                  <a:pt x="18526" y="18011"/>
                  <a:pt x="18526" y="17477"/>
                </a:cubicBezTo>
                <a:cubicBezTo>
                  <a:pt x="18526" y="17387"/>
                  <a:pt x="18523" y="17305"/>
                  <a:pt x="18517" y="17226"/>
                </a:cubicBezTo>
                <a:cubicBezTo>
                  <a:pt x="18503" y="17152"/>
                  <a:pt x="18489" y="17071"/>
                  <a:pt x="18472" y="16980"/>
                </a:cubicBezTo>
                <a:cubicBezTo>
                  <a:pt x="18786" y="16836"/>
                  <a:pt x="19029" y="16596"/>
                  <a:pt x="19195" y="16263"/>
                </a:cubicBezTo>
                <a:cubicBezTo>
                  <a:pt x="19365" y="15930"/>
                  <a:pt x="19447" y="15594"/>
                  <a:pt x="19447" y="15263"/>
                </a:cubicBezTo>
                <a:cubicBezTo>
                  <a:pt x="19450" y="14913"/>
                  <a:pt x="19351" y="14605"/>
                  <a:pt x="19164" y="14343"/>
                </a:cubicBezTo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49" name="Shape 1866"/>
          <p:cNvSpPr/>
          <p:nvPr/>
        </p:nvSpPr>
        <p:spPr>
          <a:xfrm>
            <a:off x="2576904" y="5341414"/>
            <a:ext cx="360996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6" y="0"/>
                </a:moveTo>
                <a:cubicBezTo>
                  <a:pt x="12303" y="0"/>
                  <a:pt x="13705" y="280"/>
                  <a:pt x="15013" y="844"/>
                </a:cubicBezTo>
                <a:cubicBezTo>
                  <a:pt x="16321" y="1409"/>
                  <a:pt x="17466" y="2177"/>
                  <a:pt x="18449" y="3157"/>
                </a:cubicBezTo>
                <a:cubicBezTo>
                  <a:pt x="19433" y="4134"/>
                  <a:pt x="20204" y="5278"/>
                  <a:pt x="20761" y="6588"/>
                </a:cubicBezTo>
                <a:cubicBezTo>
                  <a:pt x="21320" y="7901"/>
                  <a:pt x="21600" y="9305"/>
                  <a:pt x="21600" y="10801"/>
                </a:cubicBezTo>
                <a:cubicBezTo>
                  <a:pt x="21600" y="12295"/>
                  <a:pt x="21320" y="13699"/>
                  <a:pt x="20761" y="15009"/>
                </a:cubicBezTo>
                <a:cubicBezTo>
                  <a:pt x="20204" y="16322"/>
                  <a:pt x="19430" y="17466"/>
                  <a:pt x="18449" y="18446"/>
                </a:cubicBezTo>
                <a:cubicBezTo>
                  <a:pt x="17466" y="19423"/>
                  <a:pt x="16322" y="20194"/>
                  <a:pt x="15013" y="20756"/>
                </a:cubicBezTo>
                <a:cubicBezTo>
                  <a:pt x="13705" y="21320"/>
                  <a:pt x="12303" y="21600"/>
                  <a:pt x="10806" y="21600"/>
                </a:cubicBezTo>
                <a:cubicBezTo>
                  <a:pt x="9311" y="21600"/>
                  <a:pt x="7906" y="21320"/>
                  <a:pt x="6592" y="20756"/>
                </a:cubicBezTo>
                <a:cubicBezTo>
                  <a:pt x="5281" y="20194"/>
                  <a:pt x="4137" y="19423"/>
                  <a:pt x="3156" y="18446"/>
                </a:cubicBezTo>
                <a:cubicBezTo>
                  <a:pt x="2179" y="17466"/>
                  <a:pt x="1410" y="16322"/>
                  <a:pt x="845" y="15009"/>
                </a:cubicBezTo>
                <a:cubicBezTo>
                  <a:pt x="283" y="13699"/>
                  <a:pt x="0" y="12295"/>
                  <a:pt x="0" y="10801"/>
                </a:cubicBezTo>
                <a:cubicBezTo>
                  <a:pt x="0" y="9305"/>
                  <a:pt x="283" y="7901"/>
                  <a:pt x="845" y="6588"/>
                </a:cubicBezTo>
                <a:cubicBezTo>
                  <a:pt x="1410" y="5278"/>
                  <a:pt x="2181" y="4134"/>
                  <a:pt x="3156" y="3157"/>
                </a:cubicBezTo>
                <a:cubicBezTo>
                  <a:pt x="4137" y="2177"/>
                  <a:pt x="5281" y="1409"/>
                  <a:pt x="6592" y="844"/>
                </a:cubicBezTo>
                <a:cubicBezTo>
                  <a:pt x="7906" y="280"/>
                  <a:pt x="9311" y="0"/>
                  <a:pt x="10806" y="0"/>
                </a:cubicBezTo>
                <a:moveTo>
                  <a:pt x="10806" y="18358"/>
                </a:moveTo>
                <a:cubicBezTo>
                  <a:pt x="11862" y="18358"/>
                  <a:pt x="12846" y="18158"/>
                  <a:pt x="13756" y="17762"/>
                </a:cubicBezTo>
                <a:cubicBezTo>
                  <a:pt x="14666" y="17364"/>
                  <a:pt x="15462" y="16825"/>
                  <a:pt x="16152" y="16141"/>
                </a:cubicBezTo>
                <a:cubicBezTo>
                  <a:pt x="16839" y="15455"/>
                  <a:pt x="17378" y="14656"/>
                  <a:pt x="17774" y="13747"/>
                </a:cubicBezTo>
                <a:cubicBezTo>
                  <a:pt x="18170" y="12837"/>
                  <a:pt x="18370" y="11855"/>
                  <a:pt x="18370" y="10801"/>
                </a:cubicBezTo>
                <a:cubicBezTo>
                  <a:pt x="18370" y="9745"/>
                  <a:pt x="18172" y="8763"/>
                  <a:pt x="17774" y="7853"/>
                </a:cubicBezTo>
                <a:cubicBezTo>
                  <a:pt x="17375" y="6944"/>
                  <a:pt x="16839" y="6148"/>
                  <a:pt x="16152" y="5459"/>
                </a:cubicBezTo>
                <a:cubicBezTo>
                  <a:pt x="15465" y="4775"/>
                  <a:pt x="14666" y="4236"/>
                  <a:pt x="13750" y="3838"/>
                </a:cubicBezTo>
                <a:cubicBezTo>
                  <a:pt x="12835" y="3442"/>
                  <a:pt x="11851" y="3242"/>
                  <a:pt x="10806" y="3242"/>
                </a:cubicBezTo>
                <a:cubicBezTo>
                  <a:pt x="9752" y="3242"/>
                  <a:pt x="8765" y="3442"/>
                  <a:pt x="7850" y="3838"/>
                </a:cubicBezTo>
                <a:cubicBezTo>
                  <a:pt x="6934" y="4236"/>
                  <a:pt x="6138" y="4775"/>
                  <a:pt x="5457" y="5459"/>
                </a:cubicBezTo>
                <a:cubicBezTo>
                  <a:pt x="4776" y="6148"/>
                  <a:pt x="4236" y="6944"/>
                  <a:pt x="3840" y="7853"/>
                </a:cubicBezTo>
                <a:cubicBezTo>
                  <a:pt x="3442" y="8763"/>
                  <a:pt x="3244" y="9745"/>
                  <a:pt x="3244" y="10801"/>
                </a:cubicBezTo>
                <a:cubicBezTo>
                  <a:pt x="3244" y="11855"/>
                  <a:pt x="3442" y="12837"/>
                  <a:pt x="3840" y="13747"/>
                </a:cubicBezTo>
                <a:cubicBezTo>
                  <a:pt x="4239" y="14656"/>
                  <a:pt x="4776" y="15455"/>
                  <a:pt x="5457" y="16141"/>
                </a:cubicBezTo>
                <a:cubicBezTo>
                  <a:pt x="6135" y="16825"/>
                  <a:pt x="6932" y="17364"/>
                  <a:pt x="7850" y="17762"/>
                </a:cubicBezTo>
                <a:cubicBezTo>
                  <a:pt x="8765" y="18158"/>
                  <a:pt x="9752" y="18358"/>
                  <a:pt x="10806" y="18358"/>
                </a:cubicBezTo>
                <a:moveTo>
                  <a:pt x="14538" y="10801"/>
                </a:moveTo>
                <a:cubicBezTo>
                  <a:pt x="14835" y="10801"/>
                  <a:pt x="15089" y="10906"/>
                  <a:pt x="15304" y="11118"/>
                </a:cubicBezTo>
                <a:cubicBezTo>
                  <a:pt x="15513" y="11332"/>
                  <a:pt x="15618" y="11584"/>
                  <a:pt x="15618" y="11883"/>
                </a:cubicBezTo>
                <a:lnTo>
                  <a:pt x="15618" y="12965"/>
                </a:lnTo>
                <a:cubicBezTo>
                  <a:pt x="15618" y="13261"/>
                  <a:pt x="15513" y="13515"/>
                  <a:pt x="15304" y="13727"/>
                </a:cubicBezTo>
                <a:cubicBezTo>
                  <a:pt x="15090" y="13939"/>
                  <a:pt x="14835" y="14043"/>
                  <a:pt x="14538" y="14043"/>
                </a:cubicBezTo>
                <a:lnTo>
                  <a:pt x="9670" y="14043"/>
                </a:lnTo>
                <a:cubicBezTo>
                  <a:pt x="9373" y="14043"/>
                  <a:pt x="9116" y="13939"/>
                  <a:pt x="8904" y="13727"/>
                </a:cubicBezTo>
                <a:cubicBezTo>
                  <a:pt x="8692" y="13515"/>
                  <a:pt x="8587" y="13261"/>
                  <a:pt x="8587" y="12965"/>
                </a:cubicBezTo>
                <a:lnTo>
                  <a:pt x="8587" y="6676"/>
                </a:lnTo>
                <a:cubicBezTo>
                  <a:pt x="8587" y="6379"/>
                  <a:pt x="8692" y="6125"/>
                  <a:pt x="8904" y="5916"/>
                </a:cubicBezTo>
                <a:cubicBezTo>
                  <a:pt x="9113" y="5699"/>
                  <a:pt x="9370" y="5594"/>
                  <a:pt x="9670" y="5594"/>
                </a:cubicBezTo>
                <a:lnTo>
                  <a:pt x="10752" y="5594"/>
                </a:lnTo>
                <a:cubicBezTo>
                  <a:pt x="11066" y="5594"/>
                  <a:pt x="11323" y="5699"/>
                  <a:pt x="11521" y="5916"/>
                </a:cubicBezTo>
                <a:cubicBezTo>
                  <a:pt x="11718" y="6125"/>
                  <a:pt x="11817" y="6379"/>
                  <a:pt x="11817" y="6676"/>
                </a:cubicBezTo>
                <a:lnTo>
                  <a:pt x="11817" y="10801"/>
                </a:lnTo>
                <a:lnTo>
                  <a:pt x="14538" y="10801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50" name="Shape 1867"/>
          <p:cNvSpPr/>
          <p:nvPr/>
        </p:nvSpPr>
        <p:spPr>
          <a:xfrm>
            <a:off x="3417724" y="5342976"/>
            <a:ext cx="360994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4" extrusionOk="0">
                <a:moveTo>
                  <a:pt x="19883" y="9849"/>
                </a:moveTo>
                <a:cubicBezTo>
                  <a:pt x="20430" y="10441"/>
                  <a:pt x="20853" y="11078"/>
                  <a:pt x="21153" y="11758"/>
                </a:cubicBezTo>
                <a:cubicBezTo>
                  <a:pt x="21448" y="12437"/>
                  <a:pt x="21600" y="13165"/>
                  <a:pt x="21600" y="13934"/>
                </a:cubicBezTo>
                <a:cubicBezTo>
                  <a:pt x="21600" y="14989"/>
                  <a:pt x="21325" y="15981"/>
                  <a:pt x="20758" y="16911"/>
                </a:cubicBezTo>
                <a:cubicBezTo>
                  <a:pt x="20195" y="17841"/>
                  <a:pt x="19428" y="18656"/>
                  <a:pt x="18454" y="19347"/>
                </a:cubicBezTo>
                <a:cubicBezTo>
                  <a:pt x="17480" y="20040"/>
                  <a:pt x="16338" y="20585"/>
                  <a:pt x="15016" y="20982"/>
                </a:cubicBezTo>
                <a:cubicBezTo>
                  <a:pt x="13699" y="21374"/>
                  <a:pt x="12293" y="21574"/>
                  <a:pt x="10800" y="21574"/>
                </a:cubicBezTo>
                <a:cubicBezTo>
                  <a:pt x="9311" y="21574"/>
                  <a:pt x="7905" y="21374"/>
                  <a:pt x="6596" y="20982"/>
                </a:cubicBezTo>
                <a:cubicBezTo>
                  <a:pt x="5282" y="20585"/>
                  <a:pt x="4136" y="20040"/>
                  <a:pt x="3154" y="19347"/>
                </a:cubicBezTo>
                <a:cubicBezTo>
                  <a:pt x="2176" y="18656"/>
                  <a:pt x="1405" y="17842"/>
                  <a:pt x="842" y="16911"/>
                </a:cubicBezTo>
                <a:cubicBezTo>
                  <a:pt x="279" y="15978"/>
                  <a:pt x="0" y="14989"/>
                  <a:pt x="0" y="13934"/>
                </a:cubicBezTo>
                <a:cubicBezTo>
                  <a:pt x="0" y="13165"/>
                  <a:pt x="152" y="12434"/>
                  <a:pt x="451" y="11758"/>
                </a:cubicBezTo>
                <a:cubicBezTo>
                  <a:pt x="747" y="11078"/>
                  <a:pt x="1174" y="10441"/>
                  <a:pt x="1721" y="9849"/>
                </a:cubicBezTo>
                <a:cubicBezTo>
                  <a:pt x="1972" y="9553"/>
                  <a:pt x="2420" y="9105"/>
                  <a:pt x="3046" y="8507"/>
                </a:cubicBezTo>
                <a:cubicBezTo>
                  <a:pt x="3677" y="7907"/>
                  <a:pt x="4368" y="7213"/>
                  <a:pt x="5115" y="6421"/>
                </a:cubicBezTo>
                <a:cubicBezTo>
                  <a:pt x="5861" y="5626"/>
                  <a:pt x="6580" y="4758"/>
                  <a:pt x="7282" y="3811"/>
                </a:cubicBezTo>
                <a:cubicBezTo>
                  <a:pt x="7985" y="2861"/>
                  <a:pt x="8556" y="1883"/>
                  <a:pt x="9003" y="873"/>
                </a:cubicBezTo>
                <a:cubicBezTo>
                  <a:pt x="9131" y="560"/>
                  <a:pt x="9371" y="329"/>
                  <a:pt x="9714" y="180"/>
                </a:cubicBezTo>
                <a:cubicBezTo>
                  <a:pt x="10057" y="30"/>
                  <a:pt x="10421" y="-26"/>
                  <a:pt x="10800" y="11"/>
                </a:cubicBezTo>
                <a:cubicBezTo>
                  <a:pt x="11195" y="-26"/>
                  <a:pt x="11559" y="30"/>
                  <a:pt x="11898" y="180"/>
                </a:cubicBezTo>
                <a:cubicBezTo>
                  <a:pt x="12237" y="329"/>
                  <a:pt x="12469" y="560"/>
                  <a:pt x="12597" y="873"/>
                </a:cubicBezTo>
                <a:cubicBezTo>
                  <a:pt x="13016" y="1888"/>
                  <a:pt x="13587" y="2872"/>
                  <a:pt x="14310" y="3816"/>
                </a:cubicBezTo>
                <a:cubicBezTo>
                  <a:pt x="15028" y="4761"/>
                  <a:pt x="15759" y="5626"/>
                  <a:pt x="16505" y="6421"/>
                </a:cubicBezTo>
                <a:cubicBezTo>
                  <a:pt x="17256" y="7214"/>
                  <a:pt x="17935" y="7907"/>
                  <a:pt x="18562" y="8507"/>
                </a:cubicBezTo>
                <a:cubicBezTo>
                  <a:pt x="19188" y="9105"/>
                  <a:pt x="19624" y="9553"/>
                  <a:pt x="19883" y="9849"/>
                </a:cubicBezTo>
                <a:moveTo>
                  <a:pt x="7438" y="17543"/>
                </a:moveTo>
                <a:cubicBezTo>
                  <a:pt x="8189" y="17543"/>
                  <a:pt x="8832" y="17357"/>
                  <a:pt x="9351" y="16987"/>
                </a:cubicBezTo>
                <a:cubicBezTo>
                  <a:pt x="9874" y="16618"/>
                  <a:pt x="10133" y="16167"/>
                  <a:pt x="10133" y="15623"/>
                </a:cubicBezTo>
                <a:cubicBezTo>
                  <a:pt x="10133" y="15240"/>
                  <a:pt x="9993" y="14898"/>
                  <a:pt x="9714" y="14614"/>
                </a:cubicBezTo>
                <a:cubicBezTo>
                  <a:pt x="9634" y="14543"/>
                  <a:pt x="9518" y="14430"/>
                  <a:pt x="9359" y="14284"/>
                </a:cubicBezTo>
                <a:cubicBezTo>
                  <a:pt x="9199" y="14134"/>
                  <a:pt x="9031" y="13960"/>
                  <a:pt x="8852" y="13754"/>
                </a:cubicBezTo>
                <a:cubicBezTo>
                  <a:pt x="8672" y="13554"/>
                  <a:pt x="8492" y="13337"/>
                  <a:pt x="8305" y="13100"/>
                </a:cubicBezTo>
                <a:cubicBezTo>
                  <a:pt x="8121" y="12869"/>
                  <a:pt x="7977" y="12626"/>
                  <a:pt x="7877" y="12372"/>
                </a:cubicBezTo>
                <a:cubicBezTo>
                  <a:pt x="7825" y="12192"/>
                  <a:pt x="7678" y="12116"/>
                  <a:pt x="7438" y="12141"/>
                </a:cubicBezTo>
                <a:cubicBezTo>
                  <a:pt x="7211" y="12108"/>
                  <a:pt x="7055" y="12184"/>
                  <a:pt x="6983" y="12372"/>
                </a:cubicBezTo>
                <a:cubicBezTo>
                  <a:pt x="6883" y="12635"/>
                  <a:pt x="6739" y="12880"/>
                  <a:pt x="6568" y="13108"/>
                </a:cubicBezTo>
                <a:cubicBezTo>
                  <a:pt x="6396" y="13337"/>
                  <a:pt x="6216" y="13554"/>
                  <a:pt x="6033" y="13754"/>
                </a:cubicBezTo>
                <a:cubicBezTo>
                  <a:pt x="5853" y="13960"/>
                  <a:pt x="5677" y="14132"/>
                  <a:pt x="5518" y="14275"/>
                </a:cubicBezTo>
                <a:cubicBezTo>
                  <a:pt x="5358" y="14422"/>
                  <a:pt x="5242" y="14532"/>
                  <a:pt x="5162" y="14614"/>
                </a:cubicBezTo>
                <a:cubicBezTo>
                  <a:pt x="4871" y="14910"/>
                  <a:pt x="4731" y="15248"/>
                  <a:pt x="4743" y="15623"/>
                </a:cubicBezTo>
                <a:cubicBezTo>
                  <a:pt x="4743" y="16156"/>
                  <a:pt x="5003" y="16607"/>
                  <a:pt x="5526" y="16982"/>
                </a:cubicBezTo>
                <a:cubicBezTo>
                  <a:pt x="6049" y="17357"/>
                  <a:pt x="6688" y="17543"/>
                  <a:pt x="7438" y="17543"/>
                </a:cubicBezTo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51" name="Shape 1868"/>
          <p:cNvSpPr/>
          <p:nvPr/>
        </p:nvSpPr>
        <p:spPr>
          <a:xfrm>
            <a:off x="4291632" y="5341414"/>
            <a:ext cx="360996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4921"/>
                </a:moveTo>
                <a:lnTo>
                  <a:pt x="21600" y="5872"/>
                </a:lnTo>
                <a:cubicBezTo>
                  <a:pt x="21192" y="6053"/>
                  <a:pt x="20518" y="6203"/>
                  <a:pt x="19564" y="6321"/>
                </a:cubicBezTo>
                <a:cubicBezTo>
                  <a:pt x="18617" y="6436"/>
                  <a:pt x="17594" y="6522"/>
                  <a:pt x="16495" y="6580"/>
                </a:cubicBezTo>
                <a:cubicBezTo>
                  <a:pt x="15399" y="6643"/>
                  <a:pt x="14331" y="6678"/>
                  <a:pt x="13290" y="6684"/>
                </a:cubicBezTo>
                <a:cubicBezTo>
                  <a:pt x="12253" y="6692"/>
                  <a:pt x="11427" y="6698"/>
                  <a:pt x="10809" y="6698"/>
                </a:cubicBezTo>
                <a:cubicBezTo>
                  <a:pt x="10200" y="6698"/>
                  <a:pt x="9374" y="6692"/>
                  <a:pt x="8327" y="6684"/>
                </a:cubicBezTo>
                <a:cubicBezTo>
                  <a:pt x="7276" y="6678"/>
                  <a:pt x="6205" y="6643"/>
                  <a:pt x="5105" y="6580"/>
                </a:cubicBezTo>
                <a:cubicBezTo>
                  <a:pt x="4010" y="6522"/>
                  <a:pt x="2993" y="6436"/>
                  <a:pt x="2053" y="6327"/>
                </a:cubicBezTo>
                <a:cubicBezTo>
                  <a:pt x="1116" y="6214"/>
                  <a:pt x="442" y="6064"/>
                  <a:pt x="35" y="5872"/>
                </a:cubicBezTo>
                <a:cubicBezTo>
                  <a:pt x="10" y="5725"/>
                  <a:pt x="0" y="5566"/>
                  <a:pt x="0" y="5394"/>
                </a:cubicBezTo>
                <a:lnTo>
                  <a:pt x="0" y="4423"/>
                </a:lnTo>
                <a:cubicBezTo>
                  <a:pt x="0" y="4259"/>
                  <a:pt x="10" y="4092"/>
                  <a:pt x="35" y="3925"/>
                </a:cubicBezTo>
                <a:cubicBezTo>
                  <a:pt x="308" y="3801"/>
                  <a:pt x="702" y="3689"/>
                  <a:pt x="1213" y="3602"/>
                </a:cubicBezTo>
                <a:cubicBezTo>
                  <a:pt x="1718" y="3516"/>
                  <a:pt x="2257" y="3444"/>
                  <a:pt x="2831" y="3389"/>
                </a:cubicBezTo>
                <a:cubicBezTo>
                  <a:pt x="3405" y="3335"/>
                  <a:pt x="3972" y="3294"/>
                  <a:pt x="4528" y="3266"/>
                </a:cubicBezTo>
                <a:cubicBezTo>
                  <a:pt x="5085" y="3240"/>
                  <a:pt x="5517" y="3214"/>
                  <a:pt x="5828" y="3196"/>
                </a:cubicBezTo>
                <a:cubicBezTo>
                  <a:pt x="5738" y="2445"/>
                  <a:pt x="5800" y="1857"/>
                  <a:pt x="6018" y="1431"/>
                </a:cubicBezTo>
                <a:cubicBezTo>
                  <a:pt x="6232" y="1011"/>
                  <a:pt x="6561" y="694"/>
                  <a:pt x="7003" y="490"/>
                </a:cubicBezTo>
                <a:cubicBezTo>
                  <a:pt x="7442" y="282"/>
                  <a:pt x="7985" y="147"/>
                  <a:pt x="8631" y="86"/>
                </a:cubicBezTo>
                <a:cubicBezTo>
                  <a:pt x="9281" y="29"/>
                  <a:pt x="10000" y="0"/>
                  <a:pt x="10809" y="0"/>
                </a:cubicBezTo>
                <a:cubicBezTo>
                  <a:pt x="11417" y="0"/>
                  <a:pt x="12022" y="12"/>
                  <a:pt x="12620" y="40"/>
                </a:cubicBezTo>
                <a:cubicBezTo>
                  <a:pt x="13221" y="69"/>
                  <a:pt x="13757" y="164"/>
                  <a:pt x="14234" y="320"/>
                </a:cubicBezTo>
                <a:cubicBezTo>
                  <a:pt x="14708" y="484"/>
                  <a:pt x="15084" y="734"/>
                  <a:pt x="15368" y="1074"/>
                </a:cubicBezTo>
                <a:cubicBezTo>
                  <a:pt x="15648" y="1414"/>
                  <a:pt x="15790" y="1895"/>
                  <a:pt x="15790" y="2520"/>
                </a:cubicBezTo>
                <a:lnTo>
                  <a:pt x="15790" y="2851"/>
                </a:lnTo>
                <a:cubicBezTo>
                  <a:pt x="15790" y="2963"/>
                  <a:pt x="15776" y="3078"/>
                  <a:pt x="15758" y="3196"/>
                </a:cubicBezTo>
                <a:cubicBezTo>
                  <a:pt x="16076" y="3214"/>
                  <a:pt x="16512" y="3240"/>
                  <a:pt x="17062" y="3265"/>
                </a:cubicBezTo>
                <a:cubicBezTo>
                  <a:pt x="17611" y="3294"/>
                  <a:pt x="18178" y="3334"/>
                  <a:pt x="18759" y="3389"/>
                </a:cubicBezTo>
                <a:cubicBezTo>
                  <a:pt x="19336" y="3444"/>
                  <a:pt x="19886" y="3516"/>
                  <a:pt x="20404" y="3602"/>
                </a:cubicBezTo>
                <a:cubicBezTo>
                  <a:pt x="20923" y="3689"/>
                  <a:pt x="21323" y="3801"/>
                  <a:pt x="21597" y="3925"/>
                </a:cubicBezTo>
                <a:lnTo>
                  <a:pt x="21597" y="4921"/>
                </a:lnTo>
                <a:lnTo>
                  <a:pt x="21600" y="4921"/>
                </a:lnTo>
                <a:close/>
                <a:moveTo>
                  <a:pt x="10812" y="8296"/>
                </a:moveTo>
                <a:cubicBezTo>
                  <a:pt x="12236" y="8279"/>
                  <a:pt x="13657" y="8250"/>
                  <a:pt x="15081" y="8216"/>
                </a:cubicBezTo>
                <a:cubicBezTo>
                  <a:pt x="16502" y="8178"/>
                  <a:pt x="17926" y="8089"/>
                  <a:pt x="19353" y="7939"/>
                </a:cubicBezTo>
                <a:lnTo>
                  <a:pt x="19353" y="19478"/>
                </a:lnTo>
                <a:cubicBezTo>
                  <a:pt x="19353" y="20056"/>
                  <a:pt x="19108" y="20558"/>
                  <a:pt x="18620" y="20972"/>
                </a:cubicBezTo>
                <a:cubicBezTo>
                  <a:pt x="18133" y="21393"/>
                  <a:pt x="17542" y="21600"/>
                  <a:pt x="16847" y="21600"/>
                </a:cubicBezTo>
                <a:lnTo>
                  <a:pt x="4753" y="21600"/>
                </a:lnTo>
                <a:cubicBezTo>
                  <a:pt x="4058" y="21600"/>
                  <a:pt x="3460" y="21396"/>
                  <a:pt x="2955" y="20978"/>
                </a:cubicBezTo>
                <a:cubicBezTo>
                  <a:pt x="2451" y="20569"/>
                  <a:pt x="2202" y="20068"/>
                  <a:pt x="2202" y="19478"/>
                </a:cubicBezTo>
                <a:lnTo>
                  <a:pt x="2202" y="7939"/>
                </a:lnTo>
                <a:cubicBezTo>
                  <a:pt x="3560" y="8089"/>
                  <a:pt x="4905" y="8184"/>
                  <a:pt x="6239" y="8230"/>
                </a:cubicBezTo>
                <a:cubicBezTo>
                  <a:pt x="7577" y="8273"/>
                  <a:pt x="8918" y="8296"/>
                  <a:pt x="10276" y="8296"/>
                </a:cubicBezTo>
                <a:lnTo>
                  <a:pt x="10812" y="8296"/>
                </a:lnTo>
                <a:close/>
                <a:moveTo>
                  <a:pt x="6923" y="10395"/>
                </a:moveTo>
                <a:cubicBezTo>
                  <a:pt x="6923" y="10249"/>
                  <a:pt x="6858" y="10119"/>
                  <a:pt x="6733" y="10015"/>
                </a:cubicBezTo>
                <a:cubicBezTo>
                  <a:pt x="6605" y="9909"/>
                  <a:pt x="6453" y="9854"/>
                  <a:pt x="6277" y="9854"/>
                </a:cubicBezTo>
                <a:lnTo>
                  <a:pt x="5631" y="9854"/>
                </a:lnTo>
                <a:cubicBezTo>
                  <a:pt x="5451" y="9854"/>
                  <a:pt x="5306" y="9909"/>
                  <a:pt x="5192" y="10015"/>
                </a:cubicBezTo>
                <a:cubicBezTo>
                  <a:pt x="5074" y="10119"/>
                  <a:pt x="5015" y="10249"/>
                  <a:pt x="5015" y="10395"/>
                </a:cubicBezTo>
                <a:lnTo>
                  <a:pt x="5015" y="18859"/>
                </a:lnTo>
                <a:cubicBezTo>
                  <a:pt x="5015" y="19006"/>
                  <a:pt x="5074" y="19126"/>
                  <a:pt x="5192" y="19224"/>
                </a:cubicBezTo>
                <a:cubicBezTo>
                  <a:pt x="5306" y="19319"/>
                  <a:pt x="5451" y="19368"/>
                  <a:pt x="5631" y="19368"/>
                </a:cubicBezTo>
                <a:lnTo>
                  <a:pt x="6277" y="19368"/>
                </a:lnTo>
                <a:cubicBezTo>
                  <a:pt x="6453" y="19368"/>
                  <a:pt x="6605" y="19319"/>
                  <a:pt x="6733" y="19230"/>
                </a:cubicBezTo>
                <a:cubicBezTo>
                  <a:pt x="6858" y="19138"/>
                  <a:pt x="6923" y="19014"/>
                  <a:pt x="6923" y="18859"/>
                </a:cubicBezTo>
                <a:lnTo>
                  <a:pt x="6923" y="10395"/>
                </a:lnTo>
                <a:close/>
                <a:moveTo>
                  <a:pt x="8417" y="3142"/>
                </a:moveTo>
                <a:cubicBezTo>
                  <a:pt x="10007" y="3122"/>
                  <a:pt x="11607" y="3122"/>
                  <a:pt x="13232" y="3142"/>
                </a:cubicBezTo>
                <a:cubicBezTo>
                  <a:pt x="13232" y="3032"/>
                  <a:pt x="13242" y="2926"/>
                  <a:pt x="13266" y="2819"/>
                </a:cubicBezTo>
                <a:cubicBezTo>
                  <a:pt x="13287" y="2713"/>
                  <a:pt x="13287" y="2612"/>
                  <a:pt x="13266" y="2520"/>
                </a:cubicBezTo>
                <a:lnTo>
                  <a:pt x="13266" y="2315"/>
                </a:lnTo>
                <a:cubicBezTo>
                  <a:pt x="12879" y="2223"/>
                  <a:pt x="12471" y="2171"/>
                  <a:pt x="12043" y="2163"/>
                </a:cubicBezTo>
                <a:cubicBezTo>
                  <a:pt x="11611" y="2154"/>
                  <a:pt x="11203" y="2148"/>
                  <a:pt x="10819" y="2148"/>
                </a:cubicBezTo>
                <a:cubicBezTo>
                  <a:pt x="10411" y="2148"/>
                  <a:pt x="9996" y="2154"/>
                  <a:pt x="9575" y="2163"/>
                </a:cubicBezTo>
                <a:cubicBezTo>
                  <a:pt x="9150" y="2171"/>
                  <a:pt x="8742" y="2223"/>
                  <a:pt x="8355" y="2315"/>
                </a:cubicBezTo>
                <a:lnTo>
                  <a:pt x="8355" y="2520"/>
                </a:lnTo>
                <a:cubicBezTo>
                  <a:pt x="8355" y="2612"/>
                  <a:pt x="8358" y="2715"/>
                  <a:pt x="8372" y="2825"/>
                </a:cubicBezTo>
                <a:cubicBezTo>
                  <a:pt x="8375" y="2937"/>
                  <a:pt x="8393" y="3041"/>
                  <a:pt x="8417" y="3142"/>
                </a:cubicBezTo>
                <a:moveTo>
                  <a:pt x="11770" y="10395"/>
                </a:moveTo>
                <a:cubicBezTo>
                  <a:pt x="11770" y="10249"/>
                  <a:pt x="11707" y="10119"/>
                  <a:pt x="11583" y="10015"/>
                </a:cubicBezTo>
                <a:cubicBezTo>
                  <a:pt x="11452" y="9909"/>
                  <a:pt x="11299" y="9854"/>
                  <a:pt x="11123" y="9854"/>
                </a:cubicBezTo>
                <a:lnTo>
                  <a:pt x="10477" y="9854"/>
                </a:lnTo>
                <a:cubicBezTo>
                  <a:pt x="10301" y="9854"/>
                  <a:pt x="10152" y="9909"/>
                  <a:pt x="10038" y="10015"/>
                </a:cubicBezTo>
                <a:cubicBezTo>
                  <a:pt x="9924" y="10119"/>
                  <a:pt x="9865" y="10249"/>
                  <a:pt x="9865" y="10395"/>
                </a:cubicBezTo>
                <a:lnTo>
                  <a:pt x="9865" y="18859"/>
                </a:lnTo>
                <a:cubicBezTo>
                  <a:pt x="9865" y="19006"/>
                  <a:pt x="9920" y="19126"/>
                  <a:pt x="10031" y="19224"/>
                </a:cubicBezTo>
                <a:cubicBezTo>
                  <a:pt x="10142" y="19319"/>
                  <a:pt x="10287" y="19368"/>
                  <a:pt x="10477" y="19368"/>
                </a:cubicBezTo>
                <a:lnTo>
                  <a:pt x="11123" y="19368"/>
                </a:lnTo>
                <a:cubicBezTo>
                  <a:pt x="11299" y="19368"/>
                  <a:pt x="11452" y="19319"/>
                  <a:pt x="11583" y="19230"/>
                </a:cubicBezTo>
                <a:cubicBezTo>
                  <a:pt x="11707" y="19138"/>
                  <a:pt x="11770" y="19014"/>
                  <a:pt x="11770" y="18859"/>
                </a:cubicBezTo>
                <a:lnTo>
                  <a:pt x="11770" y="10395"/>
                </a:lnTo>
                <a:close/>
                <a:moveTo>
                  <a:pt x="14683" y="18859"/>
                </a:moveTo>
                <a:cubicBezTo>
                  <a:pt x="14683" y="19006"/>
                  <a:pt x="14746" y="19126"/>
                  <a:pt x="14867" y="19224"/>
                </a:cubicBezTo>
                <a:cubicBezTo>
                  <a:pt x="14988" y="19319"/>
                  <a:pt x="15143" y="19368"/>
                  <a:pt x="15333" y="19368"/>
                </a:cubicBezTo>
                <a:lnTo>
                  <a:pt x="15980" y="19368"/>
                </a:lnTo>
                <a:cubicBezTo>
                  <a:pt x="16156" y="19368"/>
                  <a:pt x="16308" y="19319"/>
                  <a:pt x="16432" y="19230"/>
                </a:cubicBezTo>
                <a:cubicBezTo>
                  <a:pt x="16560" y="19138"/>
                  <a:pt x="16629" y="19014"/>
                  <a:pt x="16629" y="18859"/>
                </a:cubicBezTo>
                <a:lnTo>
                  <a:pt x="16629" y="10395"/>
                </a:lnTo>
                <a:cubicBezTo>
                  <a:pt x="16629" y="10249"/>
                  <a:pt x="16560" y="10119"/>
                  <a:pt x="16432" y="10015"/>
                </a:cubicBezTo>
                <a:cubicBezTo>
                  <a:pt x="16308" y="9909"/>
                  <a:pt x="16156" y="9854"/>
                  <a:pt x="15980" y="9854"/>
                </a:cubicBezTo>
                <a:lnTo>
                  <a:pt x="15333" y="9854"/>
                </a:lnTo>
                <a:cubicBezTo>
                  <a:pt x="15154" y="9854"/>
                  <a:pt x="15001" y="9909"/>
                  <a:pt x="14877" y="10015"/>
                </a:cubicBezTo>
                <a:cubicBezTo>
                  <a:pt x="14753" y="10119"/>
                  <a:pt x="14683" y="10249"/>
                  <a:pt x="14683" y="10395"/>
                </a:cubicBezTo>
                <a:lnTo>
                  <a:pt x="14683" y="18859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52" name="Shape 1869"/>
          <p:cNvSpPr/>
          <p:nvPr/>
        </p:nvSpPr>
        <p:spPr>
          <a:xfrm>
            <a:off x="5147492" y="5341414"/>
            <a:ext cx="360994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949"/>
                </a:moveTo>
                <a:cubicBezTo>
                  <a:pt x="21600" y="7542"/>
                  <a:pt x="21408" y="8153"/>
                  <a:pt x="21018" y="8782"/>
                </a:cubicBezTo>
                <a:cubicBezTo>
                  <a:pt x="20628" y="9416"/>
                  <a:pt x="20110" y="10016"/>
                  <a:pt x="19458" y="10585"/>
                </a:cubicBezTo>
                <a:cubicBezTo>
                  <a:pt x="18807" y="11152"/>
                  <a:pt x="18041" y="11652"/>
                  <a:pt x="17159" y="12083"/>
                </a:cubicBezTo>
                <a:cubicBezTo>
                  <a:pt x="16275" y="12512"/>
                  <a:pt x="15327" y="12821"/>
                  <a:pt x="14315" y="12997"/>
                </a:cubicBezTo>
                <a:cubicBezTo>
                  <a:pt x="13880" y="13091"/>
                  <a:pt x="13493" y="13285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1"/>
                  <a:pt x="12865" y="15294"/>
                </a:cubicBezTo>
                <a:cubicBezTo>
                  <a:pt x="13015" y="15449"/>
                  <a:pt x="13178" y="15596"/>
                  <a:pt x="13365" y="15728"/>
                </a:cubicBezTo>
                <a:cubicBezTo>
                  <a:pt x="13546" y="15867"/>
                  <a:pt x="13717" y="16010"/>
                  <a:pt x="13875" y="16169"/>
                </a:cubicBezTo>
                <a:cubicBezTo>
                  <a:pt x="14032" y="16331"/>
                  <a:pt x="14126" y="16574"/>
                  <a:pt x="14161" y="16903"/>
                </a:cubicBezTo>
                <a:cubicBezTo>
                  <a:pt x="14195" y="17118"/>
                  <a:pt x="14187" y="17341"/>
                  <a:pt x="14134" y="17564"/>
                </a:cubicBezTo>
                <a:cubicBezTo>
                  <a:pt x="14099" y="17696"/>
                  <a:pt x="14201" y="17805"/>
                  <a:pt x="14433" y="17893"/>
                </a:cubicBezTo>
                <a:cubicBezTo>
                  <a:pt x="14668" y="17981"/>
                  <a:pt x="14956" y="18069"/>
                  <a:pt x="15295" y="18155"/>
                </a:cubicBezTo>
                <a:cubicBezTo>
                  <a:pt x="15637" y="18237"/>
                  <a:pt x="15987" y="18343"/>
                  <a:pt x="16345" y="18469"/>
                </a:cubicBezTo>
                <a:cubicBezTo>
                  <a:pt x="16705" y="18595"/>
                  <a:pt x="16975" y="18757"/>
                  <a:pt x="17165" y="18953"/>
                </a:cubicBezTo>
                <a:cubicBezTo>
                  <a:pt x="17266" y="19050"/>
                  <a:pt x="17352" y="19233"/>
                  <a:pt x="17416" y="19512"/>
                </a:cubicBezTo>
                <a:cubicBezTo>
                  <a:pt x="17477" y="19791"/>
                  <a:pt x="17520" y="20090"/>
                  <a:pt x="17536" y="20416"/>
                </a:cubicBezTo>
                <a:cubicBezTo>
                  <a:pt x="17554" y="20728"/>
                  <a:pt x="17528" y="21001"/>
                  <a:pt x="17464" y="21242"/>
                </a:cubicBezTo>
                <a:cubicBezTo>
                  <a:pt x="17394" y="21480"/>
                  <a:pt x="17269" y="21600"/>
                  <a:pt x="17090" y="21600"/>
                </a:cubicBezTo>
                <a:lnTo>
                  <a:pt x="4497" y="21600"/>
                </a:lnTo>
                <a:cubicBezTo>
                  <a:pt x="4329" y="21600"/>
                  <a:pt x="4206" y="21480"/>
                  <a:pt x="4131" y="21242"/>
                </a:cubicBezTo>
                <a:cubicBezTo>
                  <a:pt x="4061" y="21001"/>
                  <a:pt x="4032" y="20728"/>
                  <a:pt x="4048" y="20416"/>
                </a:cubicBezTo>
                <a:cubicBezTo>
                  <a:pt x="4067" y="20090"/>
                  <a:pt x="4110" y="19791"/>
                  <a:pt x="4171" y="19512"/>
                </a:cubicBezTo>
                <a:cubicBezTo>
                  <a:pt x="4235" y="19233"/>
                  <a:pt x="4318" y="19050"/>
                  <a:pt x="4422" y="18953"/>
                </a:cubicBezTo>
                <a:cubicBezTo>
                  <a:pt x="4617" y="18768"/>
                  <a:pt x="4889" y="18607"/>
                  <a:pt x="5239" y="18475"/>
                </a:cubicBezTo>
                <a:cubicBezTo>
                  <a:pt x="5589" y="18345"/>
                  <a:pt x="5933" y="18237"/>
                  <a:pt x="6270" y="18155"/>
                </a:cubicBezTo>
                <a:cubicBezTo>
                  <a:pt x="6606" y="18069"/>
                  <a:pt x="6897" y="17984"/>
                  <a:pt x="7146" y="17902"/>
                </a:cubicBezTo>
                <a:cubicBezTo>
                  <a:pt x="7394" y="17817"/>
                  <a:pt x="7498" y="17705"/>
                  <a:pt x="7463" y="17564"/>
                </a:cubicBezTo>
                <a:cubicBezTo>
                  <a:pt x="7429" y="17432"/>
                  <a:pt x="7413" y="17312"/>
                  <a:pt x="7413" y="17206"/>
                </a:cubicBezTo>
                <a:lnTo>
                  <a:pt x="7413" y="16903"/>
                </a:lnTo>
                <a:cubicBezTo>
                  <a:pt x="7429" y="16574"/>
                  <a:pt x="7520" y="16331"/>
                  <a:pt x="7688" y="16169"/>
                </a:cubicBezTo>
                <a:cubicBezTo>
                  <a:pt x="7853" y="16010"/>
                  <a:pt x="8035" y="15867"/>
                  <a:pt x="8224" y="15728"/>
                </a:cubicBezTo>
                <a:cubicBezTo>
                  <a:pt x="8417" y="15593"/>
                  <a:pt x="8585" y="15446"/>
                  <a:pt x="8729" y="15294"/>
                </a:cubicBezTo>
                <a:cubicBezTo>
                  <a:pt x="8873" y="15141"/>
                  <a:pt x="8945" y="14900"/>
                  <a:pt x="8945" y="14571"/>
                </a:cubicBezTo>
                <a:cubicBezTo>
                  <a:pt x="8945" y="14204"/>
                  <a:pt x="8777" y="13875"/>
                  <a:pt x="8441" y="13578"/>
                </a:cubicBezTo>
                <a:cubicBezTo>
                  <a:pt x="8104" y="13282"/>
                  <a:pt x="7706" y="13091"/>
                  <a:pt x="7247" y="12997"/>
                </a:cubicBezTo>
                <a:cubicBezTo>
                  <a:pt x="6251" y="12812"/>
                  <a:pt x="5311" y="12497"/>
                  <a:pt x="4435" y="12063"/>
                </a:cubicBezTo>
                <a:cubicBezTo>
                  <a:pt x="3554" y="11628"/>
                  <a:pt x="2790" y="11129"/>
                  <a:pt x="2134" y="10571"/>
                </a:cubicBezTo>
                <a:cubicBezTo>
                  <a:pt x="1479" y="10013"/>
                  <a:pt x="959" y="9416"/>
                  <a:pt x="574" y="8782"/>
                </a:cubicBezTo>
                <a:cubicBezTo>
                  <a:pt x="190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6" y="3554"/>
                </a:cubicBezTo>
                <a:cubicBezTo>
                  <a:pt x="475" y="3354"/>
                  <a:pt x="713" y="3254"/>
                  <a:pt x="999" y="3254"/>
                </a:cubicBezTo>
                <a:lnTo>
                  <a:pt x="5124" y="3254"/>
                </a:lnTo>
                <a:cubicBezTo>
                  <a:pt x="5108" y="3140"/>
                  <a:pt x="5098" y="3025"/>
                  <a:pt x="5098" y="2902"/>
                </a:cubicBezTo>
                <a:lnTo>
                  <a:pt x="5098" y="2505"/>
                </a:lnTo>
                <a:cubicBezTo>
                  <a:pt x="5098" y="2006"/>
                  <a:pt x="5119" y="1595"/>
                  <a:pt x="5156" y="1266"/>
                </a:cubicBezTo>
                <a:cubicBezTo>
                  <a:pt x="5194" y="940"/>
                  <a:pt x="5260" y="684"/>
                  <a:pt x="5354" y="499"/>
                </a:cubicBezTo>
                <a:cubicBezTo>
                  <a:pt x="5445" y="320"/>
                  <a:pt x="5581" y="188"/>
                  <a:pt x="5754" y="112"/>
                </a:cubicBezTo>
                <a:cubicBezTo>
                  <a:pt x="5928" y="38"/>
                  <a:pt x="6166" y="0"/>
                  <a:pt x="6465" y="0"/>
                </a:cubicBezTo>
                <a:lnTo>
                  <a:pt x="15133" y="0"/>
                </a:lnTo>
                <a:cubicBezTo>
                  <a:pt x="15410" y="0"/>
                  <a:pt x="15645" y="38"/>
                  <a:pt x="15829" y="112"/>
                </a:cubicBezTo>
                <a:cubicBezTo>
                  <a:pt x="16011" y="188"/>
                  <a:pt x="16150" y="320"/>
                  <a:pt x="16243" y="499"/>
                </a:cubicBezTo>
                <a:cubicBezTo>
                  <a:pt x="16337" y="684"/>
                  <a:pt x="16404" y="940"/>
                  <a:pt x="16436" y="1266"/>
                </a:cubicBezTo>
                <a:cubicBezTo>
                  <a:pt x="16470" y="1595"/>
                  <a:pt x="16486" y="2006"/>
                  <a:pt x="16486" y="2505"/>
                </a:cubicBezTo>
                <a:lnTo>
                  <a:pt x="16486" y="2864"/>
                </a:lnTo>
                <a:cubicBezTo>
                  <a:pt x="16486" y="2990"/>
                  <a:pt x="16478" y="3119"/>
                  <a:pt x="16460" y="3251"/>
                </a:cubicBezTo>
                <a:lnTo>
                  <a:pt x="20604" y="3251"/>
                </a:lnTo>
                <a:cubicBezTo>
                  <a:pt x="20884" y="3251"/>
                  <a:pt x="21119" y="3351"/>
                  <a:pt x="21314" y="3551"/>
                </a:cubicBezTo>
                <a:cubicBezTo>
                  <a:pt x="21504" y="3754"/>
                  <a:pt x="21600" y="4006"/>
                  <a:pt x="21600" y="4318"/>
                </a:cubicBezTo>
                <a:lnTo>
                  <a:pt x="21600" y="6949"/>
                </a:lnTo>
                <a:close/>
                <a:moveTo>
                  <a:pt x="6283" y="10550"/>
                </a:moveTo>
                <a:cubicBezTo>
                  <a:pt x="6072" y="9798"/>
                  <a:pt x="5883" y="8979"/>
                  <a:pt x="5714" y="8083"/>
                </a:cubicBezTo>
                <a:cubicBezTo>
                  <a:pt x="5549" y="7190"/>
                  <a:pt x="5407" y="6300"/>
                  <a:pt x="5287" y="5416"/>
                </a:cubicBezTo>
                <a:lnTo>
                  <a:pt x="1963" y="5416"/>
                </a:lnTo>
                <a:lnTo>
                  <a:pt x="1963" y="6949"/>
                </a:lnTo>
                <a:cubicBezTo>
                  <a:pt x="1963" y="7137"/>
                  <a:pt x="2064" y="7390"/>
                  <a:pt x="2264" y="7710"/>
                </a:cubicBezTo>
                <a:cubicBezTo>
                  <a:pt x="2462" y="8030"/>
                  <a:pt x="2753" y="8359"/>
                  <a:pt x="3127" y="8700"/>
                </a:cubicBezTo>
                <a:cubicBezTo>
                  <a:pt x="3501" y="9040"/>
                  <a:pt x="3955" y="9381"/>
                  <a:pt x="4489" y="9707"/>
                </a:cubicBezTo>
                <a:cubicBezTo>
                  <a:pt x="5023" y="10033"/>
                  <a:pt x="5618" y="10315"/>
                  <a:pt x="6283" y="10550"/>
                </a:cubicBezTo>
                <a:moveTo>
                  <a:pt x="19629" y="5416"/>
                </a:moveTo>
                <a:lnTo>
                  <a:pt x="16281" y="5416"/>
                </a:lnTo>
                <a:cubicBezTo>
                  <a:pt x="16179" y="6300"/>
                  <a:pt x="16043" y="7190"/>
                  <a:pt x="15878" y="8083"/>
                </a:cubicBezTo>
                <a:cubicBezTo>
                  <a:pt x="15712" y="8979"/>
                  <a:pt x="15522" y="9798"/>
                  <a:pt x="15309" y="10550"/>
                </a:cubicBezTo>
                <a:cubicBezTo>
                  <a:pt x="15974" y="10315"/>
                  <a:pt x="16575" y="10033"/>
                  <a:pt x="17106" y="9707"/>
                </a:cubicBezTo>
                <a:cubicBezTo>
                  <a:pt x="17637" y="9381"/>
                  <a:pt x="18091" y="9040"/>
                  <a:pt x="18468" y="8700"/>
                </a:cubicBezTo>
                <a:cubicBezTo>
                  <a:pt x="18844" y="8359"/>
                  <a:pt x="19130" y="8030"/>
                  <a:pt x="19330" y="7710"/>
                </a:cubicBezTo>
                <a:cubicBezTo>
                  <a:pt x="19531" y="7390"/>
                  <a:pt x="19629" y="7137"/>
                  <a:pt x="19629" y="6949"/>
                </a:cubicBezTo>
                <a:lnTo>
                  <a:pt x="19629" y="5416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53" name="Shape 1870"/>
          <p:cNvSpPr/>
          <p:nvPr/>
        </p:nvSpPr>
        <p:spPr>
          <a:xfrm>
            <a:off x="6019898" y="5342976"/>
            <a:ext cx="360994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84" y="0"/>
                </a:moveTo>
                <a:cubicBezTo>
                  <a:pt x="20941" y="0"/>
                  <a:pt x="21159" y="104"/>
                  <a:pt x="21336" y="311"/>
                </a:cubicBezTo>
                <a:cubicBezTo>
                  <a:pt x="21512" y="518"/>
                  <a:pt x="21600" y="760"/>
                  <a:pt x="21600" y="1048"/>
                </a:cubicBezTo>
                <a:lnTo>
                  <a:pt x="21600" y="16238"/>
                </a:lnTo>
                <a:cubicBezTo>
                  <a:pt x="21600" y="16523"/>
                  <a:pt x="21512" y="16768"/>
                  <a:pt x="21336" y="16970"/>
                </a:cubicBezTo>
                <a:cubicBezTo>
                  <a:pt x="21162" y="17174"/>
                  <a:pt x="20944" y="17275"/>
                  <a:pt x="20684" y="17275"/>
                </a:cubicBezTo>
                <a:lnTo>
                  <a:pt x="19807" y="17275"/>
                </a:lnTo>
                <a:lnTo>
                  <a:pt x="19807" y="17370"/>
                </a:lnTo>
                <a:cubicBezTo>
                  <a:pt x="19807" y="17949"/>
                  <a:pt x="19709" y="18499"/>
                  <a:pt x="19513" y="19017"/>
                </a:cubicBezTo>
                <a:cubicBezTo>
                  <a:pt x="19318" y="19535"/>
                  <a:pt x="19060" y="19985"/>
                  <a:pt x="18747" y="20362"/>
                </a:cubicBezTo>
                <a:cubicBezTo>
                  <a:pt x="18433" y="20739"/>
                  <a:pt x="18051" y="21038"/>
                  <a:pt x="17608" y="21263"/>
                </a:cubicBezTo>
                <a:cubicBezTo>
                  <a:pt x="17167" y="21488"/>
                  <a:pt x="16697" y="21600"/>
                  <a:pt x="16198" y="21600"/>
                </a:cubicBezTo>
                <a:cubicBezTo>
                  <a:pt x="15705" y="21600"/>
                  <a:pt x="15238" y="21488"/>
                  <a:pt x="14797" y="21263"/>
                </a:cubicBezTo>
                <a:cubicBezTo>
                  <a:pt x="14353" y="21038"/>
                  <a:pt x="13974" y="20739"/>
                  <a:pt x="13653" y="20362"/>
                </a:cubicBezTo>
                <a:cubicBezTo>
                  <a:pt x="13332" y="19985"/>
                  <a:pt x="13078" y="19535"/>
                  <a:pt x="12887" y="19017"/>
                </a:cubicBezTo>
                <a:cubicBezTo>
                  <a:pt x="12696" y="18499"/>
                  <a:pt x="12600" y="17949"/>
                  <a:pt x="12600" y="17370"/>
                </a:cubicBezTo>
                <a:lnTo>
                  <a:pt x="12600" y="17275"/>
                </a:lnTo>
                <a:lnTo>
                  <a:pt x="9000" y="17275"/>
                </a:lnTo>
                <a:lnTo>
                  <a:pt x="9000" y="17370"/>
                </a:lnTo>
                <a:cubicBezTo>
                  <a:pt x="9000" y="17949"/>
                  <a:pt x="8904" y="18499"/>
                  <a:pt x="8713" y="19017"/>
                </a:cubicBezTo>
                <a:cubicBezTo>
                  <a:pt x="8522" y="19535"/>
                  <a:pt x="8265" y="19985"/>
                  <a:pt x="7947" y="20362"/>
                </a:cubicBezTo>
                <a:cubicBezTo>
                  <a:pt x="7629" y="20739"/>
                  <a:pt x="7244" y="21038"/>
                  <a:pt x="6803" y="21263"/>
                </a:cubicBezTo>
                <a:cubicBezTo>
                  <a:pt x="6360" y="21488"/>
                  <a:pt x="5895" y="21600"/>
                  <a:pt x="5402" y="21600"/>
                </a:cubicBezTo>
                <a:cubicBezTo>
                  <a:pt x="4910" y="21600"/>
                  <a:pt x="4442" y="21488"/>
                  <a:pt x="4004" y="21263"/>
                </a:cubicBezTo>
                <a:cubicBezTo>
                  <a:pt x="3558" y="21038"/>
                  <a:pt x="3179" y="20739"/>
                  <a:pt x="2858" y="20362"/>
                </a:cubicBezTo>
                <a:cubicBezTo>
                  <a:pt x="2537" y="19985"/>
                  <a:pt x="2282" y="19535"/>
                  <a:pt x="2091" y="19017"/>
                </a:cubicBezTo>
                <a:cubicBezTo>
                  <a:pt x="1900" y="18499"/>
                  <a:pt x="1805" y="17949"/>
                  <a:pt x="1805" y="17370"/>
                </a:cubicBezTo>
                <a:lnTo>
                  <a:pt x="1805" y="17275"/>
                </a:lnTo>
                <a:lnTo>
                  <a:pt x="891" y="17275"/>
                </a:lnTo>
                <a:cubicBezTo>
                  <a:pt x="647" y="17275"/>
                  <a:pt x="438" y="17168"/>
                  <a:pt x="262" y="16961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9"/>
                </a:lnTo>
                <a:cubicBezTo>
                  <a:pt x="0" y="10442"/>
                  <a:pt x="27" y="10205"/>
                  <a:pt x="69" y="9961"/>
                </a:cubicBezTo>
                <a:cubicBezTo>
                  <a:pt x="118" y="9716"/>
                  <a:pt x="186" y="9474"/>
                  <a:pt x="274" y="9229"/>
                </a:cubicBezTo>
                <a:cubicBezTo>
                  <a:pt x="365" y="8984"/>
                  <a:pt x="470" y="8751"/>
                  <a:pt x="593" y="8526"/>
                </a:cubicBezTo>
                <a:cubicBezTo>
                  <a:pt x="713" y="8302"/>
                  <a:pt x="838" y="8115"/>
                  <a:pt x="960" y="7965"/>
                </a:cubicBezTo>
                <a:lnTo>
                  <a:pt x="3573" y="4907"/>
                </a:lnTo>
                <a:cubicBezTo>
                  <a:pt x="3698" y="4760"/>
                  <a:pt x="3857" y="4613"/>
                  <a:pt x="4053" y="4475"/>
                </a:cubicBezTo>
                <a:cubicBezTo>
                  <a:pt x="4249" y="4331"/>
                  <a:pt x="4450" y="4210"/>
                  <a:pt x="4658" y="4109"/>
                </a:cubicBezTo>
                <a:cubicBezTo>
                  <a:pt x="4864" y="4005"/>
                  <a:pt x="5072" y="3928"/>
                  <a:pt x="5278" y="3867"/>
                </a:cubicBezTo>
                <a:cubicBezTo>
                  <a:pt x="5486" y="3807"/>
                  <a:pt x="5687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9" y="518"/>
                  <a:pt x="7082" y="311"/>
                </a:cubicBezTo>
                <a:cubicBezTo>
                  <a:pt x="7259" y="104"/>
                  <a:pt x="7464" y="0"/>
                  <a:pt x="7700" y="0"/>
                </a:cubicBezTo>
                <a:lnTo>
                  <a:pt x="20684" y="0"/>
                </a:lnTo>
                <a:close/>
                <a:moveTo>
                  <a:pt x="6791" y="6439"/>
                </a:moveTo>
                <a:lnTo>
                  <a:pt x="5878" y="6439"/>
                </a:lnTo>
                <a:cubicBezTo>
                  <a:pt x="5799" y="6439"/>
                  <a:pt x="5677" y="6479"/>
                  <a:pt x="5510" y="6551"/>
                </a:cubicBezTo>
                <a:cubicBezTo>
                  <a:pt x="5341" y="6626"/>
                  <a:pt x="5224" y="6704"/>
                  <a:pt x="5153" y="6784"/>
                </a:cubicBezTo>
                <a:lnTo>
                  <a:pt x="2540" y="9831"/>
                </a:lnTo>
                <a:cubicBezTo>
                  <a:pt x="2478" y="9903"/>
                  <a:pt x="2412" y="10041"/>
                  <a:pt x="2351" y="10240"/>
                </a:cubicBezTo>
                <a:cubicBezTo>
                  <a:pt x="2290" y="10436"/>
                  <a:pt x="2258" y="10580"/>
                  <a:pt x="2258" y="10672"/>
                </a:cubicBezTo>
                <a:lnTo>
                  <a:pt x="2258" y="11527"/>
                </a:lnTo>
                <a:lnTo>
                  <a:pt x="6796" y="11527"/>
                </a:lnTo>
                <a:lnTo>
                  <a:pt x="6796" y="6439"/>
                </a:lnTo>
                <a:lnTo>
                  <a:pt x="6791" y="6439"/>
                </a:lnTo>
                <a:close/>
                <a:moveTo>
                  <a:pt x="5395" y="18942"/>
                </a:moveTo>
                <a:cubicBezTo>
                  <a:pt x="5760" y="18942"/>
                  <a:pt x="6076" y="18789"/>
                  <a:pt x="6340" y="18481"/>
                </a:cubicBezTo>
                <a:cubicBezTo>
                  <a:pt x="6600" y="18173"/>
                  <a:pt x="6732" y="17805"/>
                  <a:pt x="6732" y="17373"/>
                </a:cubicBezTo>
                <a:cubicBezTo>
                  <a:pt x="6732" y="16941"/>
                  <a:pt x="6600" y="16569"/>
                  <a:pt x="6340" y="16253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8" y="15786"/>
                  <a:pt x="4714" y="15942"/>
                  <a:pt x="4445" y="16247"/>
                </a:cubicBezTo>
                <a:cubicBezTo>
                  <a:pt x="4180" y="16558"/>
                  <a:pt x="4046" y="16932"/>
                  <a:pt x="4046" y="17373"/>
                </a:cubicBezTo>
                <a:cubicBezTo>
                  <a:pt x="4046" y="17805"/>
                  <a:pt x="4180" y="18173"/>
                  <a:pt x="4445" y="18481"/>
                </a:cubicBezTo>
                <a:cubicBezTo>
                  <a:pt x="4714" y="18789"/>
                  <a:pt x="5028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10" y="18173"/>
                  <a:pt x="17544" y="17805"/>
                  <a:pt x="17544" y="17373"/>
                </a:cubicBezTo>
                <a:cubicBezTo>
                  <a:pt x="17544" y="16941"/>
                  <a:pt x="17412" y="16569"/>
                  <a:pt x="17150" y="16253"/>
                </a:cubicBezTo>
                <a:cubicBezTo>
                  <a:pt x="16891" y="15944"/>
                  <a:pt x="16572" y="15786"/>
                  <a:pt x="16195" y="15786"/>
                </a:cubicBezTo>
                <a:cubicBezTo>
                  <a:pt x="15828" y="15786"/>
                  <a:pt x="15514" y="15942"/>
                  <a:pt x="15250" y="16247"/>
                </a:cubicBezTo>
                <a:cubicBezTo>
                  <a:pt x="14990" y="16558"/>
                  <a:pt x="14858" y="16932"/>
                  <a:pt x="14858" y="17373"/>
                </a:cubicBezTo>
                <a:cubicBezTo>
                  <a:pt x="14858" y="17805"/>
                  <a:pt x="14990" y="18173"/>
                  <a:pt x="15250" y="18481"/>
                </a:cubicBezTo>
                <a:cubicBezTo>
                  <a:pt x="15512" y="18789"/>
                  <a:pt x="15825" y="18942"/>
                  <a:pt x="16195" y="18942"/>
                </a:cubicBezTo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54" name="Shape 1871"/>
          <p:cNvSpPr/>
          <p:nvPr/>
        </p:nvSpPr>
        <p:spPr>
          <a:xfrm>
            <a:off x="6902821" y="5342976"/>
            <a:ext cx="361000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2" h="21600" extrusionOk="0">
                <a:moveTo>
                  <a:pt x="11686" y="1799"/>
                </a:moveTo>
                <a:cubicBezTo>
                  <a:pt x="12905" y="1906"/>
                  <a:pt x="14057" y="2203"/>
                  <a:pt x="15145" y="2683"/>
                </a:cubicBezTo>
                <a:cubicBezTo>
                  <a:pt x="16235" y="3165"/>
                  <a:pt x="17215" y="3803"/>
                  <a:pt x="18090" y="4597"/>
                </a:cubicBezTo>
                <a:cubicBezTo>
                  <a:pt x="18966" y="5390"/>
                  <a:pt x="19698" y="6308"/>
                  <a:pt x="20287" y="7355"/>
                </a:cubicBezTo>
                <a:cubicBezTo>
                  <a:pt x="20876" y="8400"/>
                  <a:pt x="21291" y="9538"/>
                  <a:pt x="21530" y="10775"/>
                </a:cubicBezTo>
                <a:cubicBezTo>
                  <a:pt x="21575" y="11034"/>
                  <a:pt x="21499" y="11229"/>
                  <a:pt x="21301" y="11356"/>
                </a:cubicBezTo>
                <a:cubicBezTo>
                  <a:pt x="21224" y="11407"/>
                  <a:pt x="21153" y="11435"/>
                  <a:pt x="21079" y="11435"/>
                </a:cubicBezTo>
                <a:cubicBezTo>
                  <a:pt x="20931" y="11435"/>
                  <a:pt x="20824" y="11382"/>
                  <a:pt x="20762" y="11272"/>
                </a:cubicBezTo>
                <a:cubicBezTo>
                  <a:pt x="20017" y="10354"/>
                  <a:pt x="19187" y="9891"/>
                  <a:pt x="18274" y="9880"/>
                </a:cubicBezTo>
                <a:cubicBezTo>
                  <a:pt x="17618" y="9880"/>
                  <a:pt x="16995" y="10128"/>
                  <a:pt x="16404" y="10619"/>
                </a:cubicBezTo>
                <a:cubicBezTo>
                  <a:pt x="15815" y="11111"/>
                  <a:pt x="15321" y="11797"/>
                  <a:pt x="14913" y="12681"/>
                </a:cubicBezTo>
                <a:cubicBezTo>
                  <a:pt x="14842" y="12887"/>
                  <a:pt x="14706" y="12991"/>
                  <a:pt x="14517" y="12991"/>
                </a:cubicBezTo>
                <a:cubicBezTo>
                  <a:pt x="14324" y="12991"/>
                  <a:pt x="14193" y="12887"/>
                  <a:pt x="14117" y="12681"/>
                </a:cubicBezTo>
                <a:cubicBezTo>
                  <a:pt x="13492" y="11328"/>
                  <a:pt x="12681" y="10453"/>
                  <a:pt x="11684" y="10058"/>
                </a:cubicBezTo>
                <a:lnTo>
                  <a:pt x="11684" y="17164"/>
                </a:lnTo>
                <a:cubicBezTo>
                  <a:pt x="11684" y="17780"/>
                  <a:pt x="11595" y="18350"/>
                  <a:pt x="11417" y="18884"/>
                </a:cubicBezTo>
                <a:cubicBezTo>
                  <a:pt x="11235" y="19415"/>
                  <a:pt x="10994" y="19886"/>
                  <a:pt x="10692" y="20298"/>
                </a:cubicBezTo>
                <a:cubicBezTo>
                  <a:pt x="10386" y="20705"/>
                  <a:pt x="10031" y="21027"/>
                  <a:pt x="9623" y="21258"/>
                </a:cubicBezTo>
                <a:cubicBezTo>
                  <a:pt x="9215" y="21487"/>
                  <a:pt x="8779" y="21600"/>
                  <a:pt x="8316" y="21600"/>
                </a:cubicBezTo>
                <a:cubicBezTo>
                  <a:pt x="7853" y="21600"/>
                  <a:pt x="7412" y="21487"/>
                  <a:pt x="6997" y="21258"/>
                </a:cubicBezTo>
                <a:cubicBezTo>
                  <a:pt x="6582" y="21027"/>
                  <a:pt x="6222" y="20705"/>
                  <a:pt x="5916" y="20298"/>
                </a:cubicBezTo>
                <a:cubicBezTo>
                  <a:pt x="5614" y="19886"/>
                  <a:pt x="5370" y="19417"/>
                  <a:pt x="5191" y="18884"/>
                </a:cubicBezTo>
                <a:cubicBezTo>
                  <a:pt x="5012" y="18350"/>
                  <a:pt x="4924" y="17780"/>
                  <a:pt x="4924" y="17164"/>
                </a:cubicBezTo>
                <a:cubicBezTo>
                  <a:pt x="4924" y="16851"/>
                  <a:pt x="5012" y="16591"/>
                  <a:pt x="5191" y="16391"/>
                </a:cubicBezTo>
                <a:cubicBezTo>
                  <a:pt x="5370" y="16187"/>
                  <a:pt x="5585" y="16086"/>
                  <a:pt x="5838" y="16086"/>
                </a:cubicBezTo>
                <a:cubicBezTo>
                  <a:pt x="6105" y="16086"/>
                  <a:pt x="6322" y="16188"/>
                  <a:pt x="6494" y="16391"/>
                </a:cubicBezTo>
                <a:cubicBezTo>
                  <a:pt x="6663" y="16591"/>
                  <a:pt x="6749" y="16851"/>
                  <a:pt x="6749" y="17164"/>
                </a:cubicBezTo>
                <a:cubicBezTo>
                  <a:pt x="6749" y="17800"/>
                  <a:pt x="6902" y="18333"/>
                  <a:pt x="7204" y="18777"/>
                </a:cubicBezTo>
                <a:cubicBezTo>
                  <a:pt x="7510" y="19217"/>
                  <a:pt x="7879" y="19437"/>
                  <a:pt x="8314" y="19437"/>
                </a:cubicBezTo>
                <a:cubicBezTo>
                  <a:pt x="8733" y="19437"/>
                  <a:pt x="9093" y="19217"/>
                  <a:pt x="9399" y="18777"/>
                </a:cubicBezTo>
                <a:cubicBezTo>
                  <a:pt x="9702" y="18333"/>
                  <a:pt x="9854" y="17800"/>
                  <a:pt x="9854" y="17164"/>
                </a:cubicBezTo>
                <a:lnTo>
                  <a:pt x="9854" y="10058"/>
                </a:lnTo>
                <a:cubicBezTo>
                  <a:pt x="8857" y="10461"/>
                  <a:pt x="8044" y="11337"/>
                  <a:pt x="7421" y="12681"/>
                </a:cubicBezTo>
                <a:cubicBezTo>
                  <a:pt x="7345" y="12887"/>
                  <a:pt x="7212" y="12991"/>
                  <a:pt x="7021" y="12991"/>
                </a:cubicBezTo>
                <a:cubicBezTo>
                  <a:pt x="6830" y="12991"/>
                  <a:pt x="6701" y="12887"/>
                  <a:pt x="6632" y="12681"/>
                </a:cubicBezTo>
                <a:cubicBezTo>
                  <a:pt x="6229" y="11797"/>
                  <a:pt x="5735" y="11111"/>
                  <a:pt x="5148" y="10619"/>
                </a:cubicBezTo>
                <a:cubicBezTo>
                  <a:pt x="4562" y="10128"/>
                  <a:pt x="3942" y="9880"/>
                  <a:pt x="3286" y="9880"/>
                </a:cubicBezTo>
                <a:cubicBezTo>
                  <a:pt x="2365" y="9880"/>
                  <a:pt x="1542" y="10345"/>
                  <a:pt x="810" y="11272"/>
                </a:cubicBezTo>
                <a:cubicBezTo>
                  <a:pt x="719" y="11382"/>
                  <a:pt x="598" y="11435"/>
                  <a:pt x="457" y="11435"/>
                </a:cubicBezTo>
                <a:cubicBezTo>
                  <a:pt x="383" y="11435"/>
                  <a:pt x="307" y="11407"/>
                  <a:pt x="240" y="11356"/>
                </a:cubicBezTo>
                <a:cubicBezTo>
                  <a:pt x="49" y="11229"/>
                  <a:pt x="-25" y="11034"/>
                  <a:pt x="8" y="10775"/>
                </a:cubicBezTo>
                <a:cubicBezTo>
                  <a:pt x="247" y="9538"/>
                  <a:pt x="662" y="8400"/>
                  <a:pt x="1261" y="7355"/>
                </a:cubicBezTo>
                <a:cubicBezTo>
                  <a:pt x="1857" y="6308"/>
                  <a:pt x="2596" y="5390"/>
                  <a:pt x="3469" y="4597"/>
                </a:cubicBezTo>
                <a:cubicBezTo>
                  <a:pt x="4345" y="3803"/>
                  <a:pt x="5323" y="3168"/>
                  <a:pt x="6403" y="2688"/>
                </a:cubicBezTo>
                <a:cubicBezTo>
                  <a:pt x="7484" y="2214"/>
                  <a:pt x="8636" y="1917"/>
                  <a:pt x="9852" y="1799"/>
                </a:cubicBezTo>
                <a:lnTo>
                  <a:pt x="9852" y="1081"/>
                </a:lnTo>
                <a:cubicBezTo>
                  <a:pt x="9852" y="768"/>
                  <a:pt x="9938" y="508"/>
                  <a:pt x="10119" y="305"/>
                </a:cubicBezTo>
                <a:cubicBezTo>
                  <a:pt x="10298" y="102"/>
                  <a:pt x="10513" y="0"/>
                  <a:pt x="10765" y="0"/>
                </a:cubicBezTo>
                <a:cubicBezTo>
                  <a:pt x="11030" y="0"/>
                  <a:pt x="11250" y="102"/>
                  <a:pt x="11421" y="305"/>
                </a:cubicBezTo>
                <a:cubicBezTo>
                  <a:pt x="11591" y="508"/>
                  <a:pt x="11677" y="768"/>
                  <a:pt x="11677" y="1081"/>
                </a:cubicBezTo>
                <a:lnTo>
                  <a:pt x="11677" y="1799"/>
                </a:lnTo>
                <a:lnTo>
                  <a:pt x="11686" y="1799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  <p:sp>
        <p:nvSpPr>
          <p:cNvPr id="55" name="Shape 1872"/>
          <p:cNvSpPr/>
          <p:nvPr/>
        </p:nvSpPr>
        <p:spPr>
          <a:xfrm>
            <a:off x="7826375" y="5344534"/>
            <a:ext cx="360996" cy="3744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6" y="21600"/>
                </a:moveTo>
                <a:cubicBezTo>
                  <a:pt x="9311" y="21600"/>
                  <a:pt x="7906" y="21320"/>
                  <a:pt x="6592" y="20756"/>
                </a:cubicBezTo>
                <a:cubicBezTo>
                  <a:pt x="5281" y="20194"/>
                  <a:pt x="4137" y="19423"/>
                  <a:pt x="3156" y="18446"/>
                </a:cubicBezTo>
                <a:cubicBezTo>
                  <a:pt x="2179" y="17466"/>
                  <a:pt x="1407" y="16322"/>
                  <a:pt x="845" y="15009"/>
                </a:cubicBezTo>
                <a:cubicBezTo>
                  <a:pt x="283" y="13699"/>
                  <a:pt x="0" y="12295"/>
                  <a:pt x="0" y="10801"/>
                </a:cubicBezTo>
                <a:cubicBezTo>
                  <a:pt x="0" y="9305"/>
                  <a:pt x="283" y="7901"/>
                  <a:pt x="845" y="6588"/>
                </a:cubicBezTo>
                <a:cubicBezTo>
                  <a:pt x="1407" y="5278"/>
                  <a:pt x="2181" y="4134"/>
                  <a:pt x="3156" y="3157"/>
                </a:cubicBezTo>
                <a:cubicBezTo>
                  <a:pt x="4137" y="2177"/>
                  <a:pt x="5281" y="1409"/>
                  <a:pt x="6592" y="844"/>
                </a:cubicBezTo>
                <a:cubicBezTo>
                  <a:pt x="7906" y="280"/>
                  <a:pt x="9311" y="0"/>
                  <a:pt x="10806" y="0"/>
                </a:cubicBezTo>
                <a:cubicBezTo>
                  <a:pt x="12303" y="0"/>
                  <a:pt x="13705" y="280"/>
                  <a:pt x="15013" y="844"/>
                </a:cubicBezTo>
                <a:cubicBezTo>
                  <a:pt x="16321" y="1409"/>
                  <a:pt x="17466" y="2177"/>
                  <a:pt x="18449" y="3157"/>
                </a:cubicBezTo>
                <a:cubicBezTo>
                  <a:pt x="19433" y="4134"/>
                  <a:pt x="20204" y="5278"/>
                  <a:pt x="20761" y="6588"/>
                </a:cubicBezTo>
                <a:cubicBezTo>
                  <a:pt x="21320" y="7901"/>
                  <a:pt x="21600" y="9305"/>
                  <a:pt x="21600" y="10801"/>
                </a:cubicBezTo>
                <a:cubicBezTo>
                  <a:pt x="21600" y="12295"/>
                  <a:pt x="21320" y="13699"/>
                  <a:pt x="20761" y="15009"/>
                </a:cubicBezTo>
                <a:cubicBezTo>
                  <a:pt x="20204" y="16322"/>
                  <a:pt x="19430" y="17466"/>
                  <a:pt x="18449" y="18446"/>
                </a:cubicBezTo>
                <a:cubicBezTo>
                  <a:pt x="17466" y="19423"/>
                  <a:pt x="16322" y="20194"/>
                  <a:pt x="15013" y="20756"/>
                </a:cubicBezTo>
                <a:cubicBezTo>
                  <a:pt x="13705" y="21320"/>
                  <a:pt x="12303" y="21600"/>
                  <a:pt x="10806" y="21600"/>
                </a:cubicBezTo>
                <a:moveTo>
                  <a:pt x="10806" y="3242"/>
                </a:moveTo>
                <a:cubicBezTo>
                  <a:pt x="9752" y="3242"/>
                  <a:pt x="8765" y="3442"/>
                  <a:pt x="7850" y="3838"/>
                </a:cubicBezTo>
                <a:cubicBezTo>
                  <a:pt x="6934" y="4236"/>
                  <a:pt x="6138" y="4775"/>
                  <a:pt x="5457" y="5459"/>
                </a:cubicBezTo>
                <a:cubicBezTo>
                  <a:pt x="4776" y="6148"/>
                  <a:pt x="4233" y="6944"/>
                  <a:pt x="3840" y="7853"/>
                </a:cubicBezTo>
                <a:cubicBezTo>
                  <a:pt x="3445" y="8763"/>
                  <a:pt x="3244" y="9745"/>
                  <a:pt x="3244" y="10801"/>
                </a:cubicBezTo>
                <a:cubicBezTo>
                  <a:pt x="3244" y="11855"/>
                  <a:pt x="3445" y="12838"/>
                  <a:pt x="3840" y="13747"/>
                </a:cubicBezTo>
                <a:cubicBezTo>
                  <a:pt x="4236" y="14656"/>
                  <a:pt x="4776" y="15455"/>
                  <a:pt x="5457" y="16142"/>
                </a:cubicBezTo>
                <a:cubicBezTo>
                  <a:pt x="6135" y="16825"/>
                  <a:pt x="6932" y="17364"/>
                  <a:pt x="7850" y="17762"/>
                </a:cubicBezTo>
                <a:cubicBezTo>
                  <a:pt x="8765" y="18158"/>
                  <a:pt x="9752" y="18358"/>
                  <a:pt x="10806" y="18358"/>
                </a:cubicBezTo>
                <a:cubicBezTo>
                  <a:pt x="11862" y="18358"/>
                  <a:pt x="12846" y="18158"/>
                  <a:pt x="13756" y="17762"/>
                </a:cubicBezTo>
                <a:cubicBezTo>
                  <a:pt x="14666" y="17364"/>
                  <a:pt x="15462" y="16825"/>
                  <a:pt x="16152" y="16142"/>
                </a:cubicBezTo>
                <a:cubicBezTo>
                  <a:pt x="16836" y="15455"/>
                  <a:pt x="17378" y="14656"/>
                  <a:pt x="17774" y="13747"/>
                </a:cubicBezTo>
                <a:cubicBezTo>
                  <a:pt x="18172" y="12838"/>
                  <a:pt x="18370" y="11855"/>
                  <a:pt x="18370" y="10801"/>
                </a:cubicBezTo>
                <a:cubicBezTo>
                  <a:pt x="18370" y="9745"/>
                  <a:pt x="18172" y="8763"/>
                  <a:pt x="17774" y="7853"/>
                </a:cubicBezTo>
                <a:cubicBezTo>
                  <a:pt x="17375" y="6944"/>
                  <a:pt x="16836" y="6148"/>
                  <a:pt x="16152" y="5459"/>
                </a:cubicBezTo>
                <a:cubicBezTo>
                  <a:pt x="15465" y="4775"/>
                  <a:pt x="14668" y="4236"/>
                  <a:pt x="13756" y="3838"/>
                </a:cubicBezTo>
                <a:cubicBezTo>
                  <a:pt x="12846" y="3442"/>
                  <a:pt x="11862" y="3242"/>
                  <a:pt x="10806" y="3242"/>
                </a:cubicBezTo>
                <a:moveTo>
                  <a:pt x="6098" y="10801"/>
                </a:moveTo>
                <a:cubicBezTo>
                  <a:pt x="5855" y="10801"/>
                  <a:pt x="5688" y="10688"/>
                  <a:pt x="5598" y="10462"/>
                </a:cubicBezTo>
                <a:cubicBezTo>
                  <a:pt x="5507" y="10239"/>
                  <a:pt x="5553" y="10042"/>
                  <a:pt x="5733" y="9881"/>
                </a:cubicBezTo>
                <a:lnTo>
                  <a:pt x="10413" y="5204"/>
                </a:lnTo>
                <a:cubicBezTo>
                  <a:pt x="10540" y="5114"/>
                  <a:pt x="10670" y="5069"/>
                  <a:pt x="10806" y="5069"/>
                </a:cubicBezTo>
                <a:cubicBezTo>
                  <a:pt x="10933" y="5069"/>
                  <a:pt x="11060" y="5114"/>
                  <a:pt x="11187" y="5204"/>
                </a:cubicBezTo>
                <a:lnTo>
                  <a:pt x="15881" y="9881"/>
                </a:lnTo>
                <a:cubicBezTo>
                  <a:pt x="16059" y="10042"/>
                  <a:pt x="16104" y="10239"/>
                  <a:pt x="16016" y="10462"/>
                </a:cubicBezTo>
                <a:cubicBezTo>
                  <a:pt x="15926" y="10688"/>
                  <a:pt x="15759" y="10801"/>
                  <a:pt x="15513" y="10801"/>
                </a:cubicBezTo>
                <a:lnTo>
                  <a:pt x="12688" y="10801"/>
                </a:lnTo>
                <a:lnTo>
                  <a:pt x="12688" y="15667"/>
                </a:lnTo>
                <a:cubicBezTo>
                  <a:pt x="12688" y="15811"/>
                  <a:pt x="12634" y="15935"/>
                  <a:pt x="12529" y="16037"/>
                </a:cubicBezTo>
                <a:cubicBezTo>
                  <a:pt x="12428" y="16144"/>
                  <a:pt x="12303" y="16195"/>
                  <a:pt x="12162" y="16195"/>
                </a:cubicBezTo>
                <a:lnTo>
                  <a:pt x="9438" y="16195"/>
                </a:lnTo>
                <a:cubicBezTo>
                  <a:pt x="9294" y="16195"/>
                  <a:pt x="9170" y="16147"/>
                  <a:pt x="9065" y="16045"/>
                </a:cubicBezTo>
                <a:cubicBezTo>
                  <a:pt x="8963" y="15947"/>
                  <a:pt x="8910" y="15819"/>
                  <a:pt x="8910" y="15667"/>
                </a:cubicBezTo>
                <a:lnTo>
                  <a:pt x="8910" y="10801"/>
                </a:lnTo>
                <a:lnTo>
                  <a:pt x="6098" y="10801"/>
                </a:lnTo>
                <a:close/>
              </a:path>
            </a:pathLst>
          </a:custGeom>
          <a:solidFill>
            <a:srgbClr val="34918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1214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16632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23218</TotalTime>
  <Words>236</Words>
  <Application>Microsoft Office PowerPoint</Application>
  <PresentationFormat>全屏显示(4:3)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1156</cp:revision>
  <dcterms:created xsi:type="dcterms:W3CDTF">2009-02-11T05:37:22Z</dcterms:created>
  <dcterms:modified xsi:type="dcterms:W3CDTF">2018-05-02T02:10:37Z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